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4" r:id="rId3"/>
  </p:sldMasterIdLst>
  <p:notesMasterIdLst>
    <p:notesMasterId r:id="rId21"/>
  </p:notesMasterIdLst>
  <p:sldIdLst>
    <p:sldId id="256" r:id="rId4"/>
    <p:sldId id="257" r:id="rId5"/>
    <p:sldId id="294" r:id="rId6"/>
    <p:sldId id="297" r:id="rId7"/>
    <p:sldId id="308" r:id="rId8"/>
    <p:sldId id="290" r:id="rId9"/>
    <p:sldId id="309" r:id="rId10"/>
    <p:sldId id="286" r:id="rId11"/>
    <p:sldId id="295" r:id="rId12"/>
    <p:sldId id="310" r:id="rId13"/>
    <p:sldId id="313" r:id="rId14"/>
    <p:sldId id="311" r:id="rId15"/>
    <p:sldId id="314" r:id="rId16"/>
    <p:sldId id="315" r:id="rId17"/>
    <p:sldId id="316" r:id="rId18"/>
    <p:sldId id="317" r:id="rId19"/>
    <p:sldId id="27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826EE3-5D95-4B4E-8C25-EF1F787BBDEE}">
          <p14:sldIdLst>
            <p14:sldId id="256"/>
            <p14:sldId id="257"/>
            <p14:sldId id="294"/>
            <p14:sldId id="297"/>
            <p14:sldId id="308"/>
            <p14:sldId id="290"/>
            <p14:sldId id="309"/>
            <p14:sldId id="286"/>
            <p14:sldId id="295"/>
            <p14:sldId id="310"/>
            <p14:sldId id="313"/>
            <p14:sldId id="311"/>
            <p14:sldId id="314"/>
            <p14:sldId id="315"/>
            <p14:sldId id="316"/>
            <p14:sldId id="317"/>
            <p14:sldId id="276"/>
          </p14:sldIdLst>
        </p14:section>
        <p14:section name="section2" id="{08A5DD04-99C2-C24D-92C8-F78B87C7C45A}">
          <p14:sldIdLst/>
        </p14:section>
        <p14:section name="section2" id="{D43C2AF8-BD5A-9D47-B14E-855FC00FC433}">
          <p14:sldIdLst/>
        </p14:section>
      </p14:sectionLst>
    </p:ext>
    <p:ext uri="{EFAFB233-063F-42B5-8137-9DF3F51BA10A}">
      <p15:sldGuideLst xmlns:p15="http://schemas.microsoft.com/office/powerpoint/2012/main">
        <p15:guide id="1" orient="horz" pos="1360">
          <p15:clr>
            <a:srgbClr val="A4A3A4"/>
          </p15:clr>
        </p15:guide>
        <p15:guide id="2" pos="28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6276"/>
    <a:srgbClr val="FFCC00"/>
    <a:srgbClr val="F378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0097" autoAdjust="0"/>
  </p:normalViewPr>
  <p:slideViewPr>
    <p:cSldViewPr snapToGrid="0" snapToObjects="1" showGuides="1">
      <p:cViewPr varScale="1">
        <p:scale>
          <a:sx n="67" d="100"/>
          <a:sy n="67" d="100"/>
        </p:scale>
        <p:origin x="1476" y="48"/>
      </p:cViewPr>
      <p:guideLst>
        <p:guide orient="horz" pos="1360"/>
        <p:guide pos="289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B4B08-EDAD-4CC0-A917-401AC5B49E1B}" type="datetimeFigureOut">
              <a:rPr lang="en-GB" smtClean="0"/>
              <a:t>25/07/2016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61AA06-8FC1-449F-87EF-E69A1A9387DF}" type="slidenum">
              <a:rPr lang="en-GB" smtClean="0"/>
              <a:t>‹#›</a:t>
            </a:fld>
            <a:endParaRPr lang="en-GB" dirty="0"/>
          </a:p>
        </p:txBody>
      </p:sp>
    </p:spTree>
    <p:extLst>
      <p:ext uri="{BB962C8B-B14F-4D97-AF65-F5344CB8AC3E}">
        <p14:creationId xmlns:p14="http://schemas.microsoft.com/office/powerpoint/2010/main" val="2967793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61AA06-8FC1-449F-87EF-E69A1A9387DF}" type="slidenum">
              <a:rPr lang="en-GB" smtClean="0"/>
              <a:t>1</a:t>
            </a:fld>
            <a:endParaRPr lang="en-GB" dirty="0"/>
          </a:p>
        </p:txBody>
      </p:sp>
    </p:spTree>
    <p:extLst>
      <p:ext uri="{BB962C8B-B14F-4D97-AF65-F5344CB8AC3E}">
        <p14:creationId xmlns:p14="http://schemas.microsoft.com/office/powerpoint/2010/main" val="1050640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61AA06-8FC1-449F-87EF-E69A1A9387DF}" type="slidenum">
              <a:rPr lang="en-GB" smtClean="0"/>
              <a:t>13</a:t>
            </a:fld>
            <a:endParaRPr lang="en-GB" dirty="0"/>
          </a:p>
        </p:txBody>
      </p:sp>
    </p:spTree>
    <p:extLst>
      <p:ext uri="{BB962C8B-B14F-4D97-AF65-F5344CB8AC3E}">
        <p14:creationId xmlns:p14="http://schemas.microsoft.com/office/powerpoint/2010/main" val="2380346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61AA06-8FC1-449F-87EF-E69A1A9387DF}" type="slidenum">
              <a:rPr lang="en-GB" smtClean="0"/>
              <a:t>14</a:t>
            </a:fld>
            <a:endParaRPr lang="en-GB" dirty="0"/>
          </a:p>
        </p:txBody>
      </p:sp>
    </p:spTree>
    <p:extLst>
      <p:ext uri="{BB962C8B-B14F-4D97-AF65-F5344CB8AC3E}">
        <p14:creationId xmlns:p14="http://schemas.microsoft.com/office/powerpoint/2010/main" val="1051342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61AA06-8FC1-449F-87EF-E69A1A9387DF}" type="slidenum">
              <a:rPr lang="en-GB" smtClean="0"/>
              <a:t>15</a:t>
            </a:fld>
            <a:endParaRPr lang="en-GB" dirty="0"/>
          </a:p>
        </p:txBody>
      </p:sp>
    </p:spTree>
    <p:extLst>
      <p:ext uri="{BB962C8B-B14F-4D97-AF65-F5344CB8AC3E}">
        <p14:creationId xmlns:p14="http://schemas.microsoft.com/office/powerpoint/2010/main" val="3672393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61AA06-8FC1-449F-87EF-E69A1A9387DF}" type="slidenum">
              <a:rPr lang="en-GB" smtClean="0"/>
              <a:t>2</a:t>
            </a:fld>
            <a:endParaRPr lang="en-GB" dirty="0"/>
          </a:p>
        </p:txBody>
      </p:sp>
    </p:spTree>
    <p:extLst>
      <p:ext uri="{BB962C8B-B14F-4D97-AF65-F5344CB8AC3E}">
        <p14:creationId xmlns:p14="http://schemas.microsoft.com/office/powerpoint/2010/main" val="165036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61AA06-8FC1-449F-87EF-E69A1A9387DF}" type="slidenum">
              <a:rPr lang="en-GB" smtClean="0"/>
              <a:t>3</a:t>
            </a:fld>
            <a:endParaRPr lang="en-GB" dirty="0"/>
          </a:p>
        </p:txBody>
      </p:sp>
    </p:spTree>
    <p:extLst>
      <p:ext uri="{BB962C8B-B14F-4D97-AF65-F5344CB8AC3E}">
        <p14:creationId xmlns:p14="http://schemas.microsoft.com/office/powerpoint/2010/main" val="278112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61AA06-8FC1-449F-87EF-E69A1A9387DF}" type="slidenum">
              <a:rPr lang="en-GB" smtClean="0"/>
              <a:t>4</a:t>
            </a:fld>
            <a:endParaRPr lang="en-GB" dirty="0"/>
          </a:p>
        </p:txBody>
      </p:sp>
    </p:spTree>
    <p:extLst>
      <p:ext uri="{BB962C8B-B14F-4D97-AF65-F5344CB8AC3E}">
        <p14:creationId xmlns:p14="http://schemas.microsoft.com/office/powerpoint/2010/main" val="2216699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61AA06-8FC1-449F-87EF-E69A1A9387DF}" type="slidenum">
              <a:rPr lang="en-GB" smtClean="0"/>
              <a:t>6</a:t>
            </a:fld>
            <a:endParaRPr lang="en-GB" dirty="0"/>
          </a:p>
        </p:txBody>
      </p:sp>
    </p:spTree>
    <p:extLst>
      <p:ext uri="{BB962C8B-B14F-4D97-AF65-F5344CB8AC3E}">
        <p14:creationId xmlns:p14="http://schemas.microsoft.com/office/powerpoint/2010/main" val="1058043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61AA06-8FC1-449F-87EF-E69A1A9387DF}" type="slidenum">
              <a:rPr lang="en-GB" smtClean="0"/>
              <a:t>7</a:t>
            </a:fld>
            <a:endParaRPr lang="en-GB" dirty="0"/>
          </a:p>
        </p:txBody>
      </p:sp>
    </p:spTree>
    <p:extLst>
      <p:ext uri="{BB962C8B-B14F-4D97-AF65-F5344CB8AC3E}">
        <p14:creationId xmlns:p14="http://schemas.microsoft.com/office/powerpoint/2010/main" val="3034333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61AA06-8FC1-449F-87EF-E69A1A9387DF}" type="slidenum">
              <a:rPr lang="en-GB" smtClean="0"/>
              <a:t>9</a:t>
            </a:fld>
            <a:endParaRPr lang="en-GB" dirty="0"/>
          </a:p>
        </p:txBody>
      </p:sp>
    </p:spTree>
    <p:extLst>
      <p:ext uri="{BB962C8B-B14F-4D97-AF65-F5344CB8AC3E}">
        <p14:creationId xmlns:p14="http://schemas.microsoft.com/office/powerpoint/2010/main" val="3994227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61AA06-8FC1-449F-87EF-E69A1A9387DF}" type="slidenum">
              <a:rPr lang="en-GB" smtClean="0"/>
              <a:t>10</a:t>
            </a:fld>
            <a:endParaRPr lang="en-GB" dirty="0"/>
          </a:p>
        </p:txBody>
      </p:sp>
    </p:spTree>
    <p:extLst>
      <p:ext uri="{BB962C8B-B14F-4D97-AF65-F5344CB8AC3E}">
        <p14:creationId xmlns:p14="http://schemas.microsoft.com/office/powerpoint/2010/main" val="3649500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61AA06-8FC1-449F-87EF-E69A1A9387DF}" type="slidenum">
              <a:rPr lang="en-GB" smtClean="0"/>
              <a:t>12</a:t>
            </a:fld>
            <a:endParaRPr lang="en-GB" dirty="0"/>
          </a:p>
        </p:txBody>
      </p:sp>
    </p:spTree>
    <p:extLst>
      <p:ext uri="{BB962C8B-B14F-4D97-AF65-F5344CB8AC3E}">
        <p14:creationId xmlns:p14="http://schemas.microsoft.com/office/powerpoint/2010/main" val="322918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332" y="514087"/>
            <a:ext cx="3754613" cy="1943275"/>
          </a:xfrm>
        </p:spPr>
        <p:txBody>
          <a:bodyPr anchor="ctr" anchorCtr="0">
            <a:noAutofit/>
          </a:bodyPr>
          <a:lstStyle>
            <a:lvl1pPr algn="l">
              <a:lnSpc>
                <a:spcPts val="4580"/>
              </a:lnSpc>
              <a:defRPr sz="4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0" y="-11982"/>
            <a:ext cx="4572000" cy="61226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46332" y="2754899"/>
            <a:ext cx="3754613" cy="2760530"/>
          </a:xfrm>
        </p:spPr>
        <p:txBody>
          <a:bodyPr>
            <a:noAutofit/>
          </a:bodyPr>
          <a:lstStyle>
            <a:lvl1pPr marL="0" indent="0">
              <a:buNone/>
              <a:defRPr sz="2400" i="0">
                <a:solidFill>
                  <a:srgbClr val="3D3D3D"/>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2743733-A0FE-4D8E-83A7-C63FF9DCEA87}" type="datetime1">
              <a:rPr lang="en-US" smtClean="0"/>
              <a:t>7/25/2016</a:t>
            </a:fld>
            <a:endParaRPr lang="en-US" dirty="0"/>
          </a:p>
        </p:txBody>
      </p:sp>
      <p:sp>
        <p:nvSpPr>
          <p:cNvPr id="7" name="Slide Number Placeholder 6"/>
          <p:cNvSpPr>
            <a:spLocks noGrp="1"/>
          </p:cNvSpPr>
          <p:nvPr>
            <p:ph type="sldNum" sz="quarter" idx="12"/>
          </p:nvPr>
        </p:nvSpPr>
        <p:spPr/>
        <p:txBody>
          <a:bodyPr/>
          <a:lstStyle/>
          <a:p>
            <a:fld id="{4F99D84E-93C5-E748-9DA0-483A8F2625E9}" type="slidenum">
              <a:rPr lang="en-US" smtClean="0"/>
              <a:pPr/>
              <a:t>‹#›</a:t>
            </a:fld>
            <a:endParaRPr lang="en-US" dirty="0"/>
          </a:p>
        </p:txBody>
      </p:sp>
    </p:spTree>
    <p:extLst>
      <p:ext uri="{BB962C8B-B14F-4D97-AF65-F5344CB8AC3E}">
        <p14:creationId xmlns:p14="http://schemas.microsoft.com/office/powerpoint/2010/main" val="3380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2B607-2797-49A6-A4DC-57B8FED3786F}" type="datetime1">
              <a:rPr lang="en-US" smtClean="0"/>
              <a:t>7/25/2016</a:t>
            </a:fld>
            <a:endParaRPr lang="en-US" dirty="0"/>
          </a:p>
        </p:txBody>
      </p:sp>
      <p:sp>
        <p:nvSpPr>
          <p:cNvPr id="6" name="Slide Number Placeholder 5"/>
          <p:cNvSpPr>
            <a:spLocks noGrp="1"/>
          </p:cNvSpPr>
          <p:nvPr>
            <p:ph type="sldNum" sz="quarter" idx="12"/>
          </p:nvPr>
        </p:nvSpPr>
        <p:spPr/>
        <p:txBody>
          <a:bodyPr/>
          <a:lstStyle/>
          <a:p>
            <a:fld id="{4F99D84E-93C5-E748-9DA0-483A8F2625E9}" type="slidenum">
              <a:rPr lang="en-US" smtClean="0"/>
              <a:pPr/>
              <a:t>‹#›</a:t>
            </a:fld>
            <a:endParaRPr lang="en-US" dirty="0"/>
          </a:p>
        </p:txBody>
      </p:sp>
    </p:spTree>
    <p:extLst>
      <p:ext uri="{BB962C8B-B14F-4D97-AF65-F5344CB8AC3E}">
        <p14:creationId xmlns:p14="http://schemas.microsoft.com/office/powerpoint/2010/main" val="9139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137696-4D8C-4C28-9E7C-AE1CB966CB7A}" type="datetime1">
              <a:rPr lang="en-US" smtClean="0"/>
              <a:t>7/25/2016</a:t>
            </a:fld>
            <a:endParaRPr lang="en-US" dirty="0"/>
          </a:p>
        </p:txBody>
      </p:sp>
      <p:sp>
        <p:nvSpPr>
          <p:cNvPr id="6" name="Slide Number Placeholder 5"/>
          <p:cNvSpPr>
            <a:spLocks noGrp="1"/>
          </p:cNvSpPr>
          <p:nvPr>
            <p:ph type="sldNum" sz="quarter" idx="12"/>
          </p:nvPr>
        </p:nvSpPr>
        <p:spPr/>
        <p:txBody>
          <a:bodyPr/>
          <a:lstStyle/>
          <a:p>
            <a:fld id="{4F99D84E-93C5-E748-9DA0-483A8F2625E9}" type="slidenum">
              <a:rPr lang="en-US" smtClean="0"/>
              <a:pPr/>
              <a:t>‹#›</a:t>
            </a:fld>
            <a:endParaRPr lang="en-US" dirty="0"/>
          </a:p>
        </p:txBody>
      </p:sp>
    </p:spTree>
    <p:extLst>
      <p:ext uri="{BB962C8B-B14F-4D97-AF65-F5344CB8AC3E}">
        <p14:creationId xmlns:p14="http://schemas.microsoft.com/office/powerpoint/2010/main" val="1844886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3751"/>
            <a:ext cx="3690954" cy="2146963"/>
          </a:xfrm>
        </p:spPr>
        <p:txBody>
          <a:bodyPr anchor="ctr" anchorCtr="0">
            <a:noAutofit/>
          </a:bodyPr>
          <a:lstStyle>
            <a:lvl1pPr algn="l">
              <a:lnSpc>
                <a:spcPts val="4580"/>
              </a:lnSpc>
              <a:defRPr sz="44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0" y="0"/>
            <a:ext cx="4572000" cy="6172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57200" y="2821015"/>
            <a:ext cx="3690954" cy="1426260"/>
          </a:xfrm>
        </p:spPr>
        <p:txBody>
          <a:bodyPr>
            <a:normAutofit/>
          </a:bodyPr>
          <a:lstStyle>
            <a:lvl1pPr marL="0" indent="0">
              <a:buNone/>
              <a:defRPr sz="2400" i="0">
                <a:solidFill>
                  <a:schemeClr val="tx1"/>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p:txBody>
          <a:bodyPr/>
          <a:lstStyle/>
          <a:p>
            <a:fld id="{31ACA9F3-3B44-4629-BC43-37A8C3B50D06}" type="datetime1">
              <a:rPr lang="en-US" smtClean="0"/>
              <a:t>7/25/2016</a:t>
            </a:fld>
            <a:endParaRPr lang="en-US" dirty="0"/>
          </a:p>
        </p:txBody>
      </p:sp>
      <p:sp>
        <p:nvSpPr>
          <p:cNvPr id="7" name="Slide Number Placeholder 6"/>
          <p:cNvSpPr>
            <a:spLocks noGrp="1"/>
          </p:cNvSpPr>
          <p:nvPr>
            <p:ph type="sldNum" sz="quarter" idx="12"/>
          </p:nvPr>
        </p:nvSpPr>
        <p:spPr/>
        <p:txBody>
          <a:bodyPr/>
          <a:lstStyle/>
          <a:p>
            <a:fld id="{E6ACDBAB-1335-B144-840C-313EF048F084}" type="slidenum">
              <a:rPr lang="en-US" smtClean="0"/>
              <a:pPr/>
              <a:t>‹#›</a:t>
            </a:fld>
            <a:endParaRPr lang="en-US" dirty="0"/>
          </a:p>
        </p:txBody>
      </p:sp>
    </p:spTree>
    <p:extLst>
      <p:ext uri="{BB962C8B-B14F-4D97-AF65-F5344CB8AC3E}">
        <p14:creationId xmlns:p14="http://schemas.microsoft.com/office/powerpoint/2010/main" val="33701785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right">
    <p:spTree>
      <p:nvGrpSpPr>
        <p:cNvPr id="1" name=""/>
        <p:cNvGrpSpPr/>
        <p:nvPr/>
      </p:nvGrpSpPr>
      <p:grpSpPr>
        <a:xfrm>
          <a:off x="0" y="0"/>
          <a:ext cx="0" cy="0"/>
          <a:chOff x="0" y="0"/>
          <a:chExt cx="0" cy="0"/>
        </a:xfrm>
      </p:grpSpPr>
      <p:sp>
        <p:nvSpPr>
          <p:cNvPr id="2" name="Title 1"/>
          <p:cNvSpPr>
            <a:spLocks noGrp="1"/>
          </p:cNvSpPr>
          <p:nvPr>
            <p:ph type="title"/>
          </p:nvPr>
        </p:nvSpPr>
        <p:spPr>
          <a:xfrm>
            <a:off x="5013178" y="435371"/>
            <a:ext cx="3690954" cy="2146963"/>
          </a:xfrm>
        </p:spPr>
        <p:txBody>
          <a:bodyPr anchor="ctr" anchorCtr="0">
            <a:noAutofit/>
          </a:bodyPr>
          <a:lstStyle>
            <a:lvl1pPr algn="l">
              <a:lnSpc>
                <a:spcPts val="4580"/>
              </a:lnSpc>
              <a:defRPr sz="44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0" y="0"/>
            <a:ext cx="4572000" cy="6172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5013178" y="2821015"/>
            <a:ext cx="3690954" cy="1426260"/>
          </a:xfrm>
        </p:spPr>
        <p:txBody>
          <a:bodyPr>
            <a:normAutofit/>
          </a:bodyPr>
          <a:lstStyle>
            <a:lvl1pPr marL="0" indent="0">
              <a:buNone/>
              <a:defRPr sz="2400" i="0">
                <a:solidFill>
                  <a:srgbClr val="FFFFFF"/>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p:txBody>
          <a:bodyPr/>
          <a:lstStyle/>
          <a:p>
            <a:fld id="{446A87E4-9BFE-4EBA-B12B-DDEF89267291}" type="datetime1">
              <a:rPr lang="en-US" smtClean="0"/>
              <a:t>7/25/2016</a:t>
            </a:fld>
            <a:endParaRPr lang="en-US" dirty="0"/>
          </a:p>
        </p:txBody>
      </p:sp>
      <p:sp>
        <p:nvSpPr>
          <p:cNvPr id="7" name="Slide Number Placeholder 6"/>
          <p:cNvSpPr>
            <a:spLocks noGrp="1"/>
          </p:cNvSpPr>
          <p:nvPr>
            <p:ph type="sldNum" sz="quarter" idx="12"/>
          </p:nvPr>
        </p:nvSpPr>
        <p:spPr/>
        <p:txBody>
          <a:bodyPr/>
          <a:lstStyle/>
          <a:p>
            <a:fld id="{E6ACDBAB-1335-B144-840C-313EF048F084}" type="slidenum">
              <a:rPr lang="en-US" smtClean="0"/>
              <a:pPr/>
              <a:t>‹#›</a:t>
            </a:fld>
            <a:endParaRPr lang="en-US" dirty="0"/>
          </a:p>
        </p:txBody>
      </p:sp>
    </p:spTree>
    <p:extLst>
      <p:ext uri="{BB962C8B-B14F-4D97-AF65-F5344CB8AC3E}">
        <p14:creationId xmlns:p14="http://schemas.microsoft.com/office/powerpoint/2010/main" val="2807658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8095EC-E580-4188-9515-60843B329CB3}" type="datetime1">
              <a:rPr lang="en-US" smtClean="0"/>
              <a:t>7/25/2016</a:t>
            </a:fld>
            <a:endParaRPr lang="en-US" dirty="0"/>
          </a:p>
        </p:txBody>
      </p:sp>
      <p:sp>
        <p:nvSpPr>
          <p:cNvPr id="6" name="Slide Number Placeholder 5"/>
          <p:cNvSpPr>
            <a:spLocks noGrp="1"/>
          </p:cNvSpPr>
          <p:nvPr>
            <p:ph type="sldNum" sz="quarter" idx="12"/>
          </p:nvPr>
        </p:nvSpPr>
        <p:spPr/>
        <p:txBody>
          <a:bodyPr/>
          <a:lstStyle/>
          <a:p>
            <a:fld id="{E6ACDBAB-1335-B144-840C-313EF048F084}" type="slidenum">
              <a:rPr lang="en-US" smtClean="0"/>
              <a:pPr/>
              <a:t>‹#›</a:t>
            </a:fld>
            <a:endParaRPr lang="en-US" dirty="0"/>
          </a:p>
        </p:txBody>
      </p:sp>
      <p:sp>
        <p:nvSpPr>
          <p:cNvPr id="7" name="Title 1"/>
          <p:cNvSpPr>
            <a:spLocks noGrp="1"/>
          </p:cNvSpPr>
          <p:nvPr>
            <p:ph type="ctrTitle"/>
          </p:nvPr>
        </p:nvSpPr>
        <p:spPr>
          <a:xfrm>
            <a:off x="685800" y="2225317"/>
            <a:ext cx="7772400" cy="1200368"/>
          </a:xfrm>
        </p:spPr>
        <p:txBody>
          <a:bodyPr/>
          <a:lstStyle>
            <a:lvl1pPr algn="l">
              <a:defRPr/>
            </a:lvl1pPr>
          </a:lstStyle>
          <a:p>
            <a:r>
              <a:rPr lang="en-GB" dirty="0" smtClean="0"/>
              <a:t>Click to edit Master title style</a:t>
            </a:r>
            <a:endParaRPr lang="en-US" dirty="0"/>
          </a:p>
        </p:txBody>
      </p:sp>
      <p:sp>
        <p:nvSpPr>
          <p:cNvPr id="8" name="Subtitle 2"/>
          <p:cNvSpPr>
            <a:spLocks noGrp="1"/>
          </p:cNvSpPr>
          <p:nvPr>
            <p:ph type="subTitle" idx="1"/>
          </p:nvPr>
        </p:nvSpPr>
        <p:spPr>
          <a:xfrm>
            <a:off x="685800" y="3429000"/>
            <a:ext cx="7772400"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445744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sz="2800" i="0">
                <a:solidFill>
                  <a:srgbClr val="FFFFFF"/>
                </a:solidFill>
                <a:latin typeface="Georgia"/>
                <a:cs typeface="Georgia"/>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740D79A4-3E76-408A-9EDC-54667E3DA8C3}" type="datetime1">
              <a:rPr lang="en-US" smtClean="0"/>
              <a:t>7/25/2016</a:t>
            </a:fld>
            <a:endParaRPr lang="en-US" dirty="0"/>
          </a:p>
        </p:txBody>
      </p:sp>
      <p:sp>
        <p:nvSpPr>
          <p:cNvPr id="6" name="Slide Number Placeholder 5"/>
          <p:cNvSpPr>
            <a:spLocks noGrp="1"/>
          </p:cNvSpPr>
          <p:nvPr>
            <p:ph type="sldNum" sz="quarter" idx="12"/>
          </p:nvPr>
        </p:nvSpPr>
        <p:spPr/>
        <p:txBody>
          <a:bodyPr/>
          <a:lstStyle/>
          <a:p>
            <a:fld id="{E6ACDBAB-1335-B144-840C-313EF048F084}" type="slidenum">
              <a:rPr lang="en-US" smtClean="0"/>
              <a:pPr/>
              <a:t>‹#›</a:t>
            </a:fld>
            <a:endParaRPr lang="en-US" dirty="0"/>
          </a:p>
        </p:txBody>
      </p:sp>
    </p:spTree>
    <p:extLst>
      <p:ext uri="{BB962C8B-B14F-4D97-AF65-F5344CB8AC3E}">
        <p14:creationId xmlns:p14="http://schemas.microsoft.com/office/powerpoint/2010/main" val="1476619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53244C2-95CF-4946-9603-2C8BA753310C}" type="datetime1">
              <a:rPr lang="en-US" smtClean="0"/>
              <a:t>7/25/2016</a:t>
            </a:fld>
            <a:endParaRPr lang="en-US" dirty="0"/>
          </a:p>
        </p:txBody>
      </p:sp>
      <p:sp>
        <p:nvSpPr>
          <p:cNvPr id="6" name="Slide Number Placeholder 5"/>
          <p:cNvSpPr>
            <a:spLocks noGrp="1"/>
          </p:cNvSpPr>
          <p:nvPr>
            <p:ph type="sldNum" sz="quarter" idx="12"/>
          </p:nvPr>
        </p:nvSpPr>
        <p:spPr/>
        <p:txBody>
          <a:bodyPr/>
          <a:lstStyle/>
          <a:p>
            <a:fld id="{E6ACDBAB-1335-B144-840C-313EF048F084}" type="slidenum">
              <a:rPr lang="en-US" smtClean="0"/>
              <a:pPr/>
              <a:t>‹#›</a:t>
            </a:fld>
            <a:endParaRPr lang="en-US" dirty="0"/>
          </a:p>
        </p:txBody>
      </p:sp>
    </p:spTree>
    <p:extLst>
      <p:ext uri="{BB962C8B-B14F-4D97-AF65-F5344CB8AC3E}">
        <p14:creationId xmlns:p14="http://schemas.microsoft.com/office/powerpoint/2010/main" val="462271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015525"/>
          </a:xfrm>
        </p:spPr>
        <p:txBody>
          <a:bodyPr/>
          <a:lstStyle>
            <a:lvl1pPr>
              <a:defRPr sz="2400" i="0">
                <a:solidFill>
                  <a:srgbClr val="FFFFFF"/>
                </a:solidFill>
                <a:latin typeface="Georgia"/>
                <a:cs typeface="Georgia"/>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0"/>
            <a:ext cx="4038600" cy="4015525"/>
          </a:xfrm>
        </p:spPr>
        <p:txBody>
          <a:bodyPr/>
          <a:lstStyle>
            <a:lvl1pPr>
              <a:defRPr sz="2400" i="0">
                <a:solidFill>
                  <a:srgbClr val="FFFFFF"/>
                </a:solidFill>
                <a:latin typeface="Georgia"/>
                <a:cs typeface="Georgia"/>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p>
            <a:fld id="{384690BE-F8E8-4150-89DF-E4FBA7BC3EBD}" type="datetime1">
              <a:rPr lang="en-US" smtClean="0"/>
              <a:t>7/25/2016</a:t>
            </a:fld>
            <a:endParaRPr lang="en-US" dirty="0"/>
          </a:p>
        </p:txBody>
      </p:sp>
      <p:sp>
        <p:nvSpPr>
          <p:cNvPr id="7" name="Slide Number Placeholder 6"/>
          <p:cNvSpPr>
            <a:spLocks noGrp="1"/>
          </p:cNvSpPr>
          <p:nvPr>
            <p:ph type="sldNum" sz="quarter" idx="12"/>
          </p:nvPr>
        </p:nvSpPr>
        <p:spPr/>
        <p:txBody>
          <a:bodyPr/>
          <a:lstStyle/>
          <a:p>
            <a:fld id="{E6ACDBAB-1335-B144-840C-313EF048F084}" type="slidenum">
              <a:rPr lang="en-US" smtClean="0"/>
              <a:pPr/>
              <a:t>‹#›</a:t>
            </a:fld>
            <a:endParaRPr lang="en-US" dirty="0"/>
          </a:p>
        </p:txBody>
      </p:sp>
    </p:spTree>
    <p:extLst>
      <p:ext uri="{BB962C8B-B14F-4D97-AF65-F5344CB8AC3E}">
        <p14:creationId xmlns:p14="http://schemas.microsoft.com/office/powerpoint/2010/main" val="3919844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4040188" cy="3405897"/>
          </a:xfrm>
        </p:spPr>
        <p:txBody>
          <a:bodyPr/>
          <a:lstStyle>
            <a:lvl1pPr>
              <a:defRPr sz="2400" i="0">
                <a:solidFill>
                  <a:srgbClr val="FFFFFF"/>
                </a:solidFill>
                <a:latin typeface="Georgia"/>
                <a:cs typeface="Georgia"/>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405897"/>
          </a:xfrm>
        </p:spPr>
        <p:txBody>
          <a:bodyPr/>
          <a:lstStyle>
            <a:lvl1pPr>
              <a:defRPr sz="2400" i="0">
                <a:solidFill>
                  <a:srgbClr val="FFFFFF"/>
                </a:solidFill>
                <a:latin typeface="Georgia"/>
                <a:cs typeface="Georgia"/>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6"/>
          <p:cNvSpPr>
            <a:spLocks noGrp="1"/>
          </p:cNvSpPr>
          <p:nvPr>
            <p:ph type="dt" sz="half" idx="10"/>
          </p:nvPr>
        </p:nvSpPr>
        <p:spPr/>
        <p:txBody>
          <a:bodyPr/>
          <a:lstStyle/>
          <a:p>
            <a:fld id="{34DEC10B-A9AD-4344-8D31-5D217F9A3E9D}" type="datetime1">
              <a:rPr lang="en-US" smtClean="0"/>
              <a:t>7/25/2016</a:t>
            </a:fld>
            <a:endParaRPr lang="en-US" dirty="0"/>
          </a:p>
        </p:txBody>
      </p:sp>
      <p:sp>
        <p:nvSpPr>
          <p:cNvPr id="9" name="Slide Number Placeholder 8"/>
          <p:cNvSpPr>
            <a:spLocks noGrp="1"/>
          </p:cNvSpPr>
          <p:nvPr>
            <p:ph type="sldNum" sz="quarter" idx="12"/>
          </p:nvPr>
        </p:nvSpPr>
        <p:spPr/>
        <p:txBody>
          <a:bodyPr/>
          <a:lstStyle/>
          <a:p>
            <a:fld id="{E6ACDBAB-1335-B144-840C-313EF048F084}" type="slidenum">
              <a:rPr lang="en-US" smtClean="0"/>
              <a:pPr/>
              <a:t>‹#›</a:t>
            </a:fld>
            <a:endParaRPr lang="en-US" dirty="0"/>
          </a:p>
        </p:txBody>
      </p:sp>
    </p:spTree>
    <p:extLst>
      <p:ext uri="{BB962C8B-B14F-4D97-AF65-F5344CB8AC3E}">
        <p14:creationId xmlns:p14="http://schemas.microsoft.com/office/powerpoint/2010/main" val="443459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EBBCBF1-7D8E-4C37-A5DB-9B7E3C9EFA6D}" type="datetime1">
              <a:rPr lang="en-US" smtClean="0"/>
              <a:t>7/25/2016</a:t>
            </a:fld>
            <a:endParaRPr lang="en-US" dirty="0"/>
          </a:p>
        </p:txBody>
      </p:sp>
      <p:sp>
        <p:nvSpPr>
          <p:cNvPr id="5" name="Slide Number Placeholder 4"/>
          <p:cNvSpPr>
            <a:spLocks noGrp="1"/>
          </p:cNvSpPr>
          <p:nvPr>
            <p:ph type="sldNum" sz="quarter" idx="12"/>
          </p:nvPr>
        </p:nvSpPr>
        <p:spPr/>
        <p:txBody>
          <a:bodyPr/>
          <a:lstStyle/>
          <a:p>
            <a:fld id="{E6ACDBAB-1335-B144-840C-313EF048F084}" type="slidenum">
              <a:rPr lang="en-US" smtClean="0"/>
              <a:pPr/>
              <a:t>‹#›</a:t>
            </a:fld>
            <a:endParaRPr lang="en-US" dirty="0"/>
          </a:p>
        </p:txBody>
      </p:sp>
    </p:spTree>
    <p:extLst>
      <p:ext uri="{BB962C8B-B14F-4D97-AF65-F5344CB8AC3E}">
        <p14:creationId xmlns:p14="http://schemas.microsoft.com/office/powerpoint/2010/main" val="150586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1_Picture with Caption right">
    <p:spTree>
      <p:nvGrpSpPr>
        <p:cNvPr id="1" name=""/>
        <p:cNvGrpSpPr/>
        <p:nvPr/>
      </p:nvGrpSpPr>
      <p:grpSpPr>
        <a:xfrm>
          <a:off x="0" y="0"/>
          <a:ext cx="0" cy="0"/>
          <a:chOff x="0" y="0"/>
          <a:chExt cx="0" cy="0"/>
        </a:xfrm>
      </p:grpSpPr>
      <p:sp>
        <p:nvSpPr>
          <p:cNvPr id="2" name="Title 1"/>
          <p:cNvSpPr>
            <a:spLocks noGrp="1"/>
          </p:cNvSpPr>
          <p:nvPr>
            <p:ph type="title"/>
          </p:nvPr>
        </p:nvSpPr>
        <p:spPr>
          <a:xfrm>
            <a:off x="4950832" y="514087"/>
            <a:ext cx="3754613" cy="1943275"/>
          </a:xfrm>
        </p:spPr>
        <p:txBody>
          <a:bodyPr anchor="ctr" anchorCtr="0">
            <a:noAutofit/>
          </a:bodyPr>
          <a:lstStyle>
            <a:lvl1pPr algn="l">
              <a:lnSpc>
                <a:spcPts val="4580"/>
              </a:lnSpc>
              <a:defRPr sz="4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0"/>
            <a:ext cx="4572000" cy="61226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0832" y="2803280"/>
            <a:ext cx="3754613" cy="804862"/>
          </a:xfrm>
        </p:spPr>
        <p:txBody>
          <a:bodyPr>
            <a:noAutofit/>
          </a:bodyPr>
          <a:lstStyle>
            <a:lvl1pPr marL="0" indent="0">
              <a:buNone/>
              <a:defRPr sz="2400" i="0">
                <a:solidFill>
                  <a:srgbClr val="3D3D3D"/>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C9BB0B7-B983-4B0D-AECD-5E92544EFEBF}" type="datetime1">
              <a:rPr lang="en-US" smtClean="0"/>
              <a:t>7/25/2016</a:t>
            </a:fld>
            <a:endParaRPr lang="en-US" dirty="0"/>
          </a:p>
        </p:txBody>
      </p:sp>
      <p:sp>
        <p:nvSpPr>
          <p:cNvPr id="7" name="Slide Number Placeholder 6"/>
          <p:cNvSpPr>
            <a:spLocks noGrp="1"/>
          </p:cNvSpPr>
          <p:nvPr>
            <p:ph type="sldNum" sz="quarter" idx="12"/>
          </p:nvPr>
        </p:nvSpPr>
        <p:spPr/>
        <p:txBody>
          <a:bodyPr/>
          <a:lstStyle/>
          <a:p>
            <a:fld id="{4F99D84E-93C5-E748-9DA0-483A8F2625E9}" type="slidenum">
              <a:rPr lang="en-US" smtClean="0"/>
              <a:pPr/>
              <a:t>‹#›</a:t>
            </a:fld>
            <a:endParaRPr lang="en-US" dirty="0"/>
          </a:p>
        </p:txBody>
      </p:sp>
    </p:spTree>
    <p:extLst>
      <p:ext uri="{BB962C8B-B14F-4D97-AF65-F5344CB8AC3E}">
        <p14:creationId xmlns:p14="http://schemas.microsoft.com/office/powerpoint/2010/main" val="706648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BFE77-CC4D-45DD-8274-64B29AB843FE}" type="datetime1">
              <a:rPr lang="en-US" smtClean="0"/>
              <a:t>7/25/2016</a:t>
            </a:fld>
            <a:endParaRPr lang="en-US" dirty="0"/>
          </a:p>
        </p:txBody>
      </p:sp>
      <p:sp>
        <p:nvSpPr>
          <p:cNvPr id="4" name="Slide Number Placeholder 3"/>
          <p:cNvSpPr>
            <a:spLocks noGrp="1"/>
          </p:cNvSpPr>
          <p:nvPr>
            <p:ph type="sldNum" sz="quarter" idx="12"/>
          </p:nvPr>
        </p:nvSpPr>
        <p:spPr/>
        <p:txBody>
          <a:bodyPr/>
          <a:lstStyle/>
          <a:p>
            <a:fld id="{E6ACDBAB-1335-B144-840C-313EF048F084}" type="slidenum">
              <a:rPr lang="en-US" smtClean="0"/>
              <a:pPr/>
              <a:t>‹#›</a:t>
            </a:fld>
            <a:endParaRPr lang="en-US" dirty="0"/>
          </a:p>
        </p:txBody>
      </p:sp>
    </p:spTree>
    <p:extLst>
      <p:ext uri="{BB962C8B-B14F-4D97-AF65-F5344CB8AC3E}">
        <p14:creationId xmlns:p14="http://schemas.microsoft.com/office/powerpoint/2010/main" val="2116933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156C198-EE47-43E1-955B-FC9ED2498C0F}" type="datetime1">
              <a:rPr lang="en-US" smtClean="0"/>
              <a:t>7/25/2016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6ACDBAB-1335-B144-840C-313EF048F084}" type="slidenum">
              <a:rPr lang="en-US" smtClean="0"/>
              <a:pPr/>
              <a:t>‹#›</a:t>
            </a:fld>
            <a:endParaRPr lang="en-US" dirty="0"/>
          </a:p>
        </p:txBody>
      </p:sp>
    </p:spTree>
    <p:extLst>
      <p:ext uri="{BB962C8B-B14F-4D97-AF65-F5344CB8AC3E}">
        <p14:creationId xmlns:p14="http://schemas.microsoft.com/office/powerpoint/2010/main" val="3227477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ABDBF36-6EFB-4495-9CB5-89CCFA5E1216}" type="datetime1">
              <a:rPr lang="en-US" smtClean="0"/>
              <a:t>7/25/2016</a:t>
            </a:fld>
            <a:endParaRPr lang="en-US" dirty="0"/>
          </a:p>
        </p:txBody>
      </p:sp>
      <p:sp>
        <p:nvSpPr>
          <p:cNvPr id="6" name="Slide Number Placeholder 5"/>
          <p:cNvSpPr>
            <a:spLocks noGrp="1"/>
          </p:cNvSpPr>
          <p:nvPr>
            <p:ph type="sldNum" sz="quarter" idx="12"/>
          </p:nvPr>
        </p:nvSpPr>
        <p:spPr/>
        <p:txBody>
          <a:bodyPr/>
          <a:lstStyle/>
          <a:p>
            <a:fld id="{E6ACDBAB-1335-B144-840C-313EF048F084}" type="slidenum">
              <a:rPr lang="en-US" smtClean="0"/>
              <a:pPr/>
              <a:t>‹#›</a:t>
            </a:fld>
            <a:endParaRPr lang="en-US" dirty="0"/>
          </a:p>
        </p:txBody>
      </p:sp>
    </p:spTree>
    <p:extLst>
      <p:ext uri="{BB962C8B-B14F-4D97-AF65-F5344CB8AC3E}">
        <p14:creationId xmlns:p14="http://schemas.microsoft.com/office/powerpoint/2010/main" val="3513193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82037"/>
            <a:ext cx="3690954" cy="2146963"/>
          </a:xfrm>
        </p:spPr>
        <p:txBody>
          <a:bodyPr anchor="b">
            <a:noAutofit/>
          </a:bodyPr>
          <a:lstStyle>
            <a:lvl1pPr algn="l">
              <a:lnSpc>
                <a:spcPts val="4580"/>
              </a:lnSpc>
              <a:defRPr sz="44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0" y="0"/>
            <a:ext cx="4572000" cy="6172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57200" y="3534145"/>
            <a:ext cx="3690954" cy="1426260"/>
          </a:xfrm>
        </p:spPr>
        <p:txBody>
          <a:bodyPr>
            <a:normAutofit/>
          </a:bodyPr>
          <a:lstStyle>
            <a:lvl1pPr marL="0" indent="0">
              <a:buNone/>
              <a:defRPr sz="2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p:txBody>
          <a:bodyPr/>
          <a:lstStyle/>
          <a:p>
            <a:fld id="{AF059518-6352-4D74-B55C-490B7A0E8523}" type="datetime1">
              <a:rPr lang="en-US" smtClean="0"/>
              <a:t>7/25/2016</a:t>
            </a:fld>
            <a:endParaRPr lang="en-US" dirty="0"/>
          </a:p>
        </p:txBody>
      </p:sp>
      <p:sp>
        <p:nvSpPr>
          <p:cNvPr id="7" name="Slide Number Placeholder 6"/>
          <p:cNvSpPr>
            <a:spLocks noGrp="1"/>
          </p:cNvSpPr>
          <p:nvPr>
            <p:ph type="sldNum" sz="quarter" idx="12"/>
          </p:nvPr>
        </p:nvSpPr>
        <p:spPr/>
        <p:txBody>
          <a:bodyPr/>
          <a:lstStyle/>
          <a:p>
            <a:fld id="{E6ACDBAB-1335-B144-840C-313EF048F084}" type="slidenum">
              <a:rPr lang="en-US" smtClean="0"/>
              <a:pPr/>
              <a:t>‹#›</a:t>
            </a:fld>
            <a:endParaRPr lang="en-US" dirty="0"/>
          </a:p>
        </p:txBody>
      </p:sp>
    </p:spTree>
    <p:extLst>
      <p:ext uri="{BB962C8B-B14F-4D97-AF65-F5344CB8AC3E}">
        <p14:creationId xmlns:p14="http://schemas.microsoft.com/office/powerpoint/2010/main" val="3370178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_Picture with Caption right">
    <p:spTree>
      <p:nvGrpSpPr>
        <p:cNvPr id="1" name=""/>
        <p:cNvGrpSpPr/>
        <p:nvPr/>
      </p:nvGrpSpPr>
      <p:grpSpPr>
        <a:xfrm>
          <a:off x="0" y="0"/>
          <a:ext cx="0" cy="0"/>
          <a:chOff x="0" y="0"/>
          <a:chExt cx="0" cy="0"/>
        </a:xfrm>
      </p:grpSpPr>
      <p:sp>
        <p:nvSpPr>
          <p:cNvPr id="2" name="Title 1"/>
          <p:cNvSpPr>
            <a:spLocks noGrp="1"/>
          </p:cNvSpPr>
          <p:nvPr>
            <p:ph type="title"/>
          </p:nvPr>
        </p:nvSpPr>
        <p:spPr>
          <a:xfrm>
            <a:off x="5013178" y="1282037"/>
            <a:ext cx="3690954" cy="2146963"/>
          </a:xfrm>
        </p:spPr>
        <p:txBody>
          <a:bodyPr anchor="b">
            <a:noAutofit/>
          </a:bodyPr>
          <a:lstStyle>
            <a:lvl1pPr algn="l">
              <a:lnSpc>
                <a:spcPts val="4580"/>
              </a:lnSpc>
              <a:defRPr sz="44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0" y="0"/>
            <a:ext cx="4572000" cy="6172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5013178" y="3534145"/>
            <a:ext cx="3690954" cy="1426260"/>
          </a:xfrm>
        </p:spPr>
        <p:txBody>
          <a:bodyPr>
            <a:normAutofit/>
          </a:bodyPr>
          <a:lstStyle>
            <a:lvl1pPr marL="0" indent="0">
              <a:buNone/>
              <a:defRPr sz="2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p:txBody>
          <a:bodyPr/>
          <a:lstStyle/>
          <a:p>
            <a:fld id="{4244A275-FCC0-4DC2-B01D-6DAEC538680F}" type="datetime1">
              <a:rPr lang="en-US" smtClean="0"/>
              <a:t>7/25/2016</a:t>
            </a:fld>
            <a:endParaRPr lang="en-US" dirty="0"/>
          </a:p>
        </p:txBody>
      </p:sp>
      <p:sp>
        <p:nvSpPr>
          <p:cNvPr id="7" name="Slide Number Placeholder 6"/>
          <p:cNvSpPr>
            <a:spLocks noGrp="1"/>
          </p:cNvSpPr>
          <p:nvPr>
            <p:ph type="sldNum" sz="quarter" idx="12"/>
          </p:nvPr>
        </p:nvSpPr>
        <p:spPr/>
        <p:txBody>
          <a:bodyPr/>
          <a:lstStyle/>
          <a:p>
            <a:fld id="{E6ACDBAB-1335-B144-840C-313EF048F084}" type="slidenum">
              <a:rPr lang="en-US" smtClean="0"/>
              <a:pPr/>
              <a:t>‹#›</a:t>
            </a:fld>
            <a:endParaRPr lang="en-US" dirty="0"/>
          </a:p>
        </p:txBody>
      </p:sp>
    </p:spTree>
    <p:extLst>
      <p:ext uri="{BB962C8B-B14F-4D97-AF65-F5344CB8AC3E}">
        <p14:creationId xmlns:p14="http://schemas.microsoft.com/office/powerpoint/2010/main" val="2807658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74F8F1-A919-4F2B-B021-BACF59287817}" type="datetime1">
              <a:rPr lang="en-US" smtClean="0"/>
              <a:t>7/25/2016</a:t>
            </a:fld>
            <a:endParaRPr lang="en-US" dirty="0"/>
          </a:p>
        </p:txBody>
      </p:sp>
      <p:sp>
        <p:nvSpPr>
          <p:cNvPr id="6" name="Slide Number Placeholder 5"/>
          <p:cNvSpPr>
            <a:spLocks noGrp="1"/>
          </p:cNvSpPr>
          <p:nvPr>
            <p:ph type="sldNum" sz="quarter" idx="12"/>
          </p:nvPr>
        </p:nvSpPr>
        <p:spPr/>
        <p:txBody>
          <a:bodyPr/>
          <a:lstStyle/>
          <a:p>
            <a:fld id="{E6ACDBAB-1335-B144-840C-313EF048F084}" type="slidenum">
              <a:rPr lang="en-US" smtClean="0"/>
              <a:pPr/>
              <a:t>‹#›</a:t>
            </a:fld>
            <a:endParaRPr lang="en-US" dirty="0"/>
          </a:p>
        </p:txBody>
      </p:sp>
      <p:sp>
        <p:nvSpPr>
          <p:cNvPr id="7" name="Title 1"/>
          <p:cNvSpPr>
            <a:spLocks noGrp="1"/>
          </p:cNvSpPr>
          <p:nvPr>
            <p:ph type="ctrTitle"/>
          </p:nvPr>
        </p:nvSpPr>
        <p:spPr>
          <a:xfrm>
            <a:off x="685800" y="2225317"/>
            <a:ext cx="7772400" cy="1200368"/>
          </a:xfrm>
        </p:spPr>
        <p:txBody>
          <a:bodyPr/>
          <a:lstStyle>
            <a:lvl1pPr algn="l">
              <a:defRPr/>
            </a:lvl1pPr>
          </a:lstStyle>
          <a:p>
            <a:r>
              <a:rPr lang="en-GB" dirty="0" smtClean="0"/>
              <a:t>Click to edit Master title style</a:t>
            </a:r>
            <a:endParaRPr lang="en-US" dirty="0"/>
          </a:p>
        </p:txBody>
      </p:sp>
      <p:sp>
        <p:nvSpPr>
          <p:cNvPr id="8" name="Subtitle 2"/>
          <p:cNvSpPr>
            <a:spLocks noGrp="1"/>
          </p:cNvSpPr>
          <p:nvPr>
            <p:ph type="subTitle" idx="1"/>
          </p:nvPr>
        </p:nvSpPr>
        <p:spPr>
          <a:xfrm>
            <a:off x="685800" y="3429000"/>
            <a:ext cx="7772400"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445744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9CECB1ED-1032-4A47-AD9F-5918FBAAF319}" type="datetime1">
              <a:rPr lang="en-US" smtClean="0"/>
              <a:t>7/25/2016</a:t>
            </a:fld>
            <a:endParaRPr lang="en-US" dirty="0"/>
          </a:p>
        </p:txBody>
      </p:sp>
      <p:sp>
        <p:nvSpPr>
          <p:cNvPr id="6" name="Slide Number Placeholder 5"/>
          <p:cNvSpPr>
            <a:spLocks noGrp="1"/>
          </p:cNvSpPr>
          <p:nvPr>
            <p:ph type="sldNum" sz="quarter" idx="12"/>
          </p:nvPr>
        </p:nvSpPr>
        <p:spPr/>
        <p:txBody>
          <a:bodyPr/>
          <a:lstStyle/>
          <a:p>
            <a:fld id="{E6ACDBAB-1335-B144-840C-313EF048F084}" type="slidenum">
              <a:rPr lang="en-US" smtClean="0"/>
              <a:pPr/>
              <a:t>‹#›</a:t>
            </a:fld>
            <a:endParaRPr lang="en-US" dirty="0"/>
          </a:p>
        </p:txBody>
      </p:sp>
    </p:spTree>
    <p:extLst>
      <p:ext uri="{BB962C8B-B14F-4D97-AF65-F5344CB8AC3E}">
        <p14:creationId xmlns:p14="http://schemas.microsoft.com/office/powerpoint/2010/main" val="1476619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BAE0201-1CB8-42E4-8CFB-9550DCD9E253}" type="datetime1">
              <a:rPr lang="en-US" smtClean="0"/>
              <a:t>7/25/2016</a:t>
            </a:fld>
            <a:endParaRPr lang="en-US" dirty="0"/>
          </a:p>
        </p:txBody>
      </p:sp>
      <p:sp>
        <p:nvSpPr>
          <p:cNvPr id="6" name="Slide Number Placeholder 5"/>
          <p:cNvSpPr>
            <a:spLocks noGrp="1"/>
          </p:cNvSpPr>
          <p:nvPr>
            <p:ph type="sldNum" sz="quarter" idx="12"/>
          </p:nvPr>
        </p:nvSpPr>
        <p:spPr/>
        <p:txBody>
          <a:bodyPr/>
          <a:lstStyle/>
          <a:p>
            <a:fld id="{E6ACDBAB-1335-B144-840C-313EF048F084}" type="slidenum">
              <a:rPr lang="en-US" smtClean="0"/>
              <a:pPr/>
              <a:t>‹#›</a:t>
            </a:fld>
            <a:endParaRPr lang="en-US" dirty="0"/>
          </a:p>
        </p:txBody>
      </p:sp>
    </p:spTree>
    <p:extLst>
      <p:ext uri="{BB962C8B-B14F-4D97-AF65-F5344CB8AC3E}">
        <p14:creationId xmlns:p14="http://schemas.microsoft.com/office/powerpoint/2010/main" val="462271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01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01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E08B2F8-725F-40F7-907E-11145EFE9D21}" type="datetime1">
              <a:rPr lang="en-US" smtClean="0"/>
              <a:t>7/25/2016</a:t>
            </a:fld>
            <a:endParaRPr lang="en-US" dirty="0"/>
          </a:p>
        </p:txBody>
      </p:sp>
      <p:sp>
        <p:nvSpPr>
          <p:cNvPr id="7" name="Slide Number Placeholder 6"/>
          <p:cNvSpPr>
            <a:spLocks noGrp="1"/>
          </p:cNvSpPr>
          <p:nvPr>
            <p:ph type="sldNum" sz="quarter" idx="12"/>
          </p:nvPr>
        </p:nvSpPr>
        <p:spPr/>
        <p:txBody>
          <a:bodyPr/>
          <a:lstStyle/>
          <a:p>
            <a:fld id="{E6ACDBAB-1335-B144-840C-313EF048F084}" type="slidenum">
              <a:rPr lang="en-US" smtClean="0"/>
              <a:pPr/>
              <a:t>‹#›</a:t>
            </a:fld>
            <a:endParaRPr lang="en-US" dirty="0"/>
          </a:p>
        </p:txBody>
      </p:sp>
    </p:spTree>
    <p:extLst>
      <p:ext uri="{BB962C8B-B14F-4D97-AF65-F5344CB8AC3E}">
        <p14:creationId xmlns:p14="http://schemas.microsoft.com/office/powerpoint/2010/main" val="3919844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4040188" cy="34058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4058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D3C4A37-D674-49AF-A647-B4288AB5D8CF}" type="datetime1">
              <a:rPr lang="en-US" smtClean="0"/>
              <a:t>7/25/2016</a:t>
            </a:fld>
            <a:endParaRPr lang="en-US" dirty="0"/>
          </a:p>
        </p:txBody>
      </p:sp>
      <p:sp>
        <p:nvSpPr>
          <p:cNvPr id="9" name="Slide Number Placeholder 8"/>
          <p:cNvSpPr>
            <a:spLocks noGrp="1"/>
          </p:cNvSpPr>
          <p:nvPr>
            <p:ph type="sldNum" sz="quarter" idx="12"/>
          </p:nvPr>
        </p:nvSpPr>
        <p:spPr/>
        <p:txBody>
          <a:bodyPr/>
          <a:lstStyle/>
          <a:p>
            <a:fld id="{E6ACDBAB-1335-B144-840C-313EF048F084}" type="slidenum">
              <a:rPr lang="en-US" smtClean="0"/>
              <a:pPr/>
              <a:t>‹#›</a:t>
            </a:fld>
            <a:endParaRPr lang="en-US" dirty="0"/>
          </a:p>
        </p:txBody>
      </p:sp>
    </p:spTree>
    <p:extLst>
      <p:ext uri="{BB962C8B-B14F-4D97-AF65-F5344CB8AC3E}">
        <p14:creationId xmlns:p14="http://schemas.microsoft.com/office/powerpoint/2010/main" val="44345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25317"/>
            <a:ext cx="7772400" cy="1200368"/>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429000"/>
            <a:ext cx="7772400" cy="1752600"/>
          </a:xfrm>
        </p:spPr>
        <p:txBody>
          <a:bodyPr/>
          <a:lstStyle>
            <a:lvl1pPr marL="0" indent="0" algn="l">
              <a:buNone/>
              <a:defRPr>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12313FB-E931-4272-A590-83882285C8F4}" type="datetime1">
              <a:rPr lang="en-US" smtClean="0"/>
              <a:t>7/25/2016</a:t>
            </a:fld>
            <a:endParaRPr lang="en-US" dirty="0"/>
          </a:p>
        </p:txBody>
      </p:sp>
      <p:sp>
        <p:nvSpPr>
          <p:cNvPr id="6" name="Slide Number Placeholder 5"/>
          <p:cNvSpPr>
            <a:spLocks noGrp="1"/>
          </p:cNvSpPr>
          <p:nvPr>
            <p:ph type="sldNum" sz="quarter" idx="12"/>
          </p:nvPr>
        </p:nvSpPr>
        <p:spPr/>
        <p:txBody>
          <a:bodyPr/>
          <a:lstStyle/>
          <a:p>
            <a:fld id="{4F99D84E-93C5-E748-9DA0-483A8F2625E9}" type="slidenum">
              <a:rPr lang="en-US" smtClean="0"/>
              <a:pPr/>
              <a:t>‹#›</a:t>
            </a:fld>
            <a:endParaRPr lang="en-US" dirty="0"/>
          </a:p>
        </p:txBody>
      </p:sp>
    </p:spTree>
    <p:extLst>
      <p:ext uri="{BB962C8B-B14F-4D97-AF65-F5344CB8AC3E}">
        <p14:creationId xmlns:p14="http://schemas.microsoft.com/office/powerpoint/2010/main" val="899986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5A5C50B-9DB9-4DAA-882C-74AAF2F4D53B}" type="datetime1">
              <a:rPr lang="en-US" smtClean="0"/>
              <a:t>7/25/2016</a:t>
            </a:fld>
            <a:endParaRPr lang="en-US" dirty="0"/>
          </a:p>
        </p:txBody>
      </p:sp>
      <p:sp>
        <p:nvSpPr>
          <p:cNvPr id="5" name="Slide Number Placeholder 4"/>
          <p:cNvSpPr>
            <a:spLocks noGrp="1"/>
          </p:cNvSpPr>
          <p:nvPr>
            <p:ph type="sldNum" sz="quarter" idx="12"/>
          </p:nvPr>
        </p:nvSpPr>
        <p:spPr/>
        <p:txBody>
          <a:bodyPr/>
          <a:lstStyle/>
          <a:p>
            <a:fld id="{E6ACDBAB-1335-B144-840C-313EF048F084}" type="slidenum">
              <a:rPr lang="en-US" smtClean="0"/>
              <a:pPr/>
              <a:t>‹#›</a:t>
            </a:fld>
            <a:endParaRPr lang="en-US" dirty="0"/>
          </a:p>
        </p:txBody>
      </p:sp>
    </p:spTree>
    <p:extLst>
      <p:ext uri="{BB962C8B-B14F-4D97-AF65-F5344CB8AC3E}">
        <p14:creationId xmlns:p14="http://schemas.microsoft.com/office/powerpoint/2010/main" val="1505864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81FE5-3AEE-46EE-A0B8-FF1931C103A8}" type="datetime1">
              <a:rPr lang="en-US" smtClean="0"/>
              <a:t>7/25/2016</a:t>
            </a:fld>
            <a:endParaRPr lang="en-US" dirty="0"/>
          </a:p>
        </p:txBody>
      </p:sp>
      <p:sp>
        <p:nvSpPr>
          <p:cNvPr id="4" name="Slide Number Placeholder 3"/>
          <p:cNvSpPr>
            <a:spLocks noGrp="1"/>
          </p:cNvSpPr>
          <p:nvPr>
            <p:ph type="sldNum" sz="quarter" idx="12"/>
          </p:nvPr>
        </p:nvSpPr>
        <p:spPr/>
        <p:txBody>
          <a:bodyPr/>
          <a:lstStyle/>
          <a:p>
            <a:fld id="{E6ACDBAB-1335-B144-840C-313EF048F084}" type="slidenum">
              <a:rPr lang="en-US" smtClean="0"/>
              <a:pPr/>
              <a:t>‹#›</a:t>
            </a:fld>
            <a:endParaRPr lang="en-US" dirty="0"/>
          </a:p>
        </p:txBody>
      </p:sp>
    </p:spTree>
    <p:extLst>
      <p:ext uri="{BB962C8B-B14F-4D97-AF65-F5344CB8AC3E}">
        <p14:creationId xmlns:p14="http://schemas.microsoft.com/office/powerpoint/2010/main" val="2116933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5480803-25DC-458F-88A5-7AA42210D8A1}" type="datetime1">
              <a:rPr lang="en-US" smtClean="0"/>
              <a:t>7/25/2016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E6ACDBAB-1335-B144-840C-313EF048F084}" type="slidenum">
              <a:rPr lang="en-US" smtClean="0"/>
              <a:pPr/>
              <a:t>‹#›</a:t>
            </a:fld>
            <a:endParaRPr lang="en-US" dirty="0"/>
          </a:p>
        </p:txBody>
      </p:sp>
    </p:spTree>
    <p:extLst>
      <p:ext uri="{BB962C8B-B14F-4D97-AF65-F5344CB8AC3E}">
        <p14:creationId xmlns:p14="http://schemas.microsoft.com/office/powerpoint/2010/main" val="3227477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90624EC-09AC-4D90-B256-B069DD029712}" type="datetime1">
              <a:rPr lang="en-US" smtClean="0"/>
              <a:t>7/25/2016</a:t>
            </a:fld>
            <a:endParaRPr lang="en-US" dirty="0"/>
          </a:p>
        </p:txBody>
      </p:sp>
      <p:sp>
        <p:nvSpPr>
          <p:cNvPr id="6" name="Slide Number Placeholder 5"/>
          <p:cNvSpPr>
            <a:spLocks noGrp="1"/>
          </p:cNvSpPr>
          <p:nvPr>
            <p:ph type="sldNum" sz="quarter" idx="12"/>
          </p:nvPr>
        </p:nvSpPr>
        <p:spPr/>
        <p:txBody>
          <a:bodyPr/>
          <a:lstStyle/>
          <a:p>
            <a:fld id="{E6ACDBAB-1335-B144-840C-313EF048F084}" type="slidenum">
              <a:rPr lang="en-US" smtClean="0"/>
              <a:pPr/>
              <a:t>‹#›</a:t>
            </a:fld>
            <a:endParaRPr lang="en-US" dirty="0"/>
          </a:p>
        </p:txBody>
      </p:sp>
    </p:spTree>
    <p:extLst>
      <p:ext uri="{BB962C8B-B14F-4D97-AF65-F5344CB8AC3E}">
        <p14:creationId xmlns:p14="http://schemas.microsoft.com/office/powerpoint/2010/main" val="351319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027176"/>
          </a:xfrm>
        </p:spPr>
        <p:txBody>
          <a:bodyPr/>
          <a:lstStyle>
            <a:lvl1pPr marL="0" indent="0">
              <a:spcAft>
                <a:spcPts val="1200"/>
              </a:spcAft>
              <a:buFontTx/>
              <a:buNone/>
              <a:defRPr sz="2400" i="0">
                <a:solidFill>
                  <a:srgbClr val="3D3D3D"/>
                </a:solidFill>
                <a:latin typeface="Georgia"/>
                <a:cs typeface="Georgia"/>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37DF16E-AC39-4C05-A469-309B6510E101}" type="datetime1">
              <a:rPr lang="en-US" smtClean="0"/>
              <a:t>7/25/2016</a:t>
            </a:fld>
            <a:endParaRPr lang="en-US" dirty="0"/>
          </a:p>
        </p:txBody>
      </p:sp>
      <p:sp>
        <p:nvSpPr>
          <p:cNvPr id="6" name="Slide Number Placeholder 5"/>
          <p:cNvSpPr>
            <a:spLocks noGrp="1"/>
          </p:cNvSpPr>
          <p:nvPr>
            <p:ph type="sldNum" sz="quarter" idx="12"/>
          </p:nvPr>
        </p:nvSpPr>
        <p:spPr/>
        <p:txBody>
          <a:bodyPr/>
          <a:lstStyle/>
          <a:p>
            <a:fld id="{4F99D84E-93C5-E748-9DA0-483A8F2625E9}" type="slidenum">
              <a:rPr lang="en-US" smtClean="0"/>
              <a:pPr/>
              <a:t>‹#›</a:t>
            </a:fld>
            <a:endParaRPr lang="en-US" dirty="0"/>
          </a:p>
        </p:txBody>
      </p:sp>
    </p:spTree>
    <p:extLst>
      <p:ext uri="{BB962C8B-B14F-4D97-AF65-F5344CB8AC3E}">
        <p14:creationId xmlns:p14="http://schemas.microsoft.com/office/powerpoint/2010/main" val="2142819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chemeClr val="bg2">
                <a:lumMod val="40000"/>
                <a:lumOff val="60000"/>
              </a:schemeClr>
            </a:gs>
            <a:gs pos="33000">
              <a:schemeClr val="bg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FC086F-C2D6-4206-97E0-1C6B8A9A43ED}" type="datetime1">
              <a:rPr lang="en-US" smtClean="0"/>
              <a:t>7/25/2016</a:t>
            </a:fld>
            <a:endParaRPr lang="en-US" dirty="0"/>
          </a:p>
        </p:txBody>
      </p:sp>
      <p:sp>
        <p:nvSpPr>
          <p:cNvPr id="6" name="Slide Number Placeholder 5"/>
          <p:cNvSpPr>
            <a:spLocks noGrp="1"/>
          </p:cNvSpPr>
          <p:nvPr>
            <p:ph type="sldNum" sz="quarter" idx="12"/>
          </p:nvPr>
        </p:nvSpPr>
        <p:spPr/>
        <p:txBody>
          <a:bodyPr/>
          <a:lstStyle/>
          <a:p>
            <a:fld id="{4F99D84E-93C5-E748-9DA0-483A8F2625E9}" type="slidenum">
              <a:rPr lang="en-US" smtClean="0"/>
              <a:pPr/>
              <a:t>‹#›</a:t>
            </a:fld>
            <a:endParaRPr lang="en-US" dirty="0"/>
          </a:p>
        </p:txBody>
      </p:sp>
    </p:spTree>
    <p:extLst>
      <p:ext uri="{BB962C8B-B14F-4D97-AF65-F5344CB8AC3E}">
        <p14:creationId xmlns:p14="http://schemas.microsoft.com/office/powerpoint/2010/main" val="205075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320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320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195E76-A75B-4E72-B1D2-75ED43DA26C1}" type="datetime1">
              <a:rPr lang="en-US" smtClean="0"/>
              <a:t>7/25/2016</a:t>
            </a:fld>
            <a:endParaRPr lang="en-US" dirty="0"/>
          </a:p>
        </p:txBody>
      </p:sp>
      <p:sp>
        <p:nvSpPr>
          <p:cNvPr id="7" name="Slide Number Placeholder 6"/>
          <p:cNvSpPr>
            <a:spLocks noGrp="1"/>
          </p:cNvSpPr>
          <p:nvPr>
            <p:ph type="sldNum" sz="quarter" idx="12"/>
          </p:nvPr>
        </p:nvSpPr>
        <p:spPr/>
        <p:txBody>
          <a:bodyPr/>
          <a:lstStyle/>
          <a:p>
            <a:fld id="{4F99D84E-93C5-E748-9DA0-483A8F2625E9}" type="slidenum">
              <a:rPr lang="en-US" smtClean="0"/>
              <a:pPr/>
              <a:t>‹#›</a:t>
            </a:fld>
            <a:endParaRPr lang="en-US" dirty="0"/>
          </a:p>
        </p:txBody>
      </p:sp>
    </p:spTree>
    <p:extLst>
      <p:ext uri="{BB962C8B-B14F-4D97-AF65-F5344CB8AC3E}">
        <p14:creationId xmlns:p14="http://schemas.microsoft.com/office/powerpoint/2010/main" val="545624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45708"/>
          </a:xfrm>
        </p:spPr>
        <p:txBody>
          <a:bodyPr/>
          <a:lstStyle>
            <a:lvl1pPr>
              <a:defRPr sz="2000" i="0">
                <a:solidFill>
                  <a:srgbClr val="3D3D3D"/>
                </a:solidFill>
                <a:latin typeface="Georgia"/>
                <a:cs typeface="Georgia"/>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545708"/>
          </a:xfrm>
        </p:spPr>
        <p:txBody>
          <a:bodyPr/>
          <a:lstStyle>
            <a:lvl1pPr>
              <a:defRPr sz="2000" i="0">
                <a:solidFill>
                  <a:srgbClr val="3D3D3D"/>
                </a:solidFill>
                <a:latin typeface="Georgia"/>
                <a:cs typeface="Georgia"/>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D6056F6D-770D-4CE5-871A-C80799C0A485}" type="datetime1">
              <a:rPr lang="en-US" smtClean="0"/>
              <a:t>7/25/2016</a:t>
            </a:fld>
            <a:endParaRPr lang="en-US" dirty="0"/>
          </a:p>
        </p:txBody>
      </p:sp>
      <p:sp>
        <p:nvSpPr>
          <p:cNvPr id="9" name="Slide Number Placeholder 8"/>
          <p:cNvSpPr>
            <a:spLocks noGrp="1"/>
          </p:cNvSpPr>
          <p:nvPr>
            <p:ph type="sldNum" sz="quarter" idx="12"/>
          </p:nvPr>
        </p:nvSpPr>
        <p:spPr/>
        <p:txBody>
          <a:bodyPr/>
          <a:lstStyle/>
          <a:p>
            <a:fld id="{4F99D84E-93C5-E748-9DA0-483A8F2625E9}" type="slidenum">
              <a:rPr lang="en-US" smtClean="0"/>
              <a:pPr/>
              <a:t>‹#›</a:t>
            </a:fld>
            <a:endParaRPr lang="en-US" dirty="0"/>
          </a:p>
        </p:txBody>
      </p:sp>
    </p:spTree>
    <p:extLst>
      <p:ext uri="{BB962C8B-B14F-4D97-AF65-F5344CB8AC3E}">
        <p14:creationId xmlns:p14="http://schemas.microsoft.com/office/powerpoint/2010/main" val="418502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5FC5EF-21FF-4832-ABFB-AFB120541E4F}" type="datetime1">
              <a:rPr lang="en-US" smtClean="0"/>
              <a:t>7/25/2016</a:t>
            </a:fld>
            <a:endParaRPr lang="en-US" dirty="0"/>
          </a:p>
        </p:txBody>
      </p:sp>
      <p:sp>
        <p:nvSpPr>
          <p:cNvPr id="5" name="Slide Number Placeholder 4"/>
          <p:cNvSpPr>
            <a:spLocks noGrp="1"/>
          </p:cNvSpPr>
          <p:nvPr>
            <p:ph type="sldNum" sz="quarter" idx="12"/>
          </p:nvPr>
        </p:nvSpPr>
        <p:spPr/>
        <p:txBody>
          <a:bodyPr/>
          <a:lstStyle/>
          <a:p>
            <a:fld id="{4F99D84E-93C5-E748-9DA0-483A8F2625E9}" type="slidenum">
              <a:rPr lang="en-US" smtClean="0"/>
              <a:pPr/>
              <a:t>‹#›</a:t>
            </a:fld>
            <a:endParaRPr lang="en-US" dirty="0"/>
          </a:p>
        </p:txBody>
      </p:sp>
    </p:spTree>
    <p:extLst>
      <p:ext uri="{BB962C8B-B14F-4D97-AF65-F5344CB8AC3E}">
        <p14:creationId xmlns:p14="http://schemas.microsoft.com/office/powerpoint/2010/main" val="2567541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CC007-7E31-4485-9911-4CBD1837FAB7}" type="datetime1">
              <a:rPr lang="en-US" smtClean="0"/>
              <a:t>7/25/2016</a:t>
            </a:fld>
            <a:endParaRPr lang="en-US" dirty="0"/>
          </a:p>
        </p:txBody>
      </p:sp>
      <p:sp>
        <p:nvSpPr>
          <p:cNvPr id="4" name="Slide Number Placeholder 3"/>
          <p:cNvSpPr>
            <a:spLocks noGrp="1"/>
          </p:cNvSpPr>
          <p:nvPr>
            <p:ph type="sldNum" sz="quarter" idx="12"/>
          </p:nvPr>
        </p:nvSpPr>
        <p:spPr/>
        <p:txBody>
          <a:bodyPr/>
          <a:lstStyle/>
          <a:p>
            <a:fld id="{4F99D84E-93C5-E748-9DA0-483A8F2625E9}" type="slidenum">
              <a:rPr lang="en-US" smtClean="0"/>
              <a:pPr/>
              <a:t>‹#›</a:t>
            </a:fld>
            <a:endParaRPr lang="en-US" dirty="0"/>
          </a:p>
        </p:txBody>
      </p:sp>
    </p:spTree>
    <p:extLst>
      <p:ext uri="{BB962C8B-B14F-4D97-AF65-F5344CB8AC3E}">
        <p14:creationId xmlns:p14="http://schemas.microsoft.com/office/powerpoint/2010/main" val="3517076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6126163"/>
            <a:ext cx="9144000" cy="731837"/>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1">
                <a:solidFill>
                  <a:schemeClr val="tx1">
                    <a:tint val="75000"/>
                  </a:schemeClr>
                </a:solidFill>
                <a:latin typeface="Times New Roman"/>
                <a:cs typeface="Times New Roman"/>
              </a:defRPr>
            </a:lvl1pPr>
          </a:lstStyle>
          <a:p>
            <a:fld id="{71990975-9A5C-47EF-A84A-932FB61AA4E1}" type="datetime1">
              <a:rPr lang="en-US" smtClean="0"/>
              <a:t>7/25/2016</a:t>
            </a:fld>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F99D84E-93C5-E748-9DA0-483A8F2625E9}" type="slidenum">
              <a:rPr lang="en-US" smtClean="0"/>
              <a:pPr/>
              <a:t>‹#›</a:t>
            </a:fld>
            <a:endParaRPr lang="en-US" dirty="0"/>
          </a:p>
        </p:txBody>
      </p:sp>
      <p:pic>
        <p:nvPicPr>
          <p:cNvPr id="9" name="Picture 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667932" y="6284444"/>
            <a:ext cx="1018867" cy="432000"/>
          </a:xfrm>
          <a:prstGeom prst="rect">
            <a:avLst/>
          </a:prstGeom>
        </p:spPr>
      </p:pic>
    </p:spTree>
    <p:extLst>
      <p:ext uri="{BB962C8B-B14F-4D97-AF65-F5344CB8AC3E}">
        <p14:creationId xmlns:p14="http://schemas.microsoft.com/office/powerpoint/2010/main" val="802409752"/>
      </p:ext>
    </p:extLst>
  </p:cSld>
  <p:clrMap bg1="lt1" tx1="dk1" bg2="lt2" tx2="dk2" accent1="accent1" accent2="accent2" accent3="accent3" accent4="accent4" accent5="accent5" accent6="accent6" hlink="hlink" folHlink="folHlink"/>
  <p:sldLayoutIdLst>
    <p:sldLayoutId id="2147483657" r:id="rId1"/>
    <p:sldLayoutId id="2147483672" r:id="rId2"/>
    <p:sldLayoutId id="2147483649" r:id="rId3"/>
    <p:sldLayoutId id="2147483650" r:id="rId4"/>
    <p:sldLayoutId id="2147483651" r:id="rId5"/>
    <p:sldLayoutId id="2147483652" r:id="rId6"/>
    <p:sldLayoutId id="2147483653" r:id="rId7"/>
    <p:sldLayoutId id="2147483654" r:id="rId8"/>
    <p:sldLayoutId id="2147483655" r:id="rId9"/>
    <p:sldLayoutId id="2147483658" r:id="rId10"/>
    <p:sldLayoutId id="2147483659" r:id="rId11"/>
  </p:sldLayoutIdLst>
  <p:hf hdr="0" ftr="0" dt="0"/>
  <p:txStyles>
    <p:titleStyle>
      <a:lvl1pPr algn="l" defTabSz="457200" rtl="0" eaLnBrk="1" latinLnBrk="0" hangingPunct="1">
        <a:spcBef>
          <a:spcPct val="0"/>
        </a:spcBef>
        <a:buNone/>
        <a:defRPr sz="4400" b="1" kern="1200" spc="-150">
          <a:solidFill>
            <a:schemeClr val="tx2"/>
          </a:solidFill>
          <a:latin typeface="+mj-lt"/>
          <a:ea typeface="+mj-ea"/>
          <a:cs typeface="+mj-cs"/>
        </a:defRPr>
      </a:lvl1pPr>
    </p:titleStyle>
    <p:bodyStyle>
      <a:lvl1pPr marL="0" indent="0" algn="l" defTabSz="457200" rtl="0" eaLnBrk="1" latinLnBrk="0" hangingPunct="1">
        <a:spcBef>
          <a:spcPct val="20000"/>
        </a:spcBef>
        <a:buFontTx/>
        <a:buNone/>
        <a:defRPr sz="3200" b="0" i="1" kern="1200">
          <a:solidFill>
            <a:schemeClr val="bg2">
              <a:lumMod val="75000"/>
            </a:schemeClr>
          </a:solidFill>
          <a:latin typeface="Times New Roman"/>
          <a:ea typeface="+mn-ea"/>
          <a:cs typeface="Times New Roman"/>
        </a:defRPr>
      </a:lvl1pPr>
      <a:lvl2pPr marL="914400" indent="-457200" algn="l" defTabSz="457200" rtl="0" eaLnBrk="1" latinLnBrk="0" hangingPunct="1">
        <a:spcBef>
          <a:spcPct val="20000"/>
        </a:spcBef>
        <a:spcAft>
          <a:spcPts val="1200"/>
        </a:spcAft>
        <a:buFont typeface="Wingdings" charset="2"/>
        <a:buChar char="§"/>
        <a:defRPr sz="2400" kern="1200">
          <a:solidFill>
            <a:schemeClr val="tx1"/>
          </a:solidFill>
          <a:latin typeface="Georgia"/>
          <a:ea typeface="+mn-ea"/>
          <a:cs typeface="Georgia"/>
        </a:defRPr>
      </a:lvl2pPr>
      <a:lvl3pPr marL="1143000" indent="-228600" algn="l" defTabSz="457200" rtl="0" eaLnBrk="1" latinLnBrk="0" hangingPunct="1">
        <a:spcBef>
          <a:spcPct val="20000"/>
        </a:spcBef>
        <a:spcAft>
          <a:spcPts val="600"/>
        </a:spcAft>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spcAft>
          <a:spcPts val="600"/>
        </a:spcAft>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spcAft>
          <a:spcPts val="600"/>
        </a:spcAft>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tangle 8"/>
          <p:cNvSpPr/>
          <p:nvPr/>
        </p:nvSpPr>
        <p:spPr>
          <a:xfrm>
            <a:off x="0" y="6126163"/>
            <a:ext cx="9144000" cy="73183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015525"/>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1319"/>
            <a:ext cx="2133600" cy="365125"/>
          </a:xfrm>
          <a:prstGeom prst="rect">
            <a:avLst/>
          </a:prstGeom>
        </p:spPr>
        <p:txBody>
          <a:bodyPr vert="horz" lIns="91440" tIns="45720" rIns="91440" bIns="45720" rtlCol="0" anchor="ctr"/>
          <a:lstStyle>
            <a:lvl1pPr algn="l">
              <a:defRPr sz="1200" b="0" i="1">
                <a:solidFill>
                  <a:srgbClr val="7B8DA5"/>
                </a:solidFill>
                <a:latin typeface="Times New Roman"/>
                <a:cs typeface="Times New Roman"/>
              </a:defRPr>
            </a:lvl1pPr>
          </a:lstStyle>
          <a:p>
            <a:fld id="{A1A6599D-FC64-4BE1-9D26-9E633A340DE3}" type="datetime1">
              <a:rPr lang="en-US" smtClean="0"/>
              <a:t>7/25/2016</a:t>
            </a:fld>
            <a:endParaRPr lang="en-US" dirty="0"/>
          </a:p>
        </p:txBody>
      </p:sp>
      <p:sp>
        <p:nvSpPr>
          <p:cNvPr id="6" name="Slide Number Placeholder 5"/>
          <p:cNvSpPr>
            <a:spLocks noGrp="1"/>
          </p:cNvSpPr>
          <p:nvPr>
            <p:ph type="sldNum" sz="quarter" idx="4"/>
          </p:nvPr>
        </p:nvSpPr>
        <p:spPr>
          <a:xfrm>
            <a:off x="3505200" y="6359528"/>
            <a:ext cx="2133600" cy="365125"/>
          </a:xfrm>
          <a:prstGeom prst="rect">
            <a:avLst/>
          </a:prstGeom>
        </p:spPr>
        <p:txBody>
          <a:bodyPr vert="horz" lIns="91440" tIns="45720" rIns="91440" bIns="45720" rtlCol="0" anchor="ctr"/>
          <a:lstStyle>
            <a:lvl1pPr algn="ctr">
              <a:defRPr sz="1200">
                <a:solidFill>
                  <a:srgbClr val="7B8DA5"/>
                </a:solidFill>
              </a:defRPr>
            </a:lvl1pPr>
          </a:lstStyle>
          <a:p>
            <a:fld id="{E6ACDBAB-1335-B144-840C-313EF048F084}" type="slidenum">
              <a:rPr lang="en-US" smtClean="0"/>
              <a:pPr/>
              <a:t>‹#›</a:t>
            </a:fld>
            <a:endParaRPr lang="en-US" dirty="0"/>
          </a:p>
        </p:txBody>
      </p:sp>
      <p:pic>
        <p:nvPicPr>
          <p:cNvPr id="10" name="Picture 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642800" y="6281997"/>
            <a:ext cx="1044000" cy="442656"/>
          </a:xfrm>
          <a:prstGeom prst="rect">
            <a:avLst/>
          </a:prstGeom>
        </p:spPr>
      </p:pic>
    </p:spTree>
    <p:extLst>
      <p:ext uri="{BB962C8B-B14F-4D97-AF65-F5344CB8AC3E}">
        <p14:creationId xmlns:p14="http://schemas.microsoft.com/office/powerpoint/2010/main" val="3530855422"/>
      </p:ext>
    </p:extLst>
  </p:cSld>
  <p:clrMap bg1="dk1" tx1="lt1" bg2="dk2" tx2="lt2" accent1="accent1" accent2="accent2" accent3="accent3" accent4="accent4" accent5="accent5" accent6="accent6" hlink="hlink" folHlink="folHlink"/>
  <p:sldLayoutIdLst>
    <p:sldLayoutId id="2147483669" r:id="rId1"/>
    <p:sldLayoutId id="2147483673" r:id="rId2"/>
    <p:sldLayoutId id="2147483661" r:id="rId3"/>
    <p:sldLayoutId id="2147483662" r:id="rId4"/>
    <p:sldLayoutId id="2147483663" r:id="rId5"/>
    <p:sldLayoutId id="2147483664" r:id="rId6"/>
    <p:sldLayoutId id="2147483665" r:id="rId7"/>
    <p:sldLayoutId id="2147483666" r:id="rId8"/>
    <p:sldLayoutId id="2147483667" r:id="rId9"/>
    <p:sldLayoutId id="2147483670" r:id="rId10"/>
    <p:sldLayoutId id="2147483671" r:id="rId11"/>
  </p:sldLayoutIdLst>
  <p:hf hdr="0" ftr="0" dt="0"/>
  <p:txStyles>
    <p:titleStyle>
      <a:lvl1pPr algn="l" defTabSz="457200" rtl="0" eaLnBrk="1" latinLnBrk="0" hangingPunct="1">
        <a:spcBef>
          <a:spcPct val="0"/>
        </a:spcBef>
        <a:buNone/>
        <a:defRPr sz="4400" b="1" kern="1200" spc="-150">
          <a:solidFill>
            <a:schemeClr val="tx1"/>
          </a:solidFill>
          <a:latin typeface="+mj-lt"/>
          <a:ea typeface="+mj-ea"/>
          <a:cs typeface="+mj-cs"/>
        </a:defRPr>
      </a:lvl1pPr>
    </p:titleStyle>
    <p:bodyStyle>
      <a:lvl1pPr marL="0" indent="0" algn="l" defTabSz="457200" rtl="0" eaLnBrk="1" latinLnBrk="0" hangingPunct="1">
        <a:spcBef>
          <a:spcPct val="20000"/>
        </a:spcBef>
        <a:spcAft>
          <a:spcPts val="1200"/>
        </a:spcAft>
        <a:buFontTx/>
        <a:buNone/>
        <a:defRPr sz="3200" b="0" i="1" kern="1200">
          <a:solidFill>
            <a:schemeClr val="tx2">
              <a:lumMod val="60000"/>
              <a:lumOff val="40000"/>
            </a:schemeClr>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0">
              <a:schemeClr val="bg2"/>
            </a:gs>
            <a:gs pos="100000">
              <a:schemeClr val="bg1">
                <a:lumMod val="50000"/>
              </a:schemeClr>
            </a:gs>
          </a:gsLst>
          <a:lin ang="5400000" scaled="0"/>
          <a:tileRect/>
        </a:gradFill>
        <a:effectLst/>
      </p:bgPr>
    </p:bg>
    <p:spTree>
      <p:nvGrpSpPr>
        <p:cNvPr id="1" name=""/>
        <p:cNvGrpSpPr/>
        <p:nvPr/>
      </p:nvGrpSpPr>
      <p:grpSpPr>
        <a:xfrm>
          <a:off x="0" y="0"/>
          <a:ext cx="0" cy="0"/>
          <a:chOff x="0" y="0"/>
          <a:chExt cx="0" cy="0"/>
        </a:xfrm>
      </p:grpSpPr>
      <p:sp>
        <p:nvSpPr>
          <p:cNvPr id="9" name="Rectangle 8"/>
          <p:cNvSpPr/>
          <p:nvPr/>
        </p:nvSpPr>
        <p:spPr>
          <a:xfrm>
            <a:off x="0" y="6126163"/>
            <a:ext cx="9144000" cy="73183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015525"/>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1319"/>
            <a:ext cx="2133600" cy="365125"/>
          </a:xfrm>
          <a:prstGeom prst="rect">
            <a:avLst/>
          </a:prstGeom>
        </p:spPr>
        <p:txBody>
          <a:bodyPr vert="horz" lIns="91440" tIns="45720" rIns="91440" bIns="45720" rtlCol="0" anchor="ctr"/>
          <a:lstStyle>
            <a:lvl1pPr algn="l">
              <a:defRPr sz="1200" b="0" i="1">
                <a:solidFill>
                  <a:srgbClr val="7B8DA5"/>
                </a:solidFill>
                <a:latin typeface="Times New Roman"/>
                <a:cs typeface="Times New Roman"/>
              </a:defRPr>
            </a:lvl1pPr>
          </a:lstStyle>
          <a:p>
            <a:fld id="{8903812E-C67F-4BAC-8C8A-6F5D2630D113}" type="datetime1">
              <a:rPr lang="en-US" smtClean="0"/>
              <a:t>7/25/2016</a:t>
            </a:fld>
            <a:endParaRPr lang="en-US" dirty="0"/>
          </a:p>
        </p:txBody>
      </p:sp>
      <p:sp>
        <p:nvSpPr>
          <p:cNvPr id="6" name="Slide Number Placeholder 5"/>
          <p:cNvSpPr>
            <a:spLocks noGrp="1"/>
          </p:cNvSpPr>
          <p:nvPr>
            <p:ph type="sldNum" sz="quarter" idx="4"/>
          </p:nvPr>
        </p:nvSpPr>
        <p:spPr>
          <a:xfrm>
            <a:off x="3505200" y="6359528"/>
            <a:ext cx="2133600" cy="365125"/>
          </a:xfrm>
          <a:prstGeom prst="rect">
            <a:avLst/>
          </a:prstGeom>
        </p:spPr>
        <p:txBody>
          <a:bodyPr vert="horz" lIns="91440" tIns="45720" rIns="91440" bIns="45720" rtlCol="0" anchor="ctr"/>
          <a:lstStyle>
            <a:lvl1pPr algn="ctr">
              <a:defRPr sz="1200">
                <a:solidFill>
                  <a:srgbClr val="7B8DA5"/>
                </a:solidFill>
              </a:defRPr>
            </a:lvl1pPr>
          </a:lstStyle>
          <a:p>
            <a:fld id="{E6ACDBAB-1335-B144-840C-313EF048F084}" type="slidenum">
              <a:rPr lang="en-US" smtClean="0"/>
              <a:pPr/>
              <a:t>‹#›</a:t>
            </a:fld>
            <a:endParaRPr lang="en-US" dirty="0"/>
          </a:p>
        </p:txBody>
      </p:sp>
      <p:pic>
        <p:nvPicPr>
          <p:cNvPr id="10" name="Picture 9" descr="colour_on_white.eps"/>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642800" y="6281997"/>
            <a:ext cx="1044000" cy="442656"/>
          </a:xfrm>
          <a:prstGeom prst="rect">
            <a:avLst/>
          </a:prstGeom>
        </p:spPr>
      </p:pic>
    </p:spTree>
    <p:extLst>
      <p:ext uri="{BB962C8B-B14F-4D97-AF65-F5344CB8AC3E}">
        <p14:creationId xmlns:p14="http://schemas.microsoft.com/office/powerpoint/2010/main" val="3530855422"/>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457200" rtl="0" eaLnBrk="1" latinLnBrk="0" hangingPunct="1">
        <a:spcBef>
          <a:spcPct val="0"/>
        </a:spcBef>
        <a:buNone/>
        <a:defRPr sz="4400" b="1" kern="1200" spc="-150">
          <a:solidFill>
            <a:schemeClr val="tx1"/>
          </a:solidFill>
          <a:latin typeface="+mj-lt"/>
          <a:ea typeface="+mj-ea"/>
          <a:cs typeface="+mj-cs"/>
        </a:defRPr>
      </a:lvl1pPr>
    </p:titleStyle>
    <p:bodyStyle>
      <a:lvl1pPr marL="0" indent="0" algn="l" defTabSz="457200" rtl="0" eaLnBrk="1" latinLnBrk="0" hangingPunct="1">
        <a:spcBef>
          <a:spcPct val="20000"/>
        </a:spcBef>
        <a:spcAft>
          <a:spcPts val="1200"/>
        </a:spcAft>
        <a:buFontTx/>
        <a:buNone/>
        <a:defRPr sz="3200" b="0" i="1" kern="1200">
          <a:solidFill>
            <a:srgbClr val="7B8DA5"/>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134793"/>
          </a:xfrm>
          <a:prstGeom prst="rect">
            <a:avLst/>
          </a:prstGeom>
          <a:solidFill>
            <a:schemeClr val="tx1">
              <a:alpha val="38000"/>
            </a:schemeClr>
          </a:solidFill>
        </p:spPr>
      </p:pic>
      <p:sp>
        <p:nvSpPr>
          <p:cNvPr id="4" name="Title 3"/>
          <p:cNvSpPr>
            <a:spLocks noGrp="1"/>
          </p:cNvSpPr>
          <p:nvPr>
            <p:ph type="title"/>
          </p:nvPr>
        </p:nvSpPr>
        <p:spPr>
          <a:xfrm>
            <a:off x="457200" y="1207651"/>
            <a:ext cx="8138160" cy="2146963"/>
          </a:xfrm>
        </p:spPr>
        <p:txBody>
          <a:bodyPr/>
          <a:lstStyle/>
          <a:p>
            <a:r>
              <a:rPr lang="en-US" sz="4000" dirty="0" smtClean="0"/>
              <a:t>What is the market for apprenticeships at Level 4+?</a:t>
            </a:r>
            <a:br>
              <a:rPr lang="en-US" sz="4000" dirty="0" smtClean="0"/>
            </a:br>
            <a:r>
              <a:rPr lang="en-US" sz="4000" dirty="0"/>
              <a:t/>
            </a:r>
            <a:br>
              <a:rPr lang="en-US" sz="4000" dirty="0"/>
            </a:br>
            <a:r>
              <a:rPr lang="en-US" sz="3200" dirty="0" smtClean="0"/>
              <a:t>A qualitative inquiry</a:t>
            </a:r>
            <a:endParaRPr lang="en-US" sz="3600" dirty="0"/>
          </a:p>
        </p:txBody>
      </p:sp>
      <p:sp>
        <p:nvSpPr>
          <p:cNvPr id="6" name="Text Placeholder 5"/>
          <p:cNvSpPr>
            <a:spLocks noGrp="1"/>
          </p:cNvSpPr>
          <p:nvPr>
            <p:ph type="body" sz="half" idx="2"/>
          </p:nvPr>
        </p:nvSpPr>
        <p:spPr>
          <a:xfrm>
            <a:off x="457200" y="4795022"/>
            <a:ext cx="8138160" cy="1187374"/>
          </a:xfrm>
          <a:noFill/>
        </p:spPr>
        <p:txBody>
          <a:bodyPr>
            <a:normAutofit/>
          </a:bodyPr>
          <a:lstStyle/>
          <a:p>
            <a:r>
              <a:rPr lang="en-US" sz="2800" b="1" i="1" dirty="0" smtClean="0">
                <a:latin typeface="Times New Roman"/>
                <a:cs typeface="Times New Roman"/>
              </a:rPr>
              <a:t>John Higton</a:t>
            </a:r>
            <a:r>
              <a:rPr lang="en-US" sz="2800" i="1" dirty="0" smtClean="0">
                <a:latin typeface="Times New Roman"/>
                <a:cs typeface="Times New Roman"/>
              </a:rPr>
              <a:t>, Associate Director, CFE Research</a:t>
            </a:r>
          </a:p>
        </p:txBody>
      </p:sp>
    </p:spTree>
    <p:extLst>
      <p:ext uri="{BB962C8B-B14F-4D97-AF65-F5344CB8AC3E}">
        <p14:creationId xmlns:p14="http://schemas.microsoft.com/office/powerpoint/2010/main" val="1634646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144" y="110509"/>
            <a:ext cx="7469947" cy="5951665"/>
          </a:xfrm>
          <a:prstGeom prst="rect">
            <a:avLst/>
          </a:prstGeom>
        </p:spPr>
      </p:pic>
      <p:sp>
        <p:nvSpPr>
          <p:cNvPr id="11" name="TextBox 10"/>
          <p:cNvSpPr txBox="1"/>
          <p:nvPr/>
        </p:nvSpPr>
        <p:spPr>
          <a:xfrm>
            <a:off x="4324350" y="2283170"/>
            <a:ext cx="4419601" cy="3416320"/>
          </a:xfrm>
          <a:prstGeom prst="rect">
            <a:avLst/>
          </a:prstGeom>
          <a:solidFill>
            <a:srgbClr val="C00000"/>
          </a:solidFill>
        </p:spPr>
        <p:txBody>
          <a:bodyPr wrap="square" rtlCol="0">
            <a:spAutoFit/>
          </a:bodyPr>
          <a:lstStyle/>
          <a:p>
            <a:pPr algn="ctr"/>
            <a:r>
              <a:rPr lang="en-GB" b="1" dirty="0" smtClean="0">
                <a:solidFill>
                  <a:schemeClr val="bg1"/>
                </a:solidFill>
              </a:rPr>
              <a:t>Supply</a:t>
            </a:r>
          </a:p>
          <a:p>
            <a:endParaRPr lang="en-GB" b="1" dirty="0" smtClean="0">
              <a:solidFill>
                <a:schemeClr val="bg1"/>
              </a:solidFill>
            </a:endParaRPr>
          </a:p>
          <a:p>
            <a:r>
              <a:rPr lang="en-GB" dirty="0" smtClean="0">
                <a:solidFill>
                  <a:schemeClr val="bg1"/>
                </a:solidFill>
              </a:rPr>
              <a:t>The relative numbers of L4+ on the ILR in 2013/14 was tiny compared to those on equivalent academic programmes.</a:t>
            </a:r>
          </a:p>
          <a:p>
            <a:endParaRPr lang="en-GB" dirty="0">
              <a:solidFill>
                <a:schemeClr val="bg1"/>
              </a:solidFill>
            </a:endParaRPr>
          </a:p>
          <a:p>
            <a:r>
              <a:rPr lang="en-GB" dirty="0" smtClean="0">
                <a:solidFill>
                  <a:schemeClr val="bg1"/>
                </a:solidFill>
              </a:rPr>
              <a:t>Accountancy is one of the two better established vocational L4+ routes (the generic “management” is the other). </a:t>
            </a:r>
          </a:p>
          <a:p>
            <a:endParaRPr lang="en-GB" dirty="0">
              <a:solidFill>
                <a:schemeClr val="bg1"/>
              </a:solidFill>
            </a:endParaRPr>
          </a:p>
          <a:p>
            <a:r>
              <a:rPr lang="en-GB" dirty="0" smtClean="0">
                <a:solidFill>
                  <a:schemeClr val="bg1"/>
                </a:solidFill>
              </a:rPr>
              <a:t>Arguable over-supply of students towards the foot of the chart.</a:t>
            </a:r>
            <a:endParaRPr lang="en-GB" dirty="0">
              <a:solidFill>
                <a:schemeClr val="bg1"/>
              </a:solidFill>
            </a:endParaRPr>
          </a:p>
        </p:txBody>
      </p:sp>
    </p:spTree>
    <p:extLst>
      <p:ext uri="{BB962C8B-B14F-4D97-AF65-F5344CB8AC3E}">
        <p14:creationId xmlns:p14="http://schemas.microsoft.com/office/powerpoint/2010/main" val="148696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rgbClr val="F37836"/>
            </a:gs>
            <a:gs pos="100000">
              <a:schemeClr val="bg1">
                <a:lumMod val="50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There are several ways of thinking about potential market opportunities</a:t>
            </a:r>
            <a:endParaRPr lang="en-GB" dirty="0"/>
          </a:p>
        </p:txBody>
      </p:sp>
      <p:sp>
        <p:nvSpPr>
          <p:cNvPr id="4" name="Slide Number Placeholder 3"/>
          <p:cNvSpPr>
            <a:spLocks noGrp="1"/>
          </p:cNvSpPr>
          <p:nvPr>
            <p:ph type="sldNum" sz="quarter" idx="12"/>
          </p:nvPr>
        </p:nvSpPr>
        <p:spPr/>
        <p:txBody>
          <a:bodyPr/>
          <a:lstStyle/>
          <a:p>
            <a:fld id="{E6ACDBAB-1335-B144-840C-313EF048F084}" type="slidenum">
              <a:rPr lang="en-US" smtClean="0"/>
              <a:pPr/>
              <a:t>11</a:t>
            </a:fld>
            <a:endParaRPr lang="en-US" dirty="0"/>
          </a:p>
        </p:txBody>
      </p:sp>
    </p:spTree>
    <p:extLst>
      <p:ext uri="{BB962C8B-B14F-4D97-AF65-F5344CB8AC3E}">
        <p14:creationId xmlns:p14="http://schemas.microsoft.com/office/powerpoint/2010/main" val="4250588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349" y="0"/>
            <a:ext cx="7512458" cy="5985536"/>
          </a:xfrm>
          <a:prstGeom prst="rect">
            <a:avLst/>
          </a:prstGeom>
        </p:spPr>
      </p:pic>
      <p:sp>
        <p:nvSpPr>
          <p:cNvPr id="4" name="Rectangle 3"/>
          <p:cNvSpPr/>
          <p:nvPr/>
        </p:nvSpPr>
        <p:spPr>
          <a:xfrm>
            <a:off x="895349" y="396240"/>
            <a:ext cx="3844291" cy="2301240"/>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extBox 4"/>
          <p:cNvSpPr txBox="1"/>
          <p:nvPr/>
        </p:nvSpPr>
        <p:spPr>
          <a:xfrm>
            <a:off x="1385281" y="3078718"/>
            <a:ext cx="6532594" cy="2062103"/>
          </a:xfrm>
          <a:prstGeom prst="rect">
            <a:avLst/>
          </a:prstGeom>
          <a:solidFill>
            <a:srgbClr val="FFC000"/>
          </a:solidFill>
        </p:spPr>
        <p:txBody>
          <a:bodyPr wrap="square" rtlCol="0">
            <a:spAutoFit/>
          </a:bodyPr>
          <a:lstStyle/>
          <a:p>
            <a:r>
              <a:rPr lang="en-GB" sz="1600" dirty="0" smtClean="0"/>
              <a:t>Relatively large supply, low associate professional numbers.</a:t>
            </a:r>
          </a:p>
          <a:p>
            <a:endParaRPr lang="en-GB" sz="1600" dirty="0"/>
          </a:p>
          <a:p>
            <a:r>
              <a:rPr lang="en-GB" sz="1600" dirty="0" smtClean="0"/>
              <a:t>But progression to professional roles in some cases.</a:t>
            </a:r>
          </a:p>
          <a:p>
            <a:endParaRPr lang="en-GB" sz="1600" dirty="0"/>
          </a:p>
          <a:p>
            <a:r>
              <a:rPr lang="en-GB" sz="1600" dirty="0" smtClean="0"/>
              <a:t>Moreover, apprenticeships attract a salary whereas HE typically doesn’t across all years of study (Sandwich courses aside).</a:t>
            </a:r>
          </a:p>
          <a:p>
            <a:endParaRPr lang="en-GB" sz="1600" dirty="0"/>
          </a:p>
          <a:p>
            <a:r>
              <a:rPr lang="en-GB" sz="1600" b="1" dirty="0" smtClean="0"/>
              <a:t>“Replacement” growth for L4+ apprenticeships?</a:t>
            </a:r>
            <a:endParaRPr lang="en-GB" sz="1600" b="1" dirty="0"/>
          </a:p>
        </p:txBody>
      </p:sp>
    </p:spTree>
    <p:extLst>
      <p:ext uri="{BB962C8B-B14F-4D97-AF65-F5344CB8AC3E}">
        <p14:creationId xmlns:p14="http://schemas.microsoft.com/office/powerpoint/2010/main" val="210430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349" y="0"/>
            <a:ext cx="7512458" cy="5985536"/>
          </a:xfrm>
          <a:prstGeom prst="rect">
            <a:avLst/>
          </a:prstGeom>
        </p:spPr>
      </p:pic>
      <p:sp>
        <p:nvSpPr>
          <p:cNvPr id="4" name="Rectangle 3"/>
          <p:cNvSpPr/>
          <p:nvPr/>
        </p:nvSpPr>
        <p:spPr>
          <a:xfrm>
            <a:off x="895349" y="3520440"/>
            <a:ext cx="3844291" cy="2286000"/>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extBox 4"/>
          <p:cNvSpPr txBox="1"/>
          <p:nvPr/>
        </p:nvSpPr>
        <p:spPr>
          <a:xfrm>
            <a:off x="1735801" y="359837"/>
            <a:ext cx="5831554" cy="2800767"/>
          </a:xfrm>
          <a:prstGeom prst="rect">
            <a:avLst/>
          </a:prstGeom>
          <a:solidFill>
            <a:srgbClr val="FF0000"/>
          </a:solidFill>
        </p:spPr>
        <p:txBody>
          <a:bodyPr wrap="square" rtlCol="0">
            <a:spAutoFit/>
          </a:bodyPr>
          <a:lstStyle/>
          <a:p>
            <a:r>
              <a:rPr lang="en-GB" sz="1600" dirty="0" smtClean="0">
                <a:solidFill>
                  <a:schemeClr val="bg1"/>
                </a:solidFill>
              </a:rPr>
              <a:t>This might illustrate why artists and the like struggle in a garret. </a:t>
            </a:r>
          </a:p>
          <a:p>
            <a:endParaRPr lang="en-GB" sz="1600" dirty="0">
              <a:solidFill>
                <a:schemeClr val="bg1"/>
              </a:solidFill>
            </a:endParaRPr>
          </a:p>
          <a:p>
            <a:r>
              <a:rPr lang="en-GB" sz="1600" dirty="0" smtClean="0">
                <a:solidFill>
                  <a:schemeClr val="bg1"/>
                </a:solidFill>
              </a:rPr>
              <a:t>Again, some potential for movement into professional careers in some groups.</a:t>
            </a:r>
          </a:p>
          <a:p>
            <a:endParaRPr lang="en-GB" sz="1600" dirty="0">
              <a:solidFill>
                <a:schemeClr val="bg1"/>
              </a:solidFill>
            </a:endParaRPr>
          </a:p>
          <a:p>
            <a:r>
              <a:rPr lang="en-GB" sz="1600" dirty="0" smtClean="0">
                <a:solidFill>
                  <a:schemeClr val="bg1"/>
                </a:solidFill>
              </a:rPr>
              <a:t>Potential attitudinal issue for legal associates?</a:t>
            </a:r>
          </a:p>
          <a:p>
            <a:endParaRPr lang="en-GB" sz="1600" dirty="0">
              <a:solidFill>
                <a:schemeClr val="bg1"/>
              </a:solidFill>
            </a:endParaRPr>
          </a:p>
          <a:p>
            <a:r>
              <a:rPr lang="en-GB" sz="1600" b="1" dirty="0" smtClean="0">
                <a:solidFill>
                  <a:schemeClr val="bg1"/>
                </a:solidFill>
              </a:rPr>
              <a:t>Limited growth potential for L4+ apprenticeships? </a:t>
            </a:r>
          </a:p>
          <a:p>
            <a:endParaRPr lang="en-GB" sz="1600" b="1" dirty="0">
              <a:solidFill>
                <a:schemeClr val="bg1"/>
              </a:solidFill>
            </a:endParaRPr>
          </a:p>
          <a:p>
            <a:r>
              <a:rPr lang="en-GB" sz="1600" b="1" dirty="0" smtClean="0">
                <a:solidFill>
                  <a:schemeClr val="bg1"/>
                </a:solidFill>
              </a:rPr>
              <a:t>But students *relative* to UK employees worth looking at.</a:t>
            </a:r>
            <a:endParaRPr lang="en-GB" sz="1600" b="1" dirty="0">
              <a:solidFill>
                <a:schemeClr val="bg1"/>
              </a:solidFill>
            </a:endParaRPr>
          </a:p>
        </p:txBody>
      </p:sp>
    </p:spTree>
    <p:extLst>
      <p:ext uri="{BB962C8B-B14F-4D97-AF65-F5344CB8AC3E}">
        <p14:creationId xmlns:p14="http://schemas.microsoft.com/office/powerpoint/2010/main" val="388562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349" y="0"/>
            <a:ext cx="7512458" cy="5985536"/>
          </a:xfrm>
          <a:prstGeom prst="rect">
            <a:avLst/>
          </a:prstGeom>
        </p:spPr>
      </p:pic>
      <p:sp>
        <p:nvSpPr>
          <p:cNvPr id="4" name="Rectangle 3"/>
          <p:cNvSpPr/>
          <p:nvPr/>
        </p:nvSpPr>
        <p:spPr>
          <a:xfrm>
            <a:off x="4669503" y="394854"/>
            <a:ext cx="3844291" cy="2286000"/>
          </a:xfrm>
          <a:prstGeom prst="rect">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extBox 4"/>
          <p:cNvSpPr txBox="1"/>
          <p:nvPr/>
        </p:nvSpPr>
        <p:spPr>
          <a:xfrm>
            <a:off x="1848110" y="2992768"/>
            <a:ext cx="5606935" cy="2554545"/>
          </a:xfrm>
          <a:prstGeom prst="rect">
            <a:avLst/>
          </a:prstGeom>
          <a:solidFill>
            <a:schemeClr val="accent1">
              <a:lumMod val="20000"/>
              <a:lumOff val="80000"/>
            </a:schemeClr>
          </a:solidFill>
        </p:spPr>
        <p:txBody>
          <a:bodyPr wrap="square" rtlCol="0">
            <a:spAutoFit/>
          </a:bodyPr>
          <a:lstStyle/>
          <a:p>
            <a:r>
              <a:rPr lang="en-GB" sz="1600" dirty="0" smtClean="0"/>
              <a:t>Large number of jobs and an equivalent supply of students.</a:t>
            </a:r>
          </a:p>
          <a:p>
            <a:endParaRPr lang="en-GB" sz="1600" dirty="0"/>
          </a:p>
          <a:p>
            <a:r>
              <a:rPr lang="en-GB" sz="1600" dirty="0" smtClean="0"/>
              <a:t>Accounting courses are those that currently have a history for L4+ vocational provision.</a:t>
            </a:r>
          </a:p>
          <a:p>
            <a:endParaRPr lang="en-GB" sz="1600" dirty="0"/>
          </a:p>
          <a:p>
            <a:r>
              <a:rPr lang="en-GB" sz="1600" dirty="0" smtClean="0"/>
              <a:t>Potential big opportunity for IT courses – would probably need associated vendor accreditation to get traction.</a:t>
            </a:r>
          </a:p>
          <a:p>
            <a:endParaRPr lang="en-GB" sz="1600" dirty="0"/>
          </a:p>
          <a:p>
            <a:r>
              <a:rPr lang="en-GB" sz="1600" b="1" dirty="0" smtClean="0"/>
              <a:t>A review of existing L4+ vocational provision and why it is successful would be of value.</a:t>
            </a:r>
            <a:endParaRPr lang="en-GB" sz="1600" b="1" dirty="0"/>
          </a:p>
        </p:txBody>
      </p:sp>
    </p:spTree>
    <p:extLst>
      <p:ext uri="{BB962C8B-B14F-4D97-AF65-F5344CB8AC3E}">
        <p14:creationId xmlns:p14="http://schemas.microsoft.com/office/powerpoint/2010/main" val="277980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349" y="0"/>
            <a:ext cx="7512458" cy="5985536"/>
          </a:xfrm>
          <a:prstGeom prst="rect">
            <a:avLst/>
          </a:prstGeom>
        </p:spPr>
      </p:pic>
      <p:sp>
        <p:nvSpPr>
          <p:cNvPr id="4" name="Rectangle 3"/>
          <p:cNvSpPr/>
          <p:nvPr/>
        </p:nvSpPr>
        <p:spPr>
          <a:xfrm>
            <a:off x="4189615" y="3204555"/>
            <a:ext cx="4324179" cy="2286000"/>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extBox 4"/>
          <p:cNvSpPr txBox="1"/>
          <p:nvPr/>
        </p:nvSpPr>
        <p:spPr>
          <a:xfrm>
            <a:off x="609600" y="473797"/>
            <a:ext cx="2493472" cy="5016758"/>
          </a:xfrm>
          <a:prstGeom prst="rect">
            <a:avLst/>
          </a:prstGeom>
          <a:solidFill>
            <a:schemeClr val="accent3">
              <a:lumMod val="40000"/>
              <a:lumOff val="60000"/>
            </a:schemeClr>
          </a:solidFill>
        </p:spPr>
        <p:txBody>
          <a:bodyPr wrap="square" rtlCol="0">
            <a:spAutoFit/>
          </a:bodyPr>
          <a:lstStyle/>
          <a:p>
            <a:r>
              <a:rPr lang="en-GB" sz="1600" dirty="0" smtClean="0"/>
              <a:t>Large number of jobs but fewer students.</a:t>
            </a:r>
          </a:p>
          <a:p>
            <a:endParaRPr lang="en-GB" sz="1600" dirty="0"/>
          </a:p>
          <a:p>
            <a:r>
              <a:rPr lang="en-GB" sz="1600" dirty="0" smtClean="0"/>
              <a:t>Underlines the potential for IT training – would probably need associated vendor accreditation to get traction.</a:t>
            </a:r>
          </a:p>
          <a:p>
            <a:endParaRPr lang="en-GB" sz="1600" dirty="0"/>
          </a:p>
          <a:p>
            <a:r>
              <a:rPr lang="en-GB" sz="1600" dirty="0" smtClean="0"/>
              <a:t>Also some potential in relation to youth and community work occupations. </a:t>
            </a:r>
          </a:p>
          <a:p>
            <a:endParaRPr lang="en-GB" sz="1600" dirty="0"/>
          </a:p>
          <a:p>
            <a:r>
              <a:rPr lang="en-GB" sz="1600" b="1" dirty="0" smtClean="0"/>
              <a:t>A review of existing L4+ vocational provision and why it is *</a:t>
            </a:r>
            <a:r>
              <a:rPr lang="en-GB" sz="1600" b="1" u="sng" dirty="0" smtClean="0"/>
              <a:t>less*</a:t>
            </a:r>
            <a:r>
              <a:rPr lang="en-GB" sz="1600" b="1" dirty="0" smtClean="0"/>
              <a:t> successful would be of value.</a:t>
            </a:r>
            <a:endParaRPr lang="en-GB" sz="1600" b="1" dirty="0"/>
          </a:p>
        </p:txBody>
      </p:sp>
    </p:spTree>
    <p:extLst>
      <p:ext uri="{BB962C8B-B14F-4D97-AF65-F5344CB8AC3E}">
        <p14:creationId xmlns:p14="http://schemas.microsoft.com/office/powerpoint/2010/main" val="11685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3627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ACDBAB-1335-B144-840C-313EF048F084}" type="slidenum">
              <a:rPr lang="en-US" smtClean="0"/>
              <a:pPr/>
              <a:t>16</a:t>
            </a:fld>
            <a:endParaRPr lang="en-US" dirty="0"/>
          </a:p>
        </p:txBody>
      </p:sp>
      <p:sp>
        <p:nvSpPr>
          <p:cNvPr id="6" name="Rectangle 5"/>
          <p:cNvSpPr/>
          <p:nvPr/>
        </p:nvSpPr>
        <p:spPr>
          <a:xfrm>
            <a:off x="1051559" y="1802768"/>
            <a:ext cx="1752601" cy="402336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Engineering (11)</a:t>
            </a:r>
            <a:endParaRPr lang="en-GB" dirty="0"/>
          </a:p>
        </p:txBody>
      </p:sp>
      <p:sp>
        <p:nvSpPr>
          <p:cNvPr id="7" name="Rectangle 6"/>
          <p:cNvSpPr/>
          <p:nvPr/>
        </p:nvSpPr>
        <p:spPr>
          <a:xfrm>
            <a:off x="2804161" y="1802768"/>
            <a:ext cx="1752601" cy="3049781"/>
          </a:xfrm>
          <a:prstGeom prst="rect">
            <a:avLst/>
          </a:prstGeom>
          <a:solidFill>
            <a:srgbClr val="53627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Digital (9)</a:t>
            </a:r>
            <a:endParaRPr lang="en-GB" dirty="0"/>
          </a:p>
        </p:txBody>
      </p:sp>
      <p:sp>
        <p:nvSpPr>
          <p:cNvPr id="8" name="Rectangle 7"/>
          <p:cNvSpPr/>
          <p:nvPr/>
        </p:nvSpPr>
        <p:spPr>
          <a:xfrm>
            <a:off x="2804160" y="4846321"/>
            <a:ext cx="1752601" cy="973579"/>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Broadcasting (3)</a:t>
            </a:r>
            <a:endParaRPr lang="en-GB" dirty="0">
              <a:solidFill>
                <a:schemeClr val="tx1"/>
              </a:solidFill>
            </a:endParaRPr>
          </a:p>
        </p:txBody>
      </p:sp>
      <p:sp>
        <p:nvSpPr>
          <p:cNvPr id="9" name="Rectangle 8"/>
          <p:cNvSpPr/>
          <p:nvPr/>
        </p:nvSpPr>
        <p:spPr>
          <a:xfrm>
            <a:off x="4556760" y="3862492"/>
            <a:ext cx="1752601" cy="99129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Management (3)</a:t>
            </a:r>
            <a:endParaRPr lang="en-GB" dirty="0"/>
          </a:p>
        </p:txBody>
      </p:sp>
      <p:sp>
        <p:nvSpPr>
          <p:cNvPr id="10" name="Rectangle 9"/>
          <p:cNvSpPr/>
          <p:nvPr/>
        </p:nvSpPr>
        <p:spPr>
          <a:xfrm>
            <a:off x="4556762" y="4846321"/>
            <a:ext cx="1752601" cy="973579"/>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Health (3)</a:t>
            </a:r>
            <a:endParaRPr lang="en-GB" dirty="0"/>
          </a:p>
        </p:txBody>
      </p:sp>
      <p:sp>
        <p:nvSpPr>
          <p:cNvPr id="11" name="Rectangle 10"/>
          <p:cNvSpPr/>
          <p:nvPr/>
        </p:nvSpPr>
        <p:spPr>
          <a:xfrm>
            <a:off x="4556762" y="1802768"/>
            <a:ext cx="1752601" cy="2050711"/>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Finance (5)</a:t>
            </a:r>
            <a:endParaRPr lang="en-GB" dirty="0"/>
          </a:p>
        </p:txBody>
      </p:sp>
      <p:sp>
        <p:nvSpPr>
          <p:cNvPr id="12" name="Rectangle 11"/>
          <p:cNvSpPr/>
          <p:nvPr/>
        </p:nvSpPr>
        <p:spPr>
          <a:xfrm>
            <a:off x="6309363" y="1802768"/>
            <a:ext cx="1752601" cy="167080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Service (4)</a:t>
            </a:r>
            <a:endParaRPr lang="en-GB" dirty="0">
              <a:solidFill>
                <a:schemeClr val="tx1"/>
              </a:solidFill>
            </a:endParaRPr>
          </a:p>
        </p:txBody>
      </p:sp>
      <p:sp>
        <p:nvSpPr>
          <p:cNvPr id="13" name="Rectangle 12"/>
          <p:cNvSpPr/>
          <p:nvPr/>
        </p:nvSpPr>
        <p:spPr>
          <a:xfrm>
            <a:off x="6309363" y="3482586"/>
            <a:ext cx="1752601" cy="1676399"/>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Technician (4)</a:t>
            </a:r>
            <a:endParaRPr lang="en-GB" dirty="0"/>
          </a:p>
        </p:txBody>
      </p:sp>
      <p:sp>
        <p:nvSpPr>
          <p:cNvPr id="14" name="Rectangle 13"/>
          <p:cNvSpPr/>
          <p:nvPr/>
        </p:nvSpPr>
        <p:spPr>
          <a:xfrm>
            <a:off x="6309363" y="5143746"/>
            <a:ext cx="1752601" cy="676154"/>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Skilled (2)</a:t>
            </a:r>
            <a:endParaRPr lang="en-GB" dirty="0"/>
          </a:p>
        </p:txBody>
      </p:sp>
      <p:sp>
        <p:nvSpPr>
          <p:cNvPr id="15" name="Title 1"/>
          <p:cNvSpPr txBox="1">
            <a:spLocks/>
          </p:cNvSpPr>
          <p:nvPr/>
        </p:nvSpPr>
        <p:spPr>
          <a:xfrm>
            <a:off x="685802" y="575972"/>
            <a:ext cx="7772400" cy="1200368"/>
          </a:xfrm>
          <a:prstGeom prst="rect">
            <a:avLst/>
          </a:prstGeom>
        </p:spPr>
        <p:txBody>
          <a:bodyPr>
            <a:normAutofit fontScale="62500" lnSpcReduction="20000"/>
          </a:bodyPr>
          <a:lstStyle>
            <a:lvl1pPr algn="l" defTabSz="457200" rtl="0" eaLnBrk="1" latinLnBrk="0" hangingPunct="1">
              <a:spcBef>
                <a:spcPct val="0"/>
              </a:spcBef>
              <a:buNone/>
              <a:defRPr sz="4400" b="1" kern="1200" spc="-150">
                <a:solidFill>
                  <a:schemeClr val="tx2"/>
                </a:solidFill>
                <a:latin typeface="+mj-lt"/>
                <a:ea typeface="+mj-ea"/>
                <a:cs typeface="+mj-cs"/>
              </a:defRPr>
            </a:lvl1pPr>
          </a:lstStyle>
          <a:p>
            <a:r>
              <a:rPr lang="en-GB" dirty="0" smtClean="0">
                <a:solidFill>
                  <a:schemeClr val="bg1"/>
                </a:solidFill>
              </a:rPr>
              <a:t>A last line about L4+ Apprenticeship Standards “approved for delivery”; July 2016</a:t>
            </a:r>
            <a:endParaRPr lang="en-GB" dirty="0">
              <a:solidFill>
                <a:schemeClr val="bg1"/>
              </a:solidFill>
            </a:endParaRPr>
          </a:p>
        </p:txBody>
      </p:sp>
    </p:spTree>
    <p:extLst>
      <p:ext uri="{BB962C8B-B14F-4D97-AF65-F5344CB8AC3E}">
        <p14:creationId xmlns:p14="http://schemas.microsoft.com/office/powerpoint/2010/main" val="825472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rgbClr val="F37836"/>
            </a:gs>
            <a:gs pos="100000">
              <a:schemeClr val="bg1">
                <a:lumMod val="50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Any questions?</a:t>
            </a:r>
            <a:endParaRPr lang="en-GB" dirty="0"/>
          </a:p>
        </p:txBody>
      </p:sp>
      <p:sp>
        <p:nvSpPr>
          <p:cNvPr id="3" name="Subtitle 2"/>
          <p:cNvSpPr>
            <a:spLocks noGrp="1"/>
          </p:cNvSpPr>
          <p:nvPr>
            <p:ph type="subTitle" idx="1"/>
          </p:nvPr>
        </p:nvSpPr>
        <p:spPr/>
        <p:txBody>
          <a:bodyPr>
            <a:normAutofit fontScale="92500" lnSpcReduction="20000"/>
          </a:bodyPr>
          <a:lstStyle/>
          <a:p>
            <a:r>
              <a:rPr lang="en-GB" dirty="0" smtClean="0">
                <a:solidFill>
                  <a:schemeClr val="tx1"/>
                </a:solidFill>
              </a:rPr>
              <a:t>John Higton; Associate Director</a:t>
            </a:r>
          </a:p>
          <a:p>
            <a:r>
              <a:rPr lang="en-GB" dirty="0" smtClean="0">
                <a:solidFill>
                  <a:schemeClr val="tx1"/>
                </a:solidFill>
              </a:rPr>
              <a:t>CFE Research</a:t>
            </a:r>
          </a:p>
          <a:p>
            <a:r>
              <a:rPr lang="en-GB" dirty="0" smtClean="0">
                <a:solidFill>
                  <a:schemeClr val="tx1"/>
                </a:solidFill>
              </a:rPr>
              <a:t>John.Higton@cfe.org.uk </a:t>
            </a:r>
            <a:endParaRPr lang="en-GB" dirty="0">
              <a:solidFill>
                <a:schemeClr val="tx1"/>
              </a:solidFill>
            </a:endParaRPr>
          </a:p>
        </p:txBody>
      </p:sp>
      <p:sp>
        <p:nvSpPr>
          <p:cNvPr id="4" name="Slide Number Placeholder 3"/>
          <p:cNvSpPr>
            <a:spLocks noGrp="1"/>
          </p:cNvSpPr>
          <p:nvPr>
            <p:ph type="sldNum" sz="quarter" idx="12"/>
          </p:nvPr>
        </p:nvSpPr>
        <p:spPr/>
        <p:txBody>
          <a:bodyPr/>
          <a:lstStyle/>
          <a:p>
            <a:fld id="{E6ACDBAB-1335-B144-840C-313EF048F084}" type="slidenum">
              <a:rPr lang="en-US" smtClean="0"/>
              <a:pPr/>
              <a:t>17</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nSpc>
                <a:spcPts val="4200"/>
              </a:lnSpc>
            </a:pPr>
            <a:r>
              <a:rPr lang="en-US" b="0" dirty="0" smtClean="0">
                <a:solidFill>
                  <a:srgbClr val="536276"/>
                </a:solidFill>
                <a:cs typeface="Times New Roman"/>
              </a:rPr>
              <a:t>The questions of interest</a:t>
            </a:r>
            <a:endParaRPr lang="en-US" b="0" dirty="0">
              <a:solidFill>
                <a:srgbClr val="536276"/>
              </a:solidFill>
              <a:cs typeface="Times New Roman"/>
            </a:endParaRPr>
          </a:p>
        </p:txBody>
      </p:sp>
      <p:sp>
        <p:nvSpPr>
          <p:cNvPr id="4" name="Subtitle 3"/>
          <p:cNvSpPr>
            <a:spLocks noGrp="1"/>
          </p:cNvSpPr>
          <p:nvPr>
            <p:ph type="subTitle" idx="1"/>
          </p:nvPr>
        </p:nvSpPr>
        <p:spPr/>
        <p:txBody>
          <a:bodyPr>
            <a:normAutofit fontScale="85000" lnSpcReduction="20000"/>
          </a:bodyPr>
          <a:lstStyle/>
          <a:p>
            <a:pPr>
              <a:spcAft>
                <a:spcPts val="1800"/>
              </a:spcAft>
            </a:pPr>
            <a:r>
              <a:rPr lang="en-GB" dirty="0" smtClean="0"/>
              <a:t>What place can higher and degree level (L4+) apprenticeships occupy in the vocational landscape?</a:t>
            </a:r>
          </a:p>
          <a:p>
            <a:pPr>
              <a:spcAft>
                <a:spcPts val="1800"/>
              </a:spcAft>
            </a:pPr>
            <a:r>
              <a:rPr lang="en-GB" dirty="0" smtClean="0"/>
              <a:t>What are the market opportunities that exist for L4+ apprenticeships?</a:t>
            </a:r>
            <a:endParaRPr lang="en-GB" dirty="0"/>
          </a:p>
        </p:txBody>
      </p:sp>
      <p:sp>
        <p:nvSpPr>
          <p:cNvPr id="3" name="Slide Number Placeholder 2"/>
          <p:cNvSpPr>
            <a:spLocks noGrp="1"/>
          </p:cNvSpPr>
          <p:nvPr>
            <p:ph type="sldNum" sz="quarter" idx="12"/>
          </p:nvPr>
        </p:nvSpPr>
        <p:spPr/>
        <p:txBody>
          <a:bodyPr/>
          <a:lstStyle/>
          <a:p>
            <a:fld id="{4F99D84E-93C5-E748-9DA0-483A8F2625E9}" type="slidenum">
              <a:rPr lang="en-US" smtClean="0"/>
              <a:pPr/>
              <a:t>2</a:t>
            </a:fld>
            <a:endParaRPr lang="en-US" dirty="0"/>
          </a:p>
        </p:txBody>
      </p:sp>
    </p:spTree>
    <p:extLst>
      <p:ext uri="{BB962C8B-B14F-4D97-AF65-F5344CB8AC3E}">
        <p14:creationId xmlns:p14="http://schemas.microsoft.com/office/powerpoint/2010/main" val="1678576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ctrTitle"/>
          </p:nvPr>
        </p:nvSpPr>
        <p:spPr>
          <a:xfrm>
            <a:off x="685800" y="853717"/>
            <a:ext cx="7772400" cy="1200368"/>
          </a:xfrm>
        </p:spPr>
        <p:txBody>
          <a:bodyPr>
            <a:normAutofit/>
          </a:bodyPr>
          <a:lstStyle/>
          <a:p>
            <a:r>
              <a:rPr lang="en-GB" dirty="0" smtClean="0"/>
              <a:t>To whet your appetite</a:t>
            </a:r>
            <a:endParaRPr lang="en-GB" dirty="0"/>
          </a:p>
        </p:txBody>
      </p:sp>
      <p:sp>
        <p:nvSpPr>
          <p:cNvPr id="14" name="Subtitle 2"/>
          <p:cNvSpPr>
            <a:spLocks noGrp="1"/>
          </p:cNvSpPr>
          <p:nvPr>
            <p:ph type="subTitle" idx="1"/>
          </p:nvPr>
        </p:nvSpPr>
        <p:spPr>
          <a:xfrm>
            <a:off x="685800" y="2552700"/>
            <a:ext cx="7772400" cy="2827020"/>
          </a:xfrm>
        </p:spPr>
        <p:txBody>
          <a:bodyPr>
            <a:normAutofit fontScale="77500" lnSpcReduction="20000"/>
          </a:bodyPr>
          <a:lstStyle/>
          <a:p>
            <a:r>
              <a:rPr lang="en-GB" dirty="0" smtClean="0">
                <a:solidFill>
                  <a:schemeClr val="tx1">
                    <a:lumMod val="95000"/>
                  </a:schemeClr>
                </a:solidFill>
              </a:rPr>
              <a:t>By volume, L4+ apprenticeships currently occupy a couple of occupational niches – some are successful</a:t>
            </a:r>
          </a:p>
          <a:p>
            <a:r>
              <a:rPr lang="en-GB" dirty="0">
                <a:solidFill>
                  <a:schemeClr val="tx1">
                    <a:lumMod val="95000"/>
                  </a:schemeClr>
                </a:solidFill>
              </a:rPr>
              <a:t>L4+ apprenticeships need </a:t>
            </a:r>
            <a:r>
              <a:rPr lang="en-GB" dirty="0" smtClean="0">
                <a:solidFill>
                  <a:schemeClr val="tx1">
                    <a:lumMod val="95000"/>
                  </a:schemeClr>
                </a:solidFill>
              </a:rPr>
              <a:t>to be good enough to challenge the reputation of academic routes</a:t>
            </a:r>
          </a:p>
          <a:p>
            <a:r>
              <a:rPr lang="en-GB" dirty="0" smtClean="0">
                <a:solidFill>
                  <a:schemeClr val="tx1">
                    <a:lumMod val="95000"/>
                  </a:schemeClr>
                </a:solidFill>
              </a:rPr>
              <a:t>Most existing L4+ apprenticeship / vocational programmes related to associate professional occupations are tiny compared to higher education programmes </a:t>
            </a:r>
            <a:endParaRPr lang="en-GB" dirty="0">
              <a:solidFill>
                <a:schemeClr val="tx1">
                  <a:lumMod val="95000"/>
                </a:schemeClr>
              </a:solidFill>
            </a:endParaRPr>
          </a:p>
        </p:txBody>
      </p:sp>
      <p:sp>
        <p:nvSpPr>
          <p:cNvPr id="2" name="Slide Number Placeholder 1"/>
          <p:cNvSpPr>
            <a:spLocks noGrp="1"/>
          </p:cNvSpPr>
          <p:nvPr>
            <p:ph type="sldNum" sz="quarter" idx="12"/>
          </p:nvPr>
        </p:nvSpPr>
        <p:spPr/>
        <p:txBody>
          <a:bodyPr/>
          <a:lstStyle/>
          <a:p>
            <a:fld id="{E6ACDBAB-1335-B144-840C-313EF048F084}" type="slidenum">
              <a:rPr lang="en-US" smtClean="0"/>
              <a:pPr/>
              <a:t>3</a:t>
            </a:fld>
            <a:endParaRPr lang="en-US" dirty="0"/>
          </a:p>
        </p:txBody>
      </p:sp>
    </p:spTree>
    <p:extLst>
      <p:ext uri="{BB962C8B-B14F-4D97-AF65-F5344CB8AC3E}">
        <p14:creationId xmlns:p14="http://schemas.microsoft.com/office/powerpoint/2010/main" val="1710586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4885"/>
            <a:ext cx="8229600" cy="1143000"/>
          </a:xfrm>
        </p:spPr>
        <p:txBody>
          <a:bodyPr>
            <a:noAutofit/>
          </a:bodyPr>
          <a:lstStyle/>
          <a:p>
            <a:pPr>
              <a:spcAft>
                <a:spcPts val="1200"/>
              </a:spcAft>
            </a:pPr>
            <a:r>
              <a:rPr lang="en-US" sz="2800" dirty="0" smtClean="0"/>
              <a:t/>
            </a:r>
            <a:br>
              <a:rPr lang="en-US" sz="2800" dirty="0" smtClean="0"/>
            </a:br>
            <a:r>
              <a:rPr lang="en-GB" sz="2800" b="0" i="1" dirty="0" smtClean="0">
                <a:solidFill>
                  <a:srgbClr val="536276"/>
                </a:solidFill>
                <a:latin typeface="Times New Roman"/>
                <a:cs typeface="Times New Roman"/>
              </a:rPr>
              <a:t>CFE has completed a number of studies on L4+ apprenticeships and equivalent vocational programmes</a:t>
            </a:r>
            <a:br>
              <a:rPr lang="en-GB" sz="2800" b="0" i="1" dirty="0" smtClean="0">
                <a:solidFill>
                  <a:srgbClr val="536276"/>
                </a:solidFill>
                <a:latin typeface="Times New Roman"/>
                <a:cs typeface="Times New Roman"/>
              </a:rPr>
            </a:br>
            <a:r>
              <a:rPr lang="en-GB" sz="2800" b="0" i="1" dirty="0" smtClean="0">
                <a:solidFill>
                  <a:srgbClr val="536276"/>
                </a:solidFill>
                <a:latin typeface="Times New Roman"/>
                <a:cs typeface="Times New Roman"/>
              </a:rPr>
              <a:t/>
            </a:r>
            <a:br>
              <a:rPr lang="en-GB" sz="2800" b="0" i="1" dirty="0" smtClean="0">
                <a:solidFill>
                  <a:srgbClr val="536276"/>
                </a:solidFill>
                <a:latin typeface="Times New Roman"/>
                <a:cs typeface="Times New Roman"/>
              </a:rPr>
            </a:br>
            <a:r>
              <a:rPr lang="en-GB" sz="2800" b="0" i="1" dirty="0" smtClean="0">
                <a:solidFill>
                  <a:srgbClr val="536276"/>
                </a:solidFill>
                <a:latin typeface="Times New Roman"/>
                <a:cs typeface="Times New Roman"/>
              </a:rPr>
              <a:t>UUK – advocates HEIs developing degree level apprenticeships as broadens income stream and helps student opportunity (WP)</a:t>
            </a:r>
            <a:br>
              <a:rPr lang="en-GB" sz="2800" b="0" i="1" dirty="0" smtClean="0">
                <a:solidFill>
                  <a:srgbClr val="536276"/>
                </a:solidFill>
                <a:latin typeface="Times New Roman"/>
                <a:cs typeface="Times New Roman"/>
              </a:rPr>
            </a:br>
            <a:r>
              <a:rPr lang="en-GB" sz="2800" b="0" i="1" dirty="0" smtClean="0">
                <a:solidFill>
                  <a:srgbClr val="536276"/>
                </a:solidFill>
                <a:latin typeface="Times New Roman"/>
                <a:cs typeface="Times New Roman"/>
              </a:rPr>
              <a:t/>
            </a:r>
            <a:br>
              <a:rPr lang="en-GB" sz="2800" b="0" i="1" dirty="0" smtClean="0">
                <a:solidFill>
                  <a:srgbClr val="536276"/>
                </a:solidFill>
                <a:latin typeface="Times New Roman"/>
                <a:cs typeface="Times New Roman"/>
              </a:rPr>
            </a:br>
            <a:r>
              <a:rPr lang="en-GB" sz="2800" b="0" i="1" dirty="0" smtClean="0">
                <a:solidFill>
                  <a:srgbClr val="536276"/>
                </a:solidFill>
                <a:latin typeface="Times New Roman"/>
                <a:cs typeface="Times New Roman"/>
              </a:rPr>
              <a:t>Some development in new occupational standards within traditional FE providers able to align themselves to Trailblazer groups</a:t>
            </a:r>
            <a:endParaRPr lang="en-US" sz="2800" b="0" i="1" dirty="0">
              <a:solidFill>
                <a:srgbClr val="536276"/>
              </a:solidFill>
              <a:latin typeface="Times New Roman"/>
              <a:cs typeface="Times New Roman"/>
            </a:endParaRPr>
          </a:p>
        </p:txBody>
      </p:sp>
      <p:sp>
        <p:nvSpPr>
          <p:cNvPr id="3" name="Slide Number Placeholder 2"/>
          <p:cNvSpPr>
            <a:spLocks noGrp="1"/>
          </p:cNvSpPr>
          <p:nvPr>
            <p:ph type="sldNum" sz="quarter" idx="12"/>
          </p:nvPr>
        </p:nvSpPr>
        <p:spPr/>
        <p:txBody>
          <a:bodyPr/>
          <a:lstStyle/>
          <a:p>
            <a:fld id="{4F99D84E-93C5-E748-9DA0-483A8F2625E9}" type="slidenum">
              <a:rPr lang="en-US" smtClean="0"/>
              <a:pPr/>
              <a:t>4</a:t>
            </a:fld>
            <a:endParaRPr lang="en-US" dirty="0"/>
          </a:p>
        </p:txBody>
      </p:sp>
      <p:sp>
        <p:nvSpPr>
          <p:cNvPr id="4" name="Title 3"/>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spc="-150">
                <a:solidFill>
                  <a:schemeClr val="tx2"/>
                </a:solidFill>
                <a:latin typeface="+mj-lt"/>
                <a:ea typeface="+mj-ea"/>
                <a:cs typeface="+mj-cs"/>
              </a:defRPr>
            </a:lvl1pPr>
          </a:lstStyle>
          <a:p>
            <a:r>
              <a:rPr lang="en-US" dirty="0" smtClean="0"/>
              <a:t>A little background</a:t>
            </a:r>
            <a:endParaRPr lang="en-US" dirty="0"/>
          </a:p>
        </p:txBody>
      </p:sp>
    </p:spTree>
    <p:extLst>
      <p:ext uri="{BB962C8B-B14F-4D97-AF65-F5344CB8AC3E}">
        <p14:creationId xmlns:p14="http://schemas.microsoft.com/office/powerpoint/2010/main" val="1244256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rgbClr val="F37836"/>
            </a:gs>
            <a:gs pos="100000">
              <a:schemeClr val="bg1">
                <a:lumMod val="50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Apprenticeship standards are based on occupations, so which are more suitable for initial development?</a:t>
            </a:r>
            <a:endParaRPr lang="en-GB" dirty="0"/>
          </a:p>
        </p:txBody>
      </p:sp>
      <p:sp>
        <p:nvSpPr>
          <p:cNvPr id="4" name="Slide Number Placeholder 3"/>
          <p:cNvSpPr>
            <a:spLocks noGrp="1"/>
          </p:cNvSpPr>
          <p:nvPr>
            <p:ph type="sldNum" sz="quarter" idx="12"/>
          </p:nvPr>
        </p:nvSpPr>
        <p:spPr/>
        <p:txBody>
          <a:bodyPr/>
          <a:lstStyle/>
          <a:p>
            <a:fld id="{E6ACDBAB-1335-B144-840C-313EF048F084}" type="slidenum">
              <a:rPr lang="en-US" smtClean="0"/>
              <a:pPr/>
              <a:t>5</a:t>
            </a:fld>
            <a:endParaRPr lang="en-US" dirty="0"/>
          </a:p>
        </p:txBody>
      </p:sp>
    </p:spTree>
    <p:extLst>
      <p:ext uri="{BB962C8B-B14F-4D97-AF65-F5344CB8AC3E}">
        <p14:creationId xmlns:p14="http://schemas.microsoft.com/office/powerpoint/2010/main" val="3853580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We took four data sources</a:t>
            </a:r>
            <a:endParaRPr lang="en-US" dirty="0"/>
          </a:p>
        </p:txBody>
      </p:sp>
      <p:sp>
        <p:nvSpPr>
          <p:cNvPr id="2" name="Slide Number Placeholder 1"/>
          <p:cNvSpPr>
            <a:spLocks noGrp="1"/>
          </p:cNvSpPr>
          <p:nvPr>
            <p:ph type="sldNum" sz="quarter" idx="12"/>
          </p:nvPr>
        </p:nvSpPr>
        <p:spPr/>
        <p:txBody>
          <a:bodyPr/>
          <a:lstStyle/>
          <a:p>
            <a:fld id="{4F99D84E-93C5-E748-9DA0-483A8F2625E9}" type="slidenum">
              <a:rPr lang="en-US" smtClean="0"/>
              <a:pPr/>
              <a:t>6</a:t>
            </a:fld>
            <a:endParaRPr lang="en-US" dirty="0"/>
          </a:p>
        </p:txBody>
      </p:sp>
      <p:pic>
        <p:nvPicPr>
          <p:cNvPr id="3" name="Picture 2"/>
          <p:cNvPicPr>
            <a:picLocks noChangeAspect="1"/>
          </p:cNvPicPr>
          <p:nvPr/>
        </p:nvPicPr>
        <p:blipFill>
          <a:blip r:embed="rId3"/>
          <a:stretch>
            <a:fillRect/>
          </a:stretch>
        </p:blipFill>
        <p:spPr>
          <a:xfrm>
            <a:off x="1470833" y="2408485"/>
            <a:ext cx="7058025" cy="1152525"/>
          </a:xfrm>
          <a:prstGeom prst="rect">
            <a:avLst/>
          </a:prstGeom>
        </p:spPr>
      </p:pic>
      <p:sp>
        <p:nvSpPr>
          <p:cNvPr id="5" name="TextBox 4"/>
          <p:cNvSpPr txBox="1"/>
          <p:nvPr/>
        </p:nvSpPr>
        <p:spPr>
          <a:xfrm>
            <a:off x="1470832" y="1409591"/>
            <a:ext cx="7058025" cy="923330"/>
          </a:xfrm>
          <a:prstGeom prst="rect">
            <a:avLst/>
          </a:prstGeom>
          <a:solidFill>
            <a:srgbClr val="002060"/>
          </a:solidFill>
        </p:spPr>
        <p:txBody>
          <a:bodyPr wrap="square" rtlCol="0">
            <a:spAutoFit/>
          </a:bodyPr>
          <a:lstStyle/>
          <a:p>
            <a:r>
              <a:rPr lang="en-GB" dirty="0" smtClean="0">
                <a:solidFill>
                  <a:schemeClr val="bg1"/>
                </a:solidFill>
              </a:rPr>
              <a:t>ONS descriptions of </a:t>
            </a:r>
            <a:r>
              <a:rPr lang="en-GB" b="1" dirty="0" smtClean="0">
                <a:solidFill>
                  <a:schemeClr val="bg1"/>
                </a:solidFill>
              </a:rPr>
              <a:t>associate professional occupations </a:t>
            </a:r>
            <a:r>
              <a:rPr lang="en-GB" dirty="0" smtClean="0">
                <a:solidFill>
                  <a:schemeClr val="bg1"/>
                </a:solidFill>
              </a:rPr>
              <a:t>to identify those that typically require some form of higher qualification for entry.</a:t>
            </a:r>
            <a:endParaRPr lang="en-GB" dirty="0">
              <a:solidFill>
                <a:schemeClr val="bg1"/>
              </a:solidFill>
            </a:endParaRPr>
          </a:p>
        </p:txBody>
      </p:sp>
      <p:sp>
        <p:nvSpPr>
          <p:cNvPr id="6" name="TextBox 5"/>
          <p:cNvSpPr txBox="1"/>
          <p:nvPr/>
        </p:nvSpPr>
        <p:spPr>
          <a:xfrm>
            <a:off x="773205" y="1871256"/>
            <a:ext cx="697627" cy="1200329"/>
          </a:xfrm>
          <a:prstGeom prst="rect">
            <a:avLst/>
          </a:prstGeom>
          <a:noFill/>
        </p:spPr>
        <p:txBody>
          <a:bodyPr wrap="none" rtlCol="0">
            <a:spAutoFit/>
          </a:bodyPr>
          <a:lstStyle/>
          <a:p>
            <a:r>
              <a:rPr lang="en-GB" sz="7200" dirty="0" smtClean="0"/>
              <a:t>1</a:t>
            </a:r>
            <a:endParaRPr lang="en-GB" sz="7200"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74868" y="3636575"/>
            <a:ext cx="4156363" cy="2327278"/>
          </a:xfrm>
          <a:prstGeom prst="rect">
            <a:avLst/>
          </a:prstGeom>
        </p:spPr>
      </p:pic>
      <p:sp>
        <p:nvSpPr>
          <p:cNvPr id="10" name="TextBox 9"/>
          <p:cNvSpPr txBox="1"/>
          <p:nvPr/>
        </p:nvSpPr>
        <p:spPr>
          <a:xfrm>
            <a:off x="773205" y="3636575"/>
            <a:ext cx="2685533" cy="2308324"/>
          </a:xfrm>
          <a:prstGeom prst="rect">
            <a:avLst/>
          </a:prstGeom>
          <a:solidFill>
            <a:srgbClr val="002060"/>
          </a:solidFill>
        </p:spPr>
        <p:txBody>
          <a:bodyPr wrap="square" rtlCol="0">
            <a:spAutoFit/>
          </a:bodyPr>
          <a:lstStyle/>
          <a:p>
            <a:r>
              <a:rPr lang="en-GB" dirty="0">
                <a:solidFill>
                  <a:schemeClr val="bg1"/>
                </a:solidFill>
              </a:rPr>
              <a:t>Data from the Annual Survey of Hours and </a:t>
            </a:r>
            <a:r>
              <a:rPr lang="en-GB" dirty="0" smtClean="0">
                <a:solidFill>
                  <a:schemeClr val="bg1"/>
                </a:solidFill>
              </a:rPr>
              <a:t>Earnings (ASHE) to derive the overall size of occupational market – the number of jobs in the UK economy by occupation.</a:t>
            </a:r>
            <a:endParaRPr lang="en-GB" dirty="0">
              <a:solidFill>
                <a:schemeClr val="bg1"/>
              </a:solidFill>
            </a:endParaRPr>
          </a:p>
        </p:txBody>
      </p:sp>
      <p:sp>
        <p:nvSpPr>
          <p:cNvPr id="11" name="TextBox 10"/>
          <p:cNvSpPr txBox="1"/>
          <p:nvPr/>
        </p:nvSpPr>
        <p:spPr>
          <a:xfrm>
            <a:off x="7989173" y="4200049"/>
            <a:ext cx="697627" cy="1200329"/>
          </a:xfrm>
          <a:prstGeom prst="rect">
            <a:avLst/>
          </a:prstGeom>
          <a:noFill/>
        </p:spPr>
        <p:txBody>
          <a:bodyPr wrap="none" rtlCol="0">
            <a:spAutoFit/>
          </a:bodyPr>
          <a:lstStyle/>
          <a:p>
            <a:r>
              <a:rPr lang="en-GB" sz="7200" dirty="0"/>
              <a:t>2</a:t>
            </a:r>
          </a:p>
        </p:txBody>
      </p:sp>
    </p:spTree>
    <p:extLst>
      <p:ext uri="{BB962C8B-B14F-4D97-AF65-F5344CB8AC3E}">
        <p14:creationId xmlns:p14="http://schemas.microsoft.com/office/powerpoint/2010/main" val="312551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99D84E-93C5-E748-9DA0-483A8F2625E9}" type="slidenum">
              <a:rPr lang="en-US" smtClean="0"/>
              <a:pPr/>
              <a:t>7</a:t>
            </a:fld>
            <a:endParaRPr lang="en-US" dirty="0"/>
          </a:p>
        </p:txBody>
      </p:sp>
      <p:sp>
        <p:nvSpPr>
          <p:cNvPr id="5" name="TextBox 4"/>
          <p:cNvSpPr txBox="1"/>
          <p:nvPr/>
        </p:nvSpPr>
        <p:spPr>
          <a:xfrm>
            <a:off x="1470832" y="927452"/>
            <a:ext cx="7058025" cy="923330"/>
          </a:xfrm>
          <a:prstGeom prst="rect">
            <a:avLst/>
          </a:prstGeom>
          <a:solidFill>
            <a:srgbClr val="002060"/>
          </a:solidFill>
        </p:spPr>
        <p:txBody>
          <a:bodyPr wrap="square" rtlCol="0">
            <a:spAutoFit/>
          </a:bodyPr>
          <a:lstStyle/>
          <a:p>
            <a:r>
              <a:rPr lang="en-GB" dirty="0" smtClean="0">
                <a:solidFill>
                  <a:schemeClr val="bg1"/>
                </a:solidFill>
              </a:rPr>
              <a:t>Data on the number of Level 4+ aims listed on the Individualised Learner Record (ILR) for 2013/14. We also have a “supply” figure for Level 3. The data was aggregated by subject (SSA Tier 2).</a:t>
            </a:r>
            <a:endParaRPr lang="en-GB" dirty="0">
              <a:solidFill>
                <a:schemeClr val="bg1"/>
              </a:solidFill>
            </a:endParaRPr>
          </a:p>
        </p:txBody>
      </p:sp>
      <p:sp>
        <p:nvSpPr>
          <p:cNvPr id="6" name="TextBox 5"/>
          <p:cNvSpPr txBox="1"/>
          <p:nvPr/>
        </p:nvSpPr>
        <p:spPr>
          <a:xfrm>
            <a:off x="773205" y="1389117"/>
            <a:ext cx="697627" cy="1200329"/>
          </a:xfrm>
          <a:prstGeom prst="rect">
            <a:avLst/>
          </a:prstGeom>
          <a:noFill/>
        </p:spPr>
        <p:txBody>
          <a:bodyPr wrap="none" rtlCol="0">
            <a:spAutoFit/>
          </a:bodyPr>
          <a:lstStyle/>
          <a:p>
            <a:r>
              <a:rPr lang="en-GB" sz="7200" dirty="0"/>
              <a:t>3</a:t>
            </a:r>
          </a:p>
        </p:txBody>
      </p:sp>
      <p:sp>
        <p:nvSpPr>
          <p:cNvPr id="10" name="TextBox 9"/>
          <p:cNvSpPr txBox="1"/>
          <p:nvPr/>
        </p:nvSpPr>
        <p:spPr>
          <a:xfrm>
            <a:off x="2021440" y="3859839"/>
            <a:ext cx="2467196" cy="1754326"/>
          </a:xfrm>
          <a:prstGeom prst="rect">
            <a:avLst/>
          </a:prstGeom>
          <a:solidFill>
            <a:srgbClr val="002060"/>
          </a:solidFill>
        </p:spPr>
        <p:txBody>
          <a:bodyPr wrap="square" rtlCol="0">
            <a:spAutoFit/>
          </a:bodyPr>
          <a:lstStyle/>
          <a:p>
            <a:r>
              <a:rPr lang="en-GB" dirty="0" smtClean="0">
                <a:solidFill>
                  <a:schemeClr val="bg1"/>
                </a:solidFill>
              </a:rPr>
              <a:t>Data from HESA for equivalent years that describes subject level student number in higher education (JACS code).</a:t>
            </a:r>
            <a:endParaRPr lang="en-GB" dirty="0">
              <a:solidFill>
                <a:schemeClr val="bg1"/>
              </a:solidFill>
            </a:endParaRPr>
          </a:p>
        </p:txBody>
      </p:sp>
      <p:sp>
        <p:nvSpPr>
          <p:cNvPr id="11" name="TextBox 10"/>
          <p:cNvSpPr txBox="1"/>
          <p:nvPr/>
        </p:nvSpPr>
        <p:spPr>
          <a:xfrm>
            <a:off x="7989173" y="4200049"/>
            <a:ext cx="697627" cy="1200329"/>
          </a:xfrm>
          <a:prstGeom prst="rect">
            <a:avLst/>
          </a:prstGeom>
          <a:noFill/>
        </p:spPr>
        <p:txBody>
          <a:bodyPr wrap="none" rtlCol="0">
            <a:spAutoFit/>
          </a:bodyPr>
          <a:lstStyle/>
          <a:p>
            <a:r>
              <a:rPr lang="en-GB" sz="7200" dirty="0" smtClean="0"/>
              <a:t>4</a:t>
            </a:r>
            <a:endParaRPr lang="en-GB" sz="7200" dirty="0"/>
          </a:p>
        </p:txBody>
      </p:sp>
      <p:pic>
        <p:nvPicPr>
          <p:cNvPr id="9" name="Picture 8"/>
          <p:cNvPicPr>
            <a:picLocks noChangeAspect="1"/>
          </p:cNvPicPr>
          <p:nvPr/>
        </p:nvPicPr>
        <p:blipFill>
          <a:blip r:embed="rId3"/>
          <a:stretch>
            <a:fillRect/>
          </a:stretch>
        </p:blipFill>
        <p:spPr>
          <a:xfrm>
            <a:off x="1470832" y="1862462"/>
            <a:ext cx="7058025" cy="1334703"/>
          </a:xfrm>
          <a:prstGeom prst="rect">
            <a:avLst/>
          </a:prstGeom>
        </p:spPr>
      </p:pic>
      <p:pic>
        <p:nvPicPr>
          <p:cNvPr id="1026" name="Picture 2" descr="https://pbs.twimg.com/profile_images/1831574161/HESA_Twitter_logo_250px_400x400.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96848" y="3156447"/>
            <a:ext cx="2884112" cy="288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06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rgbClr val="F37836"/>
            </a:gs>
            <a:gs pos="100000">
              <a:schemeClr val="bg1">
                <a:lumMod val="50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Then we processed. A lot. And ended up with the following qualitative analysis</a:t>
            </a:r>
            <a:endParaRPr lang="en-GB" dirty="0"/>
          </a:p>
        </p:txBody>
      </p:sp>
      <p:sp>
        <p:nvSpPr>
          <p:cNvPr id="4" name="Slide Number Placeholder 3"/>
          <p:cNvSpPr>
            <a:spLocks noGrp="1"/>
          </p:cNvSpPr>
          <p:nvPr>
            <p:ph type="sldNum" sz="quarter" idx="12"/>
          </p:nvPr>
        </p:nvSpPr>
        <p:spPr/>
        <p:txBody>
          <a:bodyPr/>
          <a:lstStyle/>
          <a:p>
            <a:fld id="{E6ACDBAB-1335-B144-840C-313EF048F084}" type="slidenum">
              <a:rPr lang="en-US" smtClean="0"/>
              <a:pPr/>
              <a:t>8</a:t>
            </a:fld>
            <a:endParaRPr lang="en-US" dirty="0"/>
          </a:p>
        </p:txBody>
      </p:sp>
    </p:spTree>
    <p:extLst>
      <p:ext uri="{BB962C8B-B14F-4D97-AF65-F5344CB8AC3E}">
        <p14:creationId xmlns:p14="http://schemas.microsoft.com/office/powerpoint/2010/main" val="1394185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635" y="177189"/>
            <a:ext cx="7412705" cy="5906058"/>
          </a:xfrm>
          <a:prstGeom prst="rect">
            <a:avLst/>
          </a:prstGeom>
        </p:spPr>
      </p:pic>
      <p:sp>
        <p:nvSpPr>
          <p:cNvPr id="11" name="TextBox 10"/>
          <p:cNvSpPr txBox="1"/>
          <p:nvPr/>
        </p:nvSpPr>
        <p:spPr>
          <a:xfrm>
            <a:off x="4895850" y="3130218"/>
            <a:ext cx="3848101" cy="2585323"/>
          </a:xfrm>
          <a:prstGeom prst="rect">
            <a:avLst/>
          </a:prstGeom>
          <a:solidFill>
            <a:srgbClr val="C00000"/>
          </a:solidFill>
        </p:spPr>
        <p:txBody>
          <a:bodyPr wrap="square" rtlCol="0">
            <a:spAutoFit/>
          </a:bodyPr>
          <a:lstStyle/>
          <a:p>
            <a:pPr algn="ctr"/>
            <a:r>
              <a:rPr lang="en-GB" b="1" dirty="0" smtClean="0">
                <a:solidFill>
                  <a:schemeClr val="bg1"/>
                </a:solidFill>
              </a:rPr>
              <a:t>Supply</a:t>
            </a:r>
          </a:p>
          <a:p>
            <a:endParaRPr lang="en-GB" b="1" dirty="0" smtClean="0">
              <a:solidFill>
                <a:schemeClr val="bg1"/>
              </a:solidFill>
            </a:endParaRPr>
          </a:p>
          <a:p>
            <a:r>
              <a:rPr lang="en-GB" dirty="0" smtClean="0">
                <a:solidFill>
                  <a:schemeClr val="bg1"/>
                </a:solidFill>
              </a:rPr>
              <a:t>Lots of Level 3 students (A Level, Advanced Apprenticeships, etc.) for Engineering Tech occupations and the arts. </a:t>
            </a:r>
          </a:p>
          <a:p>
            <a:endParaRPr lang="en-GB" dirty="0" smtClean="0">
              <a:solidFill>
                <a:schemeClr val="bg1"/>
              </a:solidFill>
            </a:endParaRPr>
          </a:p>
          <a:p>
            <a:r>
              <a:rPr lang="en-GB" dirty="0" smtClean="0">
                <a:solidFill>
                  <a:schemeClr val="bg1"/>
                </a:solidFill>
              </a:rPr>
              <a:t>Fewer for IT and financial associate professional occupations.</a:t>
            </a:r>
            <a:endParaRPr lang="en-GB" dirty="0">
              <a:solidFill>
                <a:schemeClr val="bg1"/>
              </a:solidFill>
            </a:endParaRPr>
          </a:p>
        </p:txBody>
      </p:sp>
    </p:spTree>
    <p:extLst>
      <p:ext uri="{BB962C8B-B14F-4D97-AF65-F5344CB8AC3E}">
        <p14:creationId xmlns:p14="http://schemas.microsoft.com/office/powerpoint/2010/main" val="46712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cfe_ppt_theme">
  <a:themeElements>
    <a:clrScheme name="Custom 1">
      <a:dk1>
        <a:srgbClr val="3D3D3D"/>
      </a:dk1>
      <a:lt1>
        <a:sysClr val="window" lastClr="FFFFFF"/>
      </a:lt1>
      <a:dk2>
        <a:srgbClr val="002F50"/>
      </a:dk2>
      <a:lt2>
        <a:srgbClr val="71839B"/>
      </a:lt2>
      <a:accent1>
        <a:srgbClr val="0081A6"/>
      </a:accent1>
      <a:accent2>
        <a:srgbClr val="824D9F"/>
      </a:accent2>
      <a:accent3>
        <a:srgbClr val="649D35"/>
      </a:accent3>
      <a:accent4>
        <a:srgbClr val="F37321"/>
      </a:accent4>
      <a:accent5>
        <a:srgbClr val="0099CC"/>
      </a:accent5>
      <a:accent6>
        <a:srgbClr val="C373EE"/>
      </a:accent6>
      <a:hlink>
        <a:srgbClr val="006699"/>
      </a:hlink>
      <a:folHlink>
        <a:srgbClr val="003366"/>
      </a:folHlink>
    </a:clrScheme>
    <a:fontScheme name="CFE">
      <a:majorFont>
        <a:latin typeface="Arial Bol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FE Colours">
      <a:dk1>
        <a:srgbClr val="3D3D3D"/>
      </a:dk1>
      <a:lt1>
        <a:sysClr val="window" lastClr="FFFFFF"/>
      </a:lt1>
      <a:dk2>
        <a:srgbClr val="002F50"/>
      </a:dk2>
      <a:lt2>
        <a:srgbClr val="7B8DA5"/>
      </a:lt2>
      <a:accent1>
        <a:srgbClr val="006699"/>
      </a:accent1>
      <a:accent2>
        <a:srgbClr val="824D9F"/>
      </a:accent2>
      <a:accent3>
        <a:srgbClr val="649D35"/>
      </a:accent3>
      <a:accent4>
        <a:srgbClr val="F37321"/>
      </a:accent4>
      <a:accent5>
        <a:srgbClr val="0099CC"/>
      </a:accent5>
      <a:accent6>
        <a:srgbClr val="C373EE"/>
      </a:accent6>
      <a:hlink>
        <a:srgbClr val="006699"/>
      </a:hlink>
      <a:folHlink>
        <a:srgbClr val="003366"/>
      </a:folHlink>
    </a:clrScheme>
    <a:fontScheme name="CFE">
      <a:majorFont>
        <a:latin typeface="Arial Bol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FE Colours">
      <a:dk1>
        <a:srgbClr val="3D3D3D"/>
      </a:dk1>
      <a:lt1>
        <a:sysClr val="window" lastClr="FFFFFF"/>
      </a:lt1>
      <a:dk2>
        <a:srgbClr val="002F50"/>
      </a:dk2>
      <a:lt2>
        <a:srgbClr val="7B8DA5"/>
      </a:lt2>
      <a:accent1>
        <a:srgbClr val="006699"/>
      </a:accent1>
      <a:accent2>
        <a:srgbClr val="824D9F"/>
      </a:accent2>
      <a:accent3>
        <a:srgbClr val="649D35"/>
      </a:accent3>
      <a:accent4>
        <a:srgbClr val="F37321"/>
      </a:accent4>
      <a:accent5>
        <a:srgbClr val="0099CC"/>
      </a:accent5>
      <a:accent6>
        <a:srgbClr val="C373EE"/>
      </a:accent6>
      <a:hlink>
        <a:srgbClr val="006699"/>
      </a:hlink>
      <a:folHlink>
        <a:srgbClr val="003366"/>
      </a:folHlink>
    </a:clrScheme>
    <a:fontScheme name="CFE">
      <a:majorFont>
        <a:latin typeface="Arial Bol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cfe_ppt_theme</Template>
  <TotalTime>2473</TotalTime>
  <Words>665</Words>
  <Application>Microsoft Office PowerPoint</Application>
  <PresentationFormat>On-screen Show (4:3)</PresentationFormat>
  <Paragraphs>101</Paragraphs>
  <Slides>17</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Arial Bold</vt:lpstr>
      <vt:lpstr>Calibri</vt:lpstr>
      <vt:lpstr>Georgia</vt:lpstr>
      <vt:lpstr>Times New Roman</vt:lpstr>
      <vt:lpstr>Wingdings</vt:lpstr>
      <vt:lpstr>cfe_ppt_theme</vt:lpstr>
      <vt:lpstr>Custom Design</vt:lpstr>
      <vt:lpstr>1_Custom Design</vt:lpstr>
      <vt:lpstr>What is the market for apprenticeships at Level 4+?  A qualitative inquiry</vt:lpstr>
      <vt:lpstr>The questions of interest</vt:lpstr>
      <vt:lpstr>To whet your appetite</vt:lpstr>
      <vt:lpstr> CFE has completed a number of studies on L4+ apprenticeships and equivalent vocational programmes  UUK – advocates HEIs developing degree level apprenticeships as broadens income stream and helps student opportunity (WP)  Some development in new occupational standards within traditional FE providers able to align themselves to Trailblazer groups</vt:lpstr>
      <vt:lpstr>Apprenticeship standards are based on occupations, so which are more suitable for initial development?</vt:lpstr>
      <vt:lpstr>We took four data sources</vt:lpstr>
      <vt:lpstr>PowerPoint Presentation</vt:lpstr>
      <vt:lpstr>Then we processed. A lot. And ended up with the following qualitative analysis</vt:lpstr>
      <vt:lpstr>PowerPoint Presentation</vt:lpstr>
      <vt:lpstr>PowerPoint Presentation</vt:lpstr>
      <vt:lpstr>There are several ways of thinking about potential market opportunities</vt:lpstr>
      <vt:lpstr>PowerPoint Presentation</vt:lpstr>
      <vt:lpstr>PowerPoint Presentation</vt:lpstr>
      <vt:lpstr>PowerPoint Presentation</vt:lpstr>
      <vt:lpstr>PowerPoint Presentation</vt:lpstr>
      <vt:lpstr>PowerPoint Presentation</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powerpoint slides</dc:title>
  <dc:creator>Sarah Trivedi</dc:creator>
  <cp:lastModifiedBy>Rachael Mckeown</cp:lastModifiedBy>
  <cp:revision>133</cp:revision>
  <dcterms:created xsi:type="dcterms:W3CDTF">2013-02-14T09:45:47Z</dcterms:created>
  <dcterms:modified xsi:type="dcterms:W3CDTF">2016-07-25T14:21:56Z</dcterms:modified>
</cp:coreProperties>
</file>