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80" r:id="rId24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calasanz.com/" TargetMode="External"/><Relationship Id="rId2" Type="http://schemas.openxmlformats.org/officeDocument/2006/relationships/hyperlink" Target="mailto:rafael.pilar@sjcalasanz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52600" y="2286000"/>
            <a:ext cx="705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</a:t>
            </a:r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everybody</a:t>
            </a:r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¡¡¡¡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14400" y="3886200"/>
            <a:ext cx="8534400" cy="307776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chemeClr val="bg2"/>
                </a:solidFill>
              </a:rPr>
              <a:t>Information</a:t>
            </a:r>
            <a:r>
              <a:rPr lang="es-ES" sz="3200" dirty="0" smtClean="0">
                <a:solidFill>
                  <a:schemeClr val="bg2"/>
                </a:solidFill>
              </a:rPr>
              <a:t>, </a:t>
            </a:r>
            <a:r>
              <a:rPr lang="es-ES" sz="3200" dirty="0" err="1" smtClean="0">
                <a:solidFill>
                  <a:schemeClr val="bg2"/>
                </a:solidFill>
              </a:rPr>
              <a:t>suggestions</a:t>
            </a:r>
            <a:r>
              <a:rPr lang="es-ES" sz="3200" dirty="0" smtClean="0">
                <a:solidFill>
                  <a:schemeClr val="bg2"/>
                </a:solidFill>
              </a:rPr>
              <a:t> and  </a:t>
            </a:r>
            <a:r>
              <a:rPr lang="es-ES" sz="3200" dirty="0" err="1" smtClean="0">
                <a:solidFill>
                  <a:schemeClr val="bg2"/>
                </a:solidFill>
              </a:rPr>
              <a:t>possible</a:t>
            </a:r>
            <a:r>
              <a:rPr lang="es-ES" sz="3200" dirty="0" smtClean="0">
                <a:solidFill>
                  <a:schemeClr val="bg2"/>
                </a:solidFill>
              </a:rPr>
              <a:t> </a:t>
            </a:r>
            <a:r>
              <a:rPr lang="es-ES" sz="3200" dirty="0" err="1" smtClean="0">
                <a:solidFill>
                  <a:schemeClr val="bg2"/>
                </a:solidFill>
              </a:rPr>
              <a:t>partners</a:t>
            </a:r>
            <a:r>
              <a:rPr lang="es-ES" sz="3200" dirty="0" smtClean="0">
                <a:solidFill>
                  <a:schemeClr val="bg2"/>
                </a:solidFill>
              </a:rPr>
              <a:t>:</a:t>
            </a:r>
          </a:p>
          <a:p>
            <a:pPr algn="ctr"/>
            <a:endParaRPr lang="es-ES" sz="3200" dirty="0" smtClean="0">
              <a:solidFill>
                <a:schemeClr val="bg1"/>
              </a:solidFill>
              <a:hlinkClick r:id="rId2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hlinkClick r:id="rId2"/>
              </a:rPr>
              <a:t>rafael.pilar@sjcalasanz.com</a:t>
            </a:r>
            <a:endParaRPr lang="es-ES" sz="3200" dirty="0" smtClean="0">
              <a:solidFill>
                <a:schemeClr val="bg1"/>
              </a:solidFill>
            </a:endParaRPr>
          </a:p>
          <a:p>
            <a:pPr algn="ctr"/>
            <a:endParaRPr lang="es-ES" sz="3200" dirty="0" smtClean="0">
              <a:solidFill>
                <a:schemeClr val="bg1"/>
              </a:solidFill>
            </a:endParaRPr>
          </a:p>
          <a:p>
            <a:pPr algn="ctr"/>
            <a:r>
              <a:rPr lang="es-ES" sz="6600" dirty="0" smtClean="0">
                <a:solidFill>
                  <a:schemeClr val="bg2"/>
                </a:solidFill>
                <a:hlinkClick r:id="rId3"/>
              </a:rPr>
              <a:t>www.sjcalasanz.com</a:t>
            </a:r>
            <a:endParaRPr lang="es-ES" sz="66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57200"/>
            <a:ext cx="6781800" cy="12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iajejet.com/wp-content/viajes/Guggenheim-bilba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2 Rectángulo"/>
          <p:cNvSpPr/>
          <p:nvPr/>
        </p:nvSpPr>
        <p:spPr>
          <a:xfrm>
            <a:off x="2895600" y="1219200"/>
            <a:ext cx="2590800" cy="1371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/>
              <a:t>SCHOOL </a:t>
            </a:r>
          </a:p>
          <a:p>
            <a:pPr algn="ctr"/>
            <a:r>
              <a:rPr lang="es-ES" sz="2000" b="1" i="1" dirty="0" smtClean="0"/>
              <a:t>AND ENVIROMENT</a:t>
            </a:r>
            <a:endParaRPr lang="es-ES" sz="20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15</Words>
  <Application>Microsoft Office PowerPoint</Application>
  <PresentationFormat>Custom</PresentationFormat>
  <Paragraphs>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Rachael Mckeown</dc:creator>
  <cp:lastModifiedBy>Rachael Mckeown</cp:lastModifiedBy>
  <cp:revision>5</cp:revision>
  <dcterms:created xsi:type="dcterms:W3CDTF">2016-07-18T21:02:47Z</dcterms:created>
  <dcterms:modified xsi:type="dcterms:W3CDTF">2016-07-26T14:17:43Z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2016-07-18T00:00:00Z</vt:filetime>
  </property>
  <property fmtid="{D5CDD505-2E9C-101B-9397-08002B2CF9AE}" pid="3" name="LastSaved">
    <vt:filetime>2016-07-18T00:00:00Z</vt:filetime>
  </property>
</Properties>
</file>