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</p:sldMasterIdLst>
  <p:notesMasterIdLst>
    <p:notesMasterId r:id="rId26"/>
  </p:notesMasterIdLst>
  <p:handoutMasterIdLst>
    <p:handoutMasterId r:id="rId27"/>
  </p:handoutMasterIdLst>
  <p:sldIdLst>
    <p:sldId id="669" r:id="rId3"/>
    <p:sldId id="504" r:id="rId4"/>
    <p:sldId id="859" r:id="rId5"/>
    <p:sldId id="884" r:id="rId6"/>
    <p:sldId id="845" r:id="rId7"/>
    <p:sldId id="873" r:id="rId8"/>
    <p:sldId id="885" r:id="rId9"/>
    <p:sldId id="874" r:id="rId10"/>
    <p:sldId id="876" r:id="rId11"/>
    <p:sldId id="871" r:id="rId12"/>
    <p:sldId id="866" r:id="rId13"/>
    <p:sldId id="865" r:id="rId14"/>
    <p:sldId id="911" r:id="rId15"/>
    <p:sldId id="868" r:id="rId16"/>
    <p:sldId id="870" r:id="rId17"/>
    <p:sldId id="879" r:id="rId18"/>
    <p:sldId id="883" r:id="rId19"/>
    <p:sldId id="882" r:id="rId20"/>
    <p:sldId id="877" r:id="rId21"/>
    <p:sldId id="913" r:id="rId22"/>
    <p:sldId id="886" r:id="rId23"/>
    <p:sldId id="906" r:id="rId24"/>
    <p:sldId id="907" r:id="rId2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6"/>
    <a:srgbClr val="76A776"/>
    <a:srgbClr val="003300"/>
    <a:srgbClr val="5F2987"/>
    <a:srgbClr val="008080"/>
    <a:srgbClr val="000000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76377" autoAdjust="0"/>
  </p:normalViewPr>
  <p:slideViewPr>
    <p:cSldViewPr>
      <p:cViewPr varScale="1">
        <p:scale>
          <a:sx n="67" d="100"/>
          <a:sy n="67" d="100"/>
        </p:scale>
        <p:origin x="18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10" y="-101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50A6F-E692-49FD-94F3-5BB9F9BF372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F5DF6F-61FB-40EB-AF15-1F18C07B1D9B}">
      <dgm:prSet phldrT="[Text]"/>
      <dgm:spPr/>
      <dgm:t>
        <a:bodyPr/>
        <a:lstStyle/>
        <a:p>
          <a:r>
            <a:rPr lang="en-GB" dirty="0" smtClean="0"/>
            <a:t>Summarise</a:t>
          </a:r>
          <a:endParaRPr lang="en-GB" dirty="0"/>
        </a:p>
      </dgm:t>
    </dgm:pt>
    <dgm:pt modelId="{959971DC-A760-4767-BFBA-DEBCF55C8A03}" type="parTrans" cxnId="{F45A58DA-4872-4DF0-ACFC-8C0B1AF69805}">
      <dgm:prSet/>
      <dgm:spPr/>
      <dgm:t>
        <a:bodyPr/>
        <a:lstStyle/>
        <a:p>
          <a:endParaRPr lang="en-GB"/>
        </a:p>
      </dgm:t>
    </dgm:pt>
    <dgm:pt modelId="{82AC3783-0B1E-46D1-88AD-E2E59073BEF0}" type="sibTrans" cxnId="{F45A58DA-4872-4DF0-ACFC-8C0B1AF69805}">
      <dgm:prSet/>
      <dgm:spPr/>
      <dgm:t>
        <a:bodyPr/>
        <a:lstStyle/>
        <a:p>
          <a:endParaRPr lang="en-GB"/>
        </a:p>
      </dgm:t>
    </dgm:pt>
    <dgm:pt modelId="{31F94631-BFCB-4100-BB68-E2FAF65C9AF1}">
      <dgm:prSet phldrT="[Text]" custT="1"/>
      <dgm:spPr/>
      <dgm:t>
        <a:bodyPr/>
        <a:lstStyle/>
        <a:p>
          <a:r>
            <a:rPr lang="en-GB" sz="2400" dirty="0" smtClean="0"/>
            <a:t>Relevant policy context </a:t>
          </a:r>
          <a:endParaRPr lang="en-GB" sz="2400" dirty="0"/>
        </a:p>
      </dgm:t>
    </dgm:pt>
    <dgm:pt modelId="{CA4CA264-3842-444D-A31D-50C21075A560}" type="parTrans" cxnId="{E0B797BC-B8EB-4B8E-9649-0D1CFDCAE71D}">
      <dgm:prSet/>
      <dgm:spPr/>
      <dgm:t>
        <a:bodyPr/>
        <a:lstStyle/>
        <a:p>
          <a:endParaRPr lang="en-GB"/>
        </a:p>
      </dgm:t>
    </dgm:pt>
    <dgm:pt modelId="{70460A0C-C3BF-4371-B5BC-60B6D8003438}" type="sibTrans" cxnId="{E0B797BC-B8EB-4B8E-9649-0D1CFDCAE71D}">
      <dgm:prSet/>
      <dgm:spPr/>
      <dgm:t>
        <a:bodyPr/>
        <a:lstStyle/>
        <a:p>
          <a:endParaRPr lang="en-GB"/>
        </a:p>
      </dgm:t>
    </dgm:pt>
    <dgm:pt modelId="{E418DB6E-241D-4069-AFD4-8E9200F2ED87}">
      <dgm:prSet phldrT="[Text]"/>
      <dgm:spPr/>
      <dgm:t>
        <a:bodyPr/>
        <a:lstStyle/>
        <a:p>
          <a:r>
            <a:rPr lang="en-GB" dirty="0" smtClean="0"/>
            <a:t>Explore</a:t>
          </a:r>
          <a:endParaRPr lang="en-GB" dirty="0"/>
        </a:p>
      </dgm:t>
    </dgm:pt>
    <dgm:pt modelId="{D4CD4E12-17A3-4D26-81A0-5D19CD1240AC}" type="parTrans" cxnId="{C904B5DC-066F-43AC-9420-3EBFDBBC258F}">
      <dgm:prSet/>
      <dgm:spPr/>
      <dgm:t>
        <a:bodyPr/>
        <a:lstStyle/>
        <a:p>
          <a:endParaRPr lang="en-GB"/>
        </a:p>
      </dgm:t>
    </dgm:pt>
    <dgm:pt modelId="{613E1901-39A6-45D1-84DC-ED9222F513E7}" type="sibTrans" cxnId="{C904B5DC-066F-43AC-9420-3EBFDBBC258F}">
      <dgm:prSet/>
      <dgm:spPr/>
      <dgm:t>
        <a:bodyPr/>
        <a:lstStyle/>
        <a:p>
          <a:endParaRPr lang="en-GB"/>
        </a:p>
      </dgm:t>
    </dgm:pt>
    <dgm:pt modelId="{72FDC8CD-F799-4E9E-9400-929E93BD90AF}">
      <dgm:prSet phldrT="[Text]" custT="1"/>
      <dgm:spPr/>
      <dgm:t>
        <a:bodyPr/>
        <a:lstStyle/>
        <a:p>
          <a:r>
            <a:rPr lang="en-GB" sz="2400" dirty="0" smtClean="0"/>
            <a:t>Recent research findings</a:t>
          </a:r>
          <a:endParaRPr lang="en-GB" sz="2400" dirty="0"/>
        </a:p>
      </dgm:t>
    </dgm:pt>
    <dgm:pt modelId="{194DE578-8CE0-4CBD-B674-51E5FA2BCCA3}" type="parTrans" cxnId="{3EF72D03-A3E6-475C-B9E7-225F726FF8C9}">
      <dgm:prSet/>
      <dgm:spPr/>
      <dgm:t>
        <a:bodyPr/>
        <a:lstStyle/>
        <a:p>
          <a:endParaRPr lang="en-GB"/>
        </a:p>
      </dgm:t>
    </dgm:pt>
    <dgm:pt modelId="{3E38E89C-E8C3-4682-B115-5ECF7CC40020}" type="sibTrans" cxnId="{3EF72D03-A3E6-475C-B9E7-225F726FF8C9}">
      <dgm:prSet/>
      <dgm:spPr/>
      <dgm:t>
        <a:bodyPr/>
        <a:lstStyle/>
        <a:p>
          <a:endParaRPr lang="en-GB"/>
        </a:p>
      </dgm:t>
    </dgm:pt>
    <dgm:pt modelId="{C27F04C6-F7C7-42F9-8855-E15CC5EC7ACF}">
      <dgm:prSet phldrT="[Text]"/>
      <dgm:spPr/>
      <dgm:t>
        <a:bodyPr/>
        <a:lstStyle/>
        <a:p>
          <a:r>
            <a:rPr lang="en-GB" dirty="0" smtClean="0"/>
            <a:t>Reflect</a:t>
          </a:r>
          <a:endParaRPr lang="en-GB" dirty="0"/>
        </a:p>
      </dgm:t>
    </dgm:pt>
    <dgm:pt modelId="{CA7E3A9D-85D1-401E-8B0B-5C9025185F95}" type="parTrans" cxnId="{326B6CE1-D63A-4995-9AF3-D1A0892EDAE3}">
      <dgm:prSet/>
      <dgm:spPr/>
      <dgm:t>
        <a:bodyPr/>
        <a:lstStyle/>
        <a:p>
          <a:endParaRPr lang="en-GB"/>
        </a:p>
      </dgm:t>
    </dgm:pt>
    <dgm:pt modelId="{09EB1B7E-160C-42D7-8CCD-8D553C01DA8B}" type="sibTrans" cxnId="{326B6CE1-D63A-4995-9AF3-D1A0892EDAE3}">
      <dgm:prSet/>
      <dgm:spPr/>
      <dgm:t>
        <a:bodyPr/>
        <a:lstStyle/>
        <a:p>
          <a:endParaRPr lang="en-GB"/>
        </a:p>
      </dgm:t>
    </dgm:pt>
    <dgm:pt modelId="{B146F2B9-8770-45D3-9378-8E02EC65FE6D}">
      <dgm:prSet phldrT="[Text]" custT="1"/>
      <dgm:spPr/>
      <dgm:t>
        <a:bodyPr/>
        <a:lstStyle/>
        <a:p>
          <a:r>
            <a:rPr lang="en-GB" sz="2400" dirty="0" smtClean="0"/>
            <a:t>On future implications </a:t>
          </a:r>
          <a:endParaRPr lang="en-GB" sz="2400" dirty="0"/>
        </a:p>
      </dgm:t>
    </dgm:pt>
    <dgm:pt modelId="{3E46988C-4936-432A-980F-663D0A70FF4D}" type="parTrans" cxnId="{A75A5B30-49FD-4E1A-9E57-E0F15EC8646C}">
      <dgm:prSet/>
      <dgm:spPr/>
      <dgm:t>
        <a:bodyPr/>
        <a:lstStyle/>
        <a:p>
          <a:endParaRPr lang="en-GB"/>
        </a:p>
      </dgm:t>
    </dgm:pt>
    <dgm:pt modelId="{B5BF9641-9FA5-4C60-B0D4-01BEBA2A9C2E}" type="sibTrans" cxnId="{A75A5B30-49FD-4E1A-9E57-E0F15EC8646C}">
      <dgm:prSet/>
      <dgm:spPr/>
      <dgm:t>
        <a:bodyPr/>
        <a:lstStyle/>
        <a:p>
          <a:endParaRPr lang="en-GB"/>
        </a:p>
      </dgm:t>
    </dgm:pt>
    <dgm:pt modelId="{57FC15E2-2B4E-42D2-B267-2E0D69DBB8AB}" type="pres">
      <dgm:prSet presAssocID="{A4050A6F-E692-49FD-94F3-5BB9F9BF372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845F2C1-303D-49D4-957B-C77E9AE20252}" type="pres">
      <dgm:prSet presAssocID="{02F5DF6F-61FB-40EB-AF15-1F18C07B1D9B}" presName="composite" presStyleCnt="0"/>
      <dgm:spPr/>
    </dgm:pt>
    <dgm:pt modelId="{75333A95-2FAF-43FF-97E4-B7AC86E99D2A}" type="pres">
      <dgm:prSet presAssocID="{02F5DF6F-61FB-40EB-AF15-1F18C07B1D9B}" presName="bentUpArrow1" presStyleLbl="alignImgPlace1" presStyleIdx="0" presStyleCnt="2"/>
      <dgm:spPr/>
    </dgm:pt>
    <dgm:pt modelId="{47889E7B-8D39-4CEF-902C-4D4D72EB9DB2}" type="pres">
      <dgm:prSet presAssocID="{02F5DF6F-61FB-40EB-AF15-1F18C07B1D9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EBE858-71C5-462C-BFC5-E5FDC56A2FB8}" type="pres">
      <dgm:prSet presAssocID="{02F5DF6F-61FB-40EB-AF15-1F18C07B1D9B}" presName="ChildText" presStyleLbl="revTx" presStyleIdx="0" presStyleCnt="3" custScaleX="99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964C3A-CDBD-421A-AB8E-6F838D2B4E76}" type="pres">
      <dgm:prSet presAssocID="{82AC3783-0B1E-46D1-88AD-E2E59073BEF0}" presName="sibTrans" presStyleCnt="0"/>
      <dgm:spPr/>
    </dgm:pt>
    <dgm:pt modelId="{FE7679AC-B35F-41D5-B238-C2440FE53969}" type="pres">
      <dgm:prSet presAssocID="{E418DB6E-241D-4069-AFD4-8E9200F2ED87}" presName="composite" presStyleCnt="0"/>
      <dgm:spPr/>
    </dgm:pt>
    <dgm:pt modelId="{45D9001B-DE4E-482A-85C2-0F1B2887EE86}" type="pres">
      <dgm:prSet presAssocID="{E418DB6E-241D-4069-AFD4-8E9200F2ED87}" presName="bentUpArrow1" presStyleLbl="alignImgPlace1" presStyleIdx="1" presStyleCnt="2"/>
      <dgm:spPr/>
    </dgm:pt>
    <dgm:pt modelId="{3C103F75-883B-4D32-A2CF-C1A14D2F21BE}" type="pres">
      <dgm:prSet presAssocID="{E418DB6E-241D-4069-AFD4-8E9200F2ED8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67FA77-8DF4-4293-A9BA-81BBFC43B6AF}" type="pres">
      <dgm:prSet presAssocID="{E418DB6E-241D-4069-AFD4-8E9200F2ED8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B1CEB2-C880-4675-8AEB-A529E3CCC33D}" type="pres">
      <dgm:prSet presAssocID="{613E1901-39A6-45D1-84DC-ED9222F513E7}" presName="sibTrans" presStyleCnt="0"/>
      <dgm:spPr/>
    </dgm:pt>
    <dgm:pt modelId="{4B5C6FBB-7872-4007-AD6C-47E51D174283}" type="pres">
      <dgm:prSet presAssocID="{C27F04C6-F7C7-42F9-8855-E15CC5EC7ACF}" presName="composite" presStyleCnt="0"/>
      <dgm:spPr/>
    </dgm:pt>
    <dgm:pt modelId="{3F79DCF9-BEBE-4938-B730-BFC15D421868}" type="pres">
      <dgm:prSet presAssocID="{C27F04C6-F7C7-42F9-8855-E15CC5EC7AC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EB0C37-B40B-457F-948A-F02785BD2A8C}" type="pres">
      <dgm:prSet presAssocID="{C27F04C6-F7C7-42F9-8855-E15CC5EC7ACF}" presName="FinalChildText" presStyleLbl="revTx" presStyleIdx="2" presStyleCnt="3" custScaleX="138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5A5B30-49FD-4E1A-9E57-E0F15EC8646C}" srcId="{C27F04C6-F7C7-42F9-8855-E15CC5EC7ACF}" destId="{B146F2B9-8770-45D3-9378-8E02EC65FE6D}" srcOrd="0" destOrd="0" parTransId="{3E46988C-4936-432A-980F-663D0A70FF4D}" sibTransId="{B5BF9641-9FA5-4C60-B0D4-01BEBA2A9C2E}"/>
    <dgm:cxn modelId="{6827417F-802D-4DA8-AFD2-D2FCF4A6B746}" type="presOf" srcId="{72FDC8CD-F799-4E9E-9400-929E93BD90AF}" destId="{1767FA77-8DF4-4293-A9BA-81BBFC43B6AF}" srcOrd="0" destOrd="0" presId="urn:microsoft.com/office/officeart/2005/8/layout/StepDownProcess"/>
    <dgm:cxn modelId="{3EF72D03-A3E6-475C-B9E7-225F726FF8C9}" srcId="{E418DB6E-241D-4069-AFD4-8E9200F2ED87}" destId="{72FDC8CD-F799-4E9E-9400-929E93BD90AF}" srcOrd="0" destOrd="0" parTransId="{194DE578-8CE0-4CBD-B674-51E5FA2BCCA3}" sibTransId="{3E38E89C-E8C3-4682-B115-5ECF7CC40020}"/>
    <dgm:cxn modelId="{0C288966-1DA0-4107-902B-3C35FB8824A2}" type="presOf" srcId="{31F94631-BFCB-4100-BB68-E2FAF65C9AF1}" destId="{DBEBE858-71C5-462C-BFC5-E5FDC56A2FB8}" srcOrd="0" destOrd="0" presId="urn:microsoft.com/office/officeart/2005/8/layout/StepDownProcess"/>
    <dgm:cxn modelId="{8A64AE81-B3E8-4F5B-9AE7-A02F98CF961E}" type="presOf" srcId="{A4050A6F-E692-49FD-94F3-5BB9F9BF3724}" destId="{57FC15E2-2B4E-42D2-B267-2E0D69DBB8AB}" srcOrd="0" destOrd="0" presId="urn:microsoft.com/office/officeart/2005/8/layout/StepDownProcess"/>
    <dgm:cxn modelId="{B1D62A17-7FDF-4E5E-A248-D31129C71B51}" type="presOf" srcId="{02F5DF6F-61FB-40EB-AF15-1F18C07B1D9B}" destId="{47889E7B-8D39-4CEF-902C-4D4D72EB9DB2}" srcOrd="0" destOrd="0" presId="urn:microsoft.com/office/officeart/2005/8/layout/StepDownProcess"/>
    <dgm:cxn modelId="{C904B5DC-066F-43AC-9420-3EBFDBBC258F}" srcId="{A4050A6F-E692-49FD-94F3-5BB9F9BF3724}" destId="{E418DB6E-241D-4069-AFD4-8E9200F2ED87}" srcOrd="1" destOrd="0" parTransId="{D4CD4E12-17A3-4D26-81A0-5D19CD1240AC}" sibTransId="{613E1901-39A6-45D1-84DC-ED9222F513E7}"/>
    <dgm:cxn modelId="{E0B797BC-B8EB-4B8E-9649-0D1CFDCAE71D}" srcId="{02F5DF6F-61FB-40EB-AF15-1F18C07B1D9B}" destId="{31F94631-BFCB-4100-BB68-E2FAF65C9AF1}" srcOrd="0" destOrd="0" parTransId="{CA4CA264-3842-444D-A31D-50C21075A560}" sibTransId="{70460A0C-C3BF-4371-B5BC-60B6D8003438}"/>
    <dgm:cxn modelId="{2BBED7B0-C381-493F-AACA-5EA6C51059C3}" type="presOf" srcId="{C27F04C6-F7C7-42F9-8855-E15CC5EC7ACF}" destId="{3F79DCF9-BEBE-4938-B730-BFC15D421868}" srcOrd="0" destOrd="0" presId="urn:microsoft.com/office/officeart/2005/8/layout/StepDownProcess"/>
    <dgm:cxn modelId="{C0AABB93-2E20-4C46-87EA-CF3C9FEFC038}" type="presOf" srcId="{B146F2B9-8770-45D3-9378-8E02EC65FE6D}" destId="{75EB0C37-B40B-457F-948A-F02785BD2A8C}" srcOrd="0" destOrd="0" presId="urn:microsoft.com/office/officeart/2005/8/layout/StepDownProcess"/>
    <dgm:cxn modelId="{D2358DEE-807C-48D5-B6AA-F05E56E18993}" type="presOf" srcId="{E418DB6E-241D-4069-AFD4-8E9200F2ED87}" destId="{3C103F75-883B-4D32-A2CF-C1A14D2F21BE}" srcOrd="0" destOrd="0" presId="urn:microsoft.com/office/officeart/2005/8/layout/StepDownProcess"/>
    <dgm:cxn modelId="{326B6CE1-D63A-4995-9AF3-D1A0892EDAE3}" srcId="{A4050A6F-E692-49FD-94F3-5BB9F9BF3724}" destId="{C27F04C6-F7C7-42F9-8855-E15CC5EC7ACF}" srcOrd="2" destOrd="0" parTransId="{CA7E3A9D-85D1-401E-8B0B-5C9025185F95}" sibTransId="{09EB1B7E-160C-42D7-8CCD-8D553C01DA8B}"/>
    <dgm:cxn modelId="{F45A58DA-4872-4DF0-ACFC-8C0B1AF69805}" srcId="{A4050A6F-E692-49FD-94F3-5BB9F9BF3724}" destId="{02F5DF6F-61FB-40EB-AF15-1F18C07B1D9B}" srcOrd="0" destOrd="0" parTransId="{959971DC-A760-4767-BFBA-DEBCF55C8A03}" sibTransId="{82AC3783-0B1E-46D1-88AD-E2E59073BEF0}"/>
    <dgm:cxn modelId="{E8DB9212-FE9E-4098-BF06-0A0BE0DEF652}" type="presParOf" srcId="{57FC15E2-2B4E-42D2-B267-2E0D69DBB8AB}" destId="{E845F2C1-303D-49D4-957B-C77E9AE20252}" srcOrd="0" destOrd="0" presId="urn:microsoft.com/office/officeart/2005/8/layout/StepDownProcess"/>
    <dgm:cxn modelId="{548D06D6-28D9-4A2F-A40C-E53515C545CD}" type="presParOf" srcId="{E845F2C1-303D-49D4-957B-C77E9AE20252}" destId="{75333A95-2FAF-43FF-97E4-B7AC86E99D2A}" srcOrd="0" destOrd="0" presId="urn:microsoft.com/office/officeart/2005/8/layout/StepDownProcess"/>
    <dgm:cxn modelId="{2D1BEA75-BB6C-453C-9E89-2AD66E4A3536}" type="presParOf" srcId="{E845F2C1-303D-49D4-957B-C77E9AE20252}" destId="{47889E7B-8D39-4CEF-902C-4D4D72EB9DB2}" srcOrd="1" destOrd="0" presId="urn:microsoft.com/office/officeart/2005/8/layout/StepDownProcess"/>
    <dgm:cxn modelId="{AEDA054F-3043-4DC0-8E08-B96261DE6F81}" type="presParOf" srcId="{E845F2C1-303D-49D4-957B-C77E9AE20252}" destId="{DBEBE858-71C5-462C-BFC5-E5FDC56A2FB8}" srcOrd="2" destOrd="0" presId="urn:microsoft.com/office/officeart/2005/8/layout/StepDownProcess"/>
    <dgm:cxn modelId="{5D9BFB3E-78B8-41A8-90A9-9341DDB59398}" type="presParOf" srcId="{57FC15E2-2B4E-42D2-B267-2E0D69DBB8AB}" destId="{DA964C3A-CDBD-421A-AB8E-6F838D2B4E76}" srcOrd="1" destOrd="0" presId="urn:microsoft.com/office/officeart/2005/8/layout/StepDownProcess"/>
    <dgm:cxn modelId="{E42B9BC3-E0D1-4F03-B97B-200372ED6CE2}" type="presParOf" srcId="{57FC15E2-2B4E-42D2-B267-2E0D69DBB8AB}" destId="{FE7679AC-B35F-41D5-B238-C2440FE53969}" srcOrd="2" destOrd="0" presId="urn:microsoft.com/office/officeart/2005/8/layout/StepDownProcess"/>
    <dgm:cxn modelId="{658B0F78-1814-4257-B47F-EEC64454BCA9}" type="presParOf" srcId="{FE7679AC-B35F-41D5-B238-C2440FE53969}" destId="{45D9001B-DE4E-482A-85C2-0F1B2887EE86}" srcOrd="0" destOrd="0" presId="urn:microsoft.com/office/officeart/2005/8/layout/StepDownProcess"/>
    <dgm:cxn modelId="{499834F9-4493-4B7F-8F7D-9C4AC329896E}" type="presParOf" srcId="{FE7679AC-B35F-41D5-B238-C2440FE53969}" destId="{3C103F75-883B-4D32-A2CF-C1A14D2F21BE}" srcOrd="1" destOrd="0" presId="urn:microsoft.com/office/officeart/2005/8/layout/StepDownProcess"/>
    <dgm:cxn modelId="{8A495305-FAE8-4E0F-A61F-A174DBF132A2}" type="presParOf" srcId="{FE7679AC-B35F-41D5-B238-C2440FE53969}" destId="{1767FA77-8DF4-4293-A9BA-81BBFC43B6AF}" srcOrd="2" destOrd="0" presId="urn:microsoft.com/office/officeart/2005/8/layout/StepDownProcess"/>
    <dgm:cxn modelId="{447CB069-8816-4DEA-8B33-171FC6731131}" type="presParOf" srcId="{57FC15E2-2B4E-42D2-B267-2E0D69DBB8AB}" destId="{79B1CEB2-C880-4675-8AEB-A529E3CCC33D}" srcOrd="3" destOrd="0" presId="urn:microsoft.com/office/officeart/2005/8/layout/StepDownProcess"/>
    <dgm:cxn modelId="{50D343E6-91E6-417F-A40F-5C747A773DA9}" type="presParOf" srcId="{57FC15E2-2B4E-42D2-B267-2E0D69DBB8AB}" destId="{4B5C6FBB-7872-4007-AD6C-47E51D174283}" srcOrd="4" destOrd="0" presId="urn:microsoft.com/office/officeart/2005/8/layout/StepDownProcess"/>
    <dgm:cxn modelId="{C2F8AD2F-5AAD-40DA-8228-26456E0C6B6E}" type="presParOf" srcId="{4B5C6FBB-7872-4007-AD6C-47E51D174283}" destId="{3F79DCF9-BEBE-4938-B730-BFC15D421868}" srcOrd="0" destOrd="0" presId="urn:microsoft.com/office/officeart/2005/8/layout/StepDownProcess"/>
    <dgm:cxn modelId="{DFB0ECAC-4A8B-46FC-9AAD-2B27944DFE24}" type="presParOf" srcId="{4B5C6FBB-7872-4007-AD6C-47E51D174283}" destId="{75EB0C37-B40B-457F-948A-F02785BD2A8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09578A-4FE7-49EE-832F-EEE2F8070EB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22E8BF-1140-4834-8A78-24422179C005}">
      <dgm:prSet phldrT="[Text]"/>
      <dgm:spPr/>
      <dgm:t>
        <a:bodyPr/>
        <a:lstStyle/>
        <a:p>
          <a:r>
            <a:rPr lang="en-GB" b="1" dirty="0" smtClean="0"/>
            <a:t>YEAR GROUPS</a:t>
          </a:r>
          <a:endParaRPr lang="en-GB" b="1" dirty="0"/>
        </a:p>
      </dgm:t>
    </dgm:pt>
    <dgm:pt modelId="{F03587A3-3AC8-4766-9A62-68E27C4BE6DC}" type="parTrans" cxnId="{F6B492DF-1843-4B0D-8757-62D23B5073AE}">
      <dgm:prSet/>
      <dgm:spPr/>
      <dgm:t>
        <a:bodyPr/>
        <a:lstStyle/>
        <a:p>
          <a:endParaRPr lang="en-GB"/>
        </a:p>
      </dgm:t>
    </dgm:pt>
    <dgm:pt modelId="{FE93C701-61F4-4D40-9A35-66D3FBE26951}" type="sibTrans" cxnId="{F6B492DF-1843-4B0D-8757-62D23B5073AE}">
      <dgm:prSet/>
      <dgm:spPr/>
      <dgm:t>
        <a:bodyPr/>
        <a:lstStyle/>
        <a:p>
          <a:endParaRPr lang="en-GB"/>
        </a:p>
      </dgm:t>
    </dgm:pt>
    <dgm:pt modelId="{4EE69EFB-33F5-48DE-84E3-19196295E293}">
      <dgm:prSet phldrT="[Text]"/>
      <dgm:spPr/>
      <dgm:t>
        <a:bodyPr/>
        <a:lstStyle/>
        <a:p>
          <a:r>
            <a:rPr lang="en-GB" b="1" dirty="0" smtClean="0"/>
            <a:t>CONTACTS COHERENCE</a:t>
          </a:r>
          <a:endParaRPr lang="en-GB" b="1" dirty="0"/>
        </a:p>
      </dgm:t>
    </dgm:pt>
    <dgm:pt modelId="{F7ECE77F-5B46-4226-8DF4-EB81B381E245}" type="parTrans" cxnId="{1A29248D-87C0-4E85-A91A-C4E957480EFA}">
      <dgm:prSet/>
      <dgm:spPr/>
      <dgm:t>
        <a:bodyPr/>
        <a:lstStyle/>
        <a:p>
          <a:endParaRPr lang="en-GB"/>
        </a:p>
      </dgm:t>
    </dgm:pt>
    <dgm:pt modelId="{AAF47864-BFAB-4EA0-947D-0ACF935C4030}" type="sibTrans" cxnId="{1A29248D-87C0-4E85-A91A-C4E957480EFA}">
      <dgm:prSet/>
      <dgm:spPr/>
      <dgm:t>
        <a:bodyPr/>
        <a:lstStyle/>
        <a:p>
          <a:endParaRPr lang="en-GB"/>
        </a:p>
      </dgm:t>
    </dgm:pt>
    <dgm:pt modelId="{E729176B-E918-4E41-8F49-13B8CA13D1EE}">
      <dgm:prSet phldrT="[Text]"/>
      <dgm:spPr/>
      <dgm:t>
        <a:bodyPr/>
        <a:lstStyle/>
        <a:p>
          <a:r>
            <a:rPr lang="en-GB" b="1" dirty="0" smtClean="0"/>
            <a:t>STRONG LEADERSHIP</a:t>
          </a:r>
          <a:endParaRPr lang="en-GB" b="1" dirty="0"/>
        </a:p>
      </dgm:t>
    </dgm:pt>
    <dgm:pt modelId="{FD145D28-9AA2-4D3F-B2AE-1708579F3A34}" type="parTrans" cxnId="{09380C0C-C226-487C-8819-B55190BEDD5C}">
      <dgm:prSet/>
      <dgm:spPr/>
      <dgm:t>
        <a:bodyPr/>
        <a:lstStyle/>
        <a:p>
          <a:endParaRPr lang="en-GB"/>
        </a:p>
      </dgm:t>
    </dgm:pt>
    <dgm:pt modelId="{0214D6B2-25BF-4C3C-9805-22E639B70270}" type="sibTrans" cxnId="{09380C0C-C226-487C-8819-B55190BEDD5C}">
      <dgm:prSet/>
      <dgm:spPr/>
      <dgm:t>
        <a:bodyPr/>
        <a:lstStyle/>
        <a:p>
          <a:endParaRPr lang="en-GB"/>
        </a:p>
      </dgm:t>
    </dgm:pt>
    <dgm:pt modelId="{B8155FAC-AF4F-4641-9887-F698126C5321}" type="pres">
      <dgm:prSet presAssocID="{F309578A-4FE7-49EE-832F-EEE2F8070EB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1EFC4FC-44AF-42EE-9D94-26D7FD2405BF}" type="pres">
      <dgm:prSet presAssocID="{9F22E8BF-1140-4834-8A78-24422179C005}" presName="Accent1" presStyleCnt="0"/>
      <dgm:spPr/>
    </dgm:pt>
    <dgm:pt modelId="{F5713D81-4737-4B3E-AF3C-6352C2367685}" type="pres">
      <dgm:prSet presAssocID="{9F22E8BF-1140-4834-8A78-24422179C005}" presName="Accent" presStyleLbl="node1" presStyleIdx="0" presStyleCnt="3"/>
      <dgm:spPr/>
    </dgm:pt>
    <dgm:pt modelId="{D3C27C73-7C33-49E7-BFB1-2EDFA7CC61E2}" type="pres">
      <dgm:prSet presAssocID="{9F22E8BF-1140-4834-8A78-24422179C00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767E55-3FC8-4C50-8AFA-6627490A08CA}" type="pres">
      <dgm:prSet presAssocID="{4EE69EFB-33F5-48DE-84E3-19196295E293}" presName="Accent2" presStyleCnt="0"/>
      <dgm:spPr/>
    </dgm:pt>
    <dgm:pt modelId="{87116F8A-587C-4C7C-ABFA-7843A0CF9601}" type="pres">
      <dgm:prSet presAssocID="{4EE69EFB-33F5-48DE-84E3-19196295E293}" presName="Accent" presStyleLbl="node1" presStyleIdx="1" presStyleCnt="3"/>
      <dgm:spPr/>
    </dgm:pt>
    <dgm:pt modelId="{CB116595-9D7E-4095-94D4-B8F088F42EAC}" type="pres">
      <dgm:prSet presAssocID="{4EE69EFB-33F5-48DE-84E3-19196295E29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36AA3E-E41F-4363-A5EA-5A61454A7852}" type="pres">
      <dgm:prSet presAssocID="{E729176B-E918-4E41-8F49-13B8CA13D1EE}" presName="Accent3" presStyleCnt="0"/>
      <dgm:spPr/>
    </dgm:pt>
    <dgm:pt modelId="{842131B3-1E5A-484F-B8D6-691BDF97599F}" type="pres">
      <dgm:prSet presAssocID="{E729176B-E918-4E41-8F49-13B8CA13D1EE}" presName="Accent" presStyleLbl="node1" presStyleIdx="2" presStyleCnt="3"/>
      <dgm:spPr/>
    </dgm:pt>
    <dgm:pt modelId="{68198B0E-C6E3-4BED-AE87-814D65E744A8}" type="pres">
      <dgm:prSet presAssocID="{E729176B-E918-4E41-8F49-13B8CA13D1E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380C0C-C226-487C-8819-B55190BEDD5C}" srcId="{F309578A-4FE7-49EE-832F-EEE2F8070EB0}" destId="{E729176B-E918-4E41-8F49-13B8CA13D1EE}" srcOrd="2" destOrd="0" parTransId="{FD145D28-9AA2-4D3F-B2AE-1708579F3A34}" sibTransId="{0214D6B2-25BF-4C3C-9805-22E639B70270}"/>
    <dgm:cxn modelId="{25895797-6714-4891-AAD4-C9FD9CC45674}" type="presOf" srcId="{F309578A-4FE7-49EE-832F-EEE2F8070EB0}" destId="{B8155FAC-AF4F-4641-9887-F698126C5321}" srcOrd="0" destOrd="0" presId="urn:microsoft.com/office/officeart/2009/layout/CircleArrowProcess"/>
    <dgm:cxn modelId="{F6B492DF-1843-4B0D-8757-62D23B5073AE}" srcId="{F309578A-4FE7-49EE-832F-EEE2F8070EB0}" destId="{9F22E8BF-1140-4834-8A78-24422179C005}" srcOrd="0" destOrd="0" parTransId="{F03587A3-3AC8-4766-9A62-68E27C4BE6DC}" sibTransId="{FE93C701-61F4-4D40-9A35-66D3FBE26951}"/>
    <dgm:cxn modelId="{1A29248D-87C0-4E85-A91A-C4E957480EFA}" srcId="{F309578A-4FE7-49EE-832F-EEE2F8070EB0}" destId="{4EE69EFB-33F5-48DE-84E3-19196295E293}" srcOrd="1" destOrd="0" parTransId="{F7ECE77F-5B46-4226-8DF4-EB81B381E245}" sibTransId="{AAF47864-BFAB-4EA0-947D-0ACF935C4030}"/>
    <dgm:cxn modelId="{6C066EE7-425E-4D19-A1E8-8D78BDA7C3F1}" type="presOf" srcId="{4EE69EFB-33F5-48DE-84E3-19196295E293}" destId="{CB116595-9D7E-4095-94D4-B8F088F42EAC}" srcOrd="0" destOrd="0" presId="urn:microsoft.com/office/officeart/2009/layout/CircleArrowProcess"/>
    <dgm:cxn modelId="{A2A47487-422A-49B4-9C9C-E9651AD30C23}" type="presOf" srcId="{9F22E8BF-1140-4834-8A78-24422179C005}" destId="{D3C27C73-7C33-49E7-BFB1-2EDFA7CC61E2}" srcOrd="0" destOrd="0" presId="urn:microsoft.com/office/officeart/2009/layout/CircleArrowProcess"/>
    <dgm:cxn modelId="{398AAF50-FE5E-4A9A-8BC4-C38DBFCA9897}" type="presOf" srcId="{E729176B-E918-4E41-8F49-13B8CA13D1EE}" destId="{68198B0E-C6E3-4BED-AE87-814D65E744A8}" srcOrd="0" destOrd="0" presId="urn:microsoft.com/office/officeart/2009/layout/CircleArrowProcess"/>
    <dgm:cxn modelId="{08633B97-B0D1-417F-BFD7-A851D7C8D422}" type="presParOf" srcId="{B8155FAC-AF4F-4641-9887-F698126C5321}" destId="{51EFC4FC-44AF-42EE-9D94-26D7FD2405BF}" srcOrd="0" destOrd="0" presId="urn:microsoft.com/office/officeart/2009/layout/CircleArrowProcess"/>
    <dgm:cxn modelId="{49556945-2B69-4114-AA90-71BECD777A3E}" type="presParOf" srcId="{51EFC4FC-44AF-42EE-9D94-26D7FD2405BF}" destId="{F5713D81-4737-4B3E-AF3C-6352C2367685}" srcOrd="0" destOrd="0" presId="urn:microsoft.com/office/officeart/2009/layout/CircleArrowProcess"/>
    <dgm:cxn modelId="{C47EE0C9-6326-4012-B541-C7DAD7C9893A}" type="presParOf" srcId="{B8155FAC-AF4F-4641-9887-F698126C5321}" destId="{D3C27C73-7C33-49E7-BFB1-2EDFA7CC61E2}" srcOrd="1" destOrd="0" presId="urn:microsoft.com/office/officeart/2009/layout/CircleArrowProcess"/>
    <dgm:cxn modelId="{4419C709-0352-4F1F-B51F-4D0537066C60}" type="presParOf" srcId="{B8155FAC-AF4F-4641-9887-F698126C5321}" destId="{8D767E55-3FC8-4C50-8AFA-6627490A08CA}" srcOrd="2" destOrd="0" presId="urn:microsoft.com/office/officeart/2009/layout/CircleArrowProcess"/>
    <dgm:cxn modelId="{66C91AF8-FA69-4728-8FBF-E8C057551F25}" type="presParOf" srcId="{8D767E55-3FC8-4C50-8AFA-6627490A08CA}" destId="{87116F8A-587C-4C7C-ABFA-7843A0CF9601}" srcOrd="0" destOrd="0" presId="urn:microsoft.com/office/officeart/2009/layout/CircleArrowProcess"/>
    <dgm:cxn modelId="{DCF1E9F2-7F5B-44F6-B7E9-C930EABA52B8}" type="presParOf" srcId="{B8155FAC-AF4F-4641-9887-F698126C5321}" destId="{CB116595-9D7E-4095-94D4-B8F088F42EAC}" srcOrd="3" destOrd="0" presId="urn:microsoft.com/office/officeart/2009/layout/CircleArrowProcess"/>
    <dgm:cxn modelId="{92CC1C6A-3407-431C-A186-B21BF8FCE2B3}" type="presParOf" srcId="{B8155FAC-AF4F-4641-9887-F698126C5321}" destId="{DA36AA3E-E41F-4363-A5EA-5A61454A7852}" srcOrd="4" destOrd="0" presId="urn:microsoft.com/office/officeart/2009/layout/CircleArrowProcess"/>
    <dgm:cxn modelId="{771BABD6-895D-4A94-9522-8CA68C0B992C}" type="presParOf" srcId="{DA36AA3E-E41F-4363-A5EA-5A61454A7852}" destId="{842131B3-1E5A-484F-B8D6-691BDF97599F}" srcOrd="0" destOrd="0" presId="urn:microsoft.com/office/officeart/2009/layout/CircleArrowProcess"/>
    <dgm:cxn modelId="{BA64BDE4-B026-40C7-BEBD-E5908B465762}" type="presParOf" srcId="{B8155FAC-AF4F-4641-9887-F698126C5321}" destId="{68198B0E-C6E3-4BED-AE87-814D65E744A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F56506-0200-4A80-B662-9AC8418FAED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CF51468-9C47-48B4-A8B7-BA931C12986E}">
      <dgm:prSet phldrT="[Text]"/>
      <dgm:spPr/>
      <dgm:t>
        <a:bodyPr/>
        <a:lstStyle/>
        <a:p>
          <a:r>
            <a:rPr lang="en-GB" dirty="0" smtClean="0"/>
            <a:t>Awareness</a:t>
          </a:r>
          <a:endParaRPr lang="en-GB" dirty="0"/>
        </a:p>
      </dgm:t>
    </dgm:pt>
    <dgm:pt modelId="{B78A1944-3BC7-4754-A853-6270B53DB658}" type="parTrans" cxnId="{E5C5A787-18CB-4B09-9EAE-CEA45C7D516B}">
      <dgm:prSet/>
      <dgm:spPr/>
      <dgm:t>
        <a:bodyPr/>
        <a:lstStyle/>
        <a:p>
          <a:endParaRPr lang="en-GB"/>
        </a:p>
      </dgm:t>
    </dgm:pt>
    <dgm:pt modelId="{0B66BF86-C250-43E2-A1A5-1376E73234BE}" type="sibTrans" cxnId="{E5C5A787-18CB-4B09-9EAE-CEA45C7D516B}">
      <dgm:prSet/>
      <dgm:spPr/>
      <dgm:t>
        <a:bodyPr/>
        <a:lstStyle/>
        <a:p>
          <a:endParaRPr lang="en-GB"/>
        </a:p>
      </dgm:t>
    </dgm:pt>
    <dgm:pt modelId="{8E6F03D7-748E-4583-8B4F-86281BCAF938}">
      <dgm:prSet phldrT="[Text]"/>
      <dgm:spPr/>
      <dgm:t>
        <a:bodyPr/>
        <a:lstStyle/>
        <a:p>
          <a:r>
            <a:rPr lang="en-GB" dirty="0" smtClean="0"/>
            <a:t>Services for young people under-utilised</a:t>
          </a:r>
          <a:endParaRPr lang="en-GB" dirty="0"/>
        </a:p>
      </dgm:t>
    </dgm:pt>
    <dgm:pt modelId="{09E8A6A1-276D-4F14-A9B2-D7201CF9E51A}" type="parTrans" cxnId="{CE616F19-EF5F-4456-88C2-448E1759775A}">
      <dgm:prSet/>
      <dgm:spPr/>
      <dgm:t>
        <a:bodyPr/>
        <a:lstStyle/>
        <a:p>
          <a:endParaRPr lang="en-GB"/>
        </a:p>
      </dgm:t>
    </dgm:pt>
    <dgm:pt modelId="{2B04C8D1-607B-4F06-849E-D85B00E60797}" type="sibTrans" cxnId="{CE616F19-EF5F-4456-88C2-448E1759775A}">
      <dgm:prSet/>
      <dgm:spPr/>
      <dgm:t>
        <a:bodyPr/>
        <a:lstStyle/>
        <a:p>
          <a:endParaRPr lang="en-GB"/>
        </a:p>
      </dgm:t>
    </dgm:pt>
    <dgm:pt modelId="{88D9E5C3-B5E6-4792-936D-23D815BC522C}">
      <dgm:prSet phldrT="[Text]"/>
      <dgm:spPr/>
      <dgm:t>
        <a:bodyPr/>
        <a:lstStyle/>
        <a:p>
          <a:r>
            <a:rPr lang="en-GB" dirty="0" smtClean="0"/>
            <a:t>Visibility</a:t>
          </a:r>
          <a:endParaRPr lang="en-GB" dirty="0"/>
        </a:p>
      </dgm:t>
    </dgm:pt>
    <dgm:pt modelId="{B9ED6804-4D9F-433F-8DDC-DCF54D8EF2E2}" type="parTrans" cxnId="{D8CE72CE-C7FE-4002-8ED3-26A6A24C98F9}">
      <dgm:prSet/>
      <dgm:spPr/>
      <dgm:t>
        <a:bodyPr/>
        <a:lstStyle/>
        <a:p>
          <a:endParaRPr lang="en-GB"/>
        </a:p>
      </dgm:t>
    </dgm:pt>
    <dgm:pt modelId="{E2B7B5EE-868E-4630-8388-6DC5BE6C7DA9}" type="sibTrans" cxnId="{D8CE72CE-C7FE-4002-8ED3-26A6A24C98F9}">
      <dgm:prSet/>
      <dgm:spPr/>
      <dgm:t>
        <a:bodyPr/>
        <a:lstStyle/>
        <a:p>
          <a:endParaRPr lang="en-GB"/>
        </a:p>
      </dgm:t>
    </dgm:pt>
    <dgm:pt modelId="{CECE8645-C9AD-4611-A951-575ADC4616C0}">
      <dgm:prSet phldrT="[Text]"/>
      <dgm:spPr/>
      <dgm:t>
        <a:bodyPr/>
        <a:lstStyle/>
        <a:p>
          <a:r>
            <a:rPr lang="en-GB" dirty="0" smtClean="0"/>
            <a:t>In</a:t>
          </a:r>
          <a:r>
            <a:rPr lang="en-GB" baseline="0" dirty="0" smtClean="0"/>
            <a:t> need of improvement</a:t>
          </a:r>
          <a:endParaRPr lang="en-GB" dirty="0"/>
        </a:p>
      </dgm:t>
    </dgm:pt>
    <dgm:pt modelId="{E265B3FC-08CF-4CB7-B0E7-F823701D8C04}" type="parTrans" cxnId="{8176DF45-39A4-4A81-A862-E4C215C6203C}">
      <dgm:prSet/>
      <dgm:spPr/>
      <dgm:t>
        <a:bodyPr/>
        <a:lstStyle/>
        <a:p>
          <a:endParaRPr lang="en-GB"/>
        </a:p>
      </dgm:t>
    </dgm:pt>
    <dgm:pt modelId="{563F31AC-ADD4-4D4C-A48A-351D654AE499}" type="sibTrans" cxnId="{8176DF45-39A4-4A81-A862-E4C215C6203C}">
      <dgm:prSet/>
      <dgm:spPr/>
      <dgm:t>
        <a:bodyPr/>
        <a:lstStyle/>
        <a:p>
          <a:endParaRPr lang="en-GB"/>
        </a:p>
      </dgm:t>
    </dgm:pt>
    <dgm:pt modelId="{0F690751-CFDC-4260-AB42-A1323DE7A70E}">
      <dgm:prSet phldrT="[Text]"/>
      <dgm:spPr/>
      <dgm:t>
        <a:bodyPr/>
        <a:lstStyle/>
        <a:p>
          <a:r>
            <a:rPr lang="en-GB" dirty="0" smtClean="0"/>
            <a:t>Scope</a:t>
          </a:r>
          <a:endParaRPr lang="en-GB" dirty="0"/>
        </a:p>
      </dgm:t>
    </dgm:pt>
    <dgm:pt modelId="{F2C3C088-1F88-48F6-8135-1E6AF6CD4755}" type="parTrans" cxnId="{B1FE58E2-49D7-4623-A7EE-909ECB8DF38A}">
      <dgm:prSet/>
      <dgm:spPr/>
      <dgm:t>
        <a:bodyPr/>
        <a:lstStyle/>
        <a:p>
          <a:endParaRPr lang="en-GB"/>
        </a:p>
      </dgm:t>
    </dgm:pt>
    <dgm:pt modelId="{1DA3E093-8CD4-43FC-BBF9-5CFD3FF6E230}" type="sibTrans" cxnId="{B1FE58E2-49D7-4623-A7EE-909ECB8DF38A}">
      <dgm:prSet/>
      <dgm:spPr/>
      <dgm:t>
        <a:bodyPr/>
        <a:lstStyle/>
        <a:p>
          <a:endParaRPr lang="en-GB"/>
        </a:p>
      </dgm:t>
    </dgm:pt>
    <dgm:pt modelId="{62F17E86-623D-48E6-85D6-B1AF7E785DB9}">
      <dgm:prSet phldrT="[Text]"/>
      <dgm:spPr/>
      <dgm:t>
        <a:bodyPr/>
        <a:lstStyle/>
        <a:p>
          <a:r>
            <a:rPr lang="en-GB" dirty="0" smtClean="0"/>
            <a:t>Partnerships and local impact</a:t>
          </a:r>
          <a:endParaRPr lang="en-GB" dirty="0"/>
        </a:p>
      </dgm:t>
    </dgm:pt>
    <dgm:pt modelId="{A8D4C3CB-D183-4A4F-996A-BBF8260B6867}" type="parTrans" cxnId="{7BC6CE49-073C-412B-8690-D3576E1DE370}">
      <dgm:prSet/>
      <dgm:spPr/>
      <dgm:t>
        <a:bodyPr/>
        <a:lstStyle/>
        <a:p>
          <a:endParaRPr lang="en-GB"/>
        </a:p>
      </dgm:t>
    </dgm:pt>
    <dgm:pt modelId="{B10A5A79-74C7-43FD-ADB1-4EA0D43E2CCC}" type="sibTrans" cxnId="{7BC6CE49-073C-412B-8690-D3576E1DE370}">
      <dgm:prSet/>
      <dgm:spPr/>
      <dgm:t>
        <a:bodyPr/>
        <a:lstStyle/>
        <a:p>
          <a:endParaRPr lang="en-GB"/>
        </a:p>
      </dgm:t>
    </dgm:pt>
    <dgm:pt modelId="{C0AB4268-5081-4CE6-B8E0-9C4E23543601}" type="pres">
      <dgm:prSet presAssocID="{D8F56506-0200-4A80-B662-9AC8418FAED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666C82-36B3-49E3-BFA4-436D54B40B2B}" type="pres">
      <dgm:prSet presAssocID="{DCF51468-9C47-48B4-A8B7-BA931C12986E}" presName="circle1" presStyleLbl="node1" presStyleIdx="0" presStyleCnt="3"/>
      <dgm:spPr/>
    </dgm:pt>
    <dgm:pt modelId="{CFDD0C7E-2144-43E6-8CFA-B7E2B748A86D}" type="pres">
      <dgm:prSet presAssocID="{DCF51468-9C47-48B4-A8B7-BA931C12986E}" presName="space" presStyleCnt="0"/>
      <dgm:spPr/>
    </dgm:pt>
    <dgm:pt modelId="{6C42805C-56E4-4645-AA3D-1589A6BCD923}" type="pres">
      <dgm:prSet presAssocID="{DCF51468-9C47-48B4-A8B7-BA931C12986E}" presName="rect1" presStyleLbl="alignAcc1" presStyleIdx="0" presStyleCnt="3"/>
      <dgm:spPr/>
      <dgm:t>
        <a:bodyPr/>
        <a:lstStyle/>
        <a:p>
          <a:endParaRPr lang="en-GB"/>
        </a:p>
      </dgm:t>
    </dgm:pt>
    <dgm:pt modelId="{1538B057-0C33-4ECC-A3F5-F03423336469}" type="pres">
      <dgm:prSet presAssocID="{88D9E5C3-B5E6-4792-936D-23D815BC522C}" presName="vertSpace2" presStyleLbl="node1" presStyleIdx="0" presStyleCnt="3"/>
      <dgm:spPr/>
    </dgm:pt>
    <dgm:pt modelId="{CAD0CC90-0C60-469A-9175-7780D0F3EA1E}" type="pres">
      <dgm:prSet presAssocID="{88D9E5C3-B5E6-4792-936D-23D815BC522C}" presName="circle2" presStyleLbl="node1" presStyleIdx="1" presStyleCnt="3"/>
      <dgm:spPr/>
    </dgm:pt>
    <dgm:pt modelId="{39D82B75-FEB0-44DD-BB55-EB65714EE9F1}" type="pres">
      <dgm:prSet presAssocID="{88D9E5C3-B5E6-4792-936D-23D815BC522C}" presName="rect2" presStyleLbl="alignAcc1" presStyleIdx="1" presStyleCnt="3"/>
      <dgm:spPr/>
      <dgm:t>
        <a:bodyPr/>
        <a:lstStyle/>
        <a:p>
          <a:endParaRPr lang="en-GB"/>
        </a:p>
      </dgm:t>
    </dgm:pt>
    <dgm:pt modelId="{4B6478C1-0580-48C1-886E-6A720B6EF1BE}" type="pres">
      <dgm:prSet presAssocID="{0F690751-CFDC-4260-AB42-A1323DE7A70E}" presName="vertSpace3" presStyleLbl="node1" presStyleIdx="1" presStyleCnt="3"/>
      <dgm:spPr/>
    </dgm:pt>
    <dgm:pt modelId="{3719D81F-E6CB-469A-BAE2-891E56DF188E}" type="pres">
      <dgm:prSet presAssocID="{0F690751-CFDC-4260-AB42-A1323DE7A70E}" presName="circle3" presStyleLbl="node1" presStyleIdx="2" presStyleCnt="3"/>
      <dgm:spPr/>
    </dgm:pt>
    <dgm:pt modelId="{A795995C-86C6-43DD-A4C1-7474CFE4BB79}" type="pres">
      <dgm:prSet presAssocID="{0F690751-CFDC-4260-AB42-A1323DE7A70E}" presName="rect3" presStyleLbl="alignAcc1" presStyleIdx="2" presStyleCnt="3"/>
      <dgm:spPr/>
      <dgm:t>
        <a:bodyPr/>
        <a:lstStyle/>
        <a:p>
          <a:endParaRPr lang="en-GB"/>
        </a:p>
      </dgm:t>
    </dgm:pt>
    <dgm:pt modelId="{124FE041-7A30-4AE8-8276-86B72865277F}" type="pres">
      <dgm:prSet presAssocID="{DCF51468-9C47-48B4-A8B7-BA931C12986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07BAC-FB85-4844-BE3E-223D01857C14}" type="pres">
      <dgm:prSet presAssocID="{DCF51468-9C47-48B4-A8B7-BA931C12986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0550A2-07D9-41B3-AA21-6E403D3627AC}" type="pres">
      <dgm:prSet presAssocID="{88D9E5C3-B5E6-4792-936D-23D815BC522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456B73-74CC-47FD-A536-0ACF78F5FD1A}" type="pres">
      <dgm:prSet presAssocID="{88D9E5C3-B5E6-4792-936D-23D815BC522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5287DA-C5AF-4036-ABA8-B8B6EB228ADE}" type="pres">
      <dgm:prSet presAssocID="{0F690751-CFDC-4260-AB42-A1323DE7A70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250C46-2B9A-4D45-BAE3-6C69794A1EA3}" type="pres">
      <dgm:prSet presAssocID="{0F690751-CFDC-4260-AB42-A1323DE7A70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5C5A787-18CB-4B09-9EAE-CEA45C7D516B}" srcId="{D8F56506-0200-4A80-B662-9AC8418FAED0}" destId="{DCF51468-9C47-48B4-A8B7-BA931C12986E}" srcOrd="0" destOrd="0" parTransId="{B78A1944-3BC7-4754-A853-6270B53DB658}" sibTransId="{0B66BF86-C250-43E2-A1A5-1376E73234BE}"/>
    <dgm:cxn modelId="{CE616F19-EF5F-4456-88C2-448E1759775A}" srcId="{DCF51468-9C47-48B4-A8B7-BA931C12986E}" destId="{8E6F03D7-748E-4583-8B4F-86281BCAF938}" srcOrd="0" destOrd="0" parTransId="{09E8A6A1-276D-4F14-A9B2-D7201CF9E51A}" sibTransId="{2B04C8D1-607B-4F06-849E-D85B00E60797}"/>
    <dgm:cxn modelId="{8176DF45-39A4-4A81-A862-E4C215C6203C}" srcId="{88D9E5C3-B5E6-4792-936D-23D815BC522C}" destId="{CECE8645-C9AD-4611-A951-575ADC4616C0}" srcOrd="0" destOrd="0" parTransId="{E265B3FC-08CF-4CB7-B0E7-F823701D8C04}" sibTransId="{563F31AC-ADD4-4D4C-A48A-351D654AE499}"/>
    <dgm:cxn modelId="{430690D0-69C8-4CAA-A112-6D5AC45AFFBE}" type="presOf" srcId="{88D9E5C3-B5E6-4792-936D-23D815BC522C}" destId="{39D82B75-FEB0-44DD-BB55-EB65714EE9F1}" srcOrd="0" destOrd="0" presId="urn:microsoft.com/office/officeart/2005/8/layout/target3"/>
    <dgm:cxn modelId="{1FE264C8-97B7-49EA-816C-8C6445E42AD0}" type="presOf" srcId="{62F17E86-623D-48E6-85D6-B1AF7E785DB9}" destId="{2D250C46-2B9A-4D45-BAE3-6C69794A1EA3}" srcOrd="0" destOrd="0" presId="urn:microsoft.com/office/officeart/2005/8/layout/target3"/>
    <dgm:cxn modelId="{85849098-2C68-4BC7-BEE9-E793BAD3B35D}" type="presOf" srcId="{0F690751-CFDC-4260-AB42-A1323DE7A70E}" destId="{A795995C-86C6-43DD-A4C1-7474CFE4BB79}" srcOrd="0" destOrd="0" presId="urn:microsoft.com/office/officeart/2005/8/layout/target3"/>
    <dgm:cxn modelId="{D8CE72CE-C7FE-4002-8ED3-26A6A24C98F9}" srcId="{D8F56506-0200-4A80-B662-9AC8418FAED0}" destId="{88D9E5C3-B5E6-4792-936D-23D815BC522C}" srcOrd="1" destOrd="0" parTransId="{B9ED6804-4D9F-433F-8DDC-DCF54D8EF2E2}" sibTransId="{E2B7B5EE-868E-4630-8388-6DC5BE6C7DA9}"/>
    <dgm:cxn modelId="{B07BAEFE-5E7A-49DC-9FA4-6685C68532FA}" type="presOf" srcId="{D8F56506-0200-4A80-B662-9AC8418FAED0}" destId="{C0AB4268-5081-4CE6-B8E0-9C4E23543601}" srcOrd="0" destOrd="0" presId="urn:microsoft.com/office/officeart/2005/8/layout/target3"/>
    <dgm:cxn modelId="{0272B6F7-8649-4321-B9DA-253A2EF6CCA6}" type="presOf" srcId="{DCF51468-9C47-48B4-A8B7-BA931C12986E}" destId="{6C42805C-56E4-4645-AA3D-1589A6BCD923}" srcOrd="0" destOrd="0" presId="urn:microsoft.com/office/officeart/2005/8/layout/target3"/>
    <dgm:cxn modelId="{8C8E74CD-585B-4472-80F0-A60C4599EB5A}" type="presOf" srcId="{88D9E5C3-B5E6-4792-936D-23D815BC522C}" destId="{010550A2-07D9-41B3-AA21-6E403D3627AC}" srcOrd="1" destOrd="0" presId="urn:microsoft.com/office/officeart/2005/8/layout/target3"/>
    <dgm:cxn modelId="{7BC6CE49-073C-412B-8690-D3576E1DE370}" srcId="{0F690751-CFDC-4260-AB42-A1323DE7A70E}" destId="{62F17E86-623D-48E6-85D6-B1AF7E785DB9}" srcOrd="0" destOrd="0" parTransId="{A8D4C3CB-D183-4A4F-996A-BBF8260B6867}" sibTransId="{B10A5A79-74C7-43FD-ADB1-4EA0D43E2CCC}"/>
    <dgm:cxn modelId="{8FAB66B4-FA0C-4DC2-A8B8-4DC9F5C05800}" type="presOf" srcId="{DCF51468-9C47-48B4-A8B7-BA931C12986E}" destId="{124FE041-7A30-4AE8-8276-86B72865277F}" srcOrd="1" destOrd="0" presId="urn:microsoft.com/office/officeart/2005/8/layout/target3"/>
    <dgm:cxn modelId="{B694AA25-8E84-4AE5-B64C-D2CCF5E0ACF5}" type="presOf" srcId="{CECE8645-C9AD-4611-A951-575ADC4616C0}" destId="{7C456B73-74CC-47FD-A536-0ACF78F5FD1A}" srcOrd="0" destOrd="0" presId="urn:microsoft.com/office/officeart/2005/8/layout/target3"/>
    <dgm:cxn modelId="{B1FE58E2-49D7-4623-A7EE-909ECB8DF38A}" srcId="{D8F56506-0200-4A80-B662-9AC8418FAED0}" destId="{0F690751-CFDC-4260-AB42-A1323DE7A70E}" srcOrd="2" destOrd="0" parTransId="{F2C3C088-1F88-48F6-8135-1E6AF6CD4755}" sibTransId="{1DA3E093-8CD4-43FC-BBF9-5CFD3FF6E230}"/>
    <dgm:cxn modelId="{75842050-97DB-4A3A-B55C-E09AFC0DACD7}" type="presOf" srcId="{8E6F03D7-748E-4583-8B4F-86281BCAF938}" destId="{CFE07BAC-FB85-4844-BE3E-223D01857C14}" srcOrd="0" destOrd="0" presId="urn:microsoft.com/office/officeart/2005/8/layout/target3"/>
    <dgm:cxn modelId="{78D8B9CE-5599-4EBD-B621-4E9BE8C98FAF}" type="presOf" srcId="{0F690751-CFDC-4260-AB42-A1323DE7A70E}" destId="{675287DA-C5AF-4036-ABA8-B8B6EB228ADE}" srcOrd="1" destOrd="0" presId="urn:microsoft.com/office/officeart/2005/8/layout/target3"/>
    <dgm:cxn modelId="{205D0423-10EF-4D70-84F5-B44591E0D3FC}" type="presParOf" srcId="{C0AB4268-5081-4CE6-B8E0-9C4E23543601}" destId="{17666C82-36B3-49E3-BFA4-436D54B40B2B}" srcOrd="0" destOrd="0" presId="urn:microsoft.com/office/officeart/2005/8/layout/target3"/>
    <dgm:cxn modelId="{116895EC-89ED-46FD-A11E-993529405FCC}" type="presParOf" srcId="{C0AB4268-5081-4CE6-B8E0-9C4E23543601}" destId="{CFDD0C7E-2144-43E6-8CFA-B7E2B748A86D}" srcOrd="1" destOrd="0" presId="urn:microsoft.com/office/officeart/2005/8/layout/target3"/>
    <dgm:cxn modelId="{AC707503-D708-4C94-9156-C673D58B0433}" type="presParOf" srcId="{C0AB4268-5081-4CE6-B8E0-9C4E23543601}" destId="{6C42805C-56E4-4645-AA3D-1589A6BCD923}" srcOrd="2" destOrd="0" presId="urn:microsoft.com/office/officeart/2005/8/layout/target3"/>
    <dgm:cxn modelId="{987F0015-145E-4DCE-912D-1BD9C1AA9228}" type="presParOf" srcId="{C0AB4268-5081-4CE6-B8E0-9C4E23543601}" destId="{1538B057-0C33-4ECC-A3F5-F03423336469}" srcOrd="3" destOrd="0" presId="urn:microsoft.com/office/officeart/2005/8/layout/target3"/>
    <dgm:cxn modelId="{7A7DE98E-C256-43CC-8ADC-852A24BC404A}" type="presParOf" srcId="{C0AB4268-5081-4CE6-B8E0-9C4E23543601}" destId="{CAD0CC90-0C60-469A-9175-7780D0F3EA1E}" srcOrd="4" destOrd="0" presId="urn:microsoft.com/office/officeart/2005/8/layout/target3"/>
    <dgm:cxn modelId="{7AE537DC-F2C0-4E2E-AE2F-1B0B7D72E2E1}" type="presParOf" srcId="{C0AB4268-5081-4CE6-B8E0-9C4E23543601}" destId="{39D82B75-FEB0-44DD-BB55-EB65714EE9F1}" srcOrd="5" destOrd="0" presId="urn:microsoft.com/office/officeart/2005/8/layout/target3"/>
    <dgm:cxn modelId="{3377D029-5FD1-4877-868F-92B1F104D7DD}" type="presParOf" srcId="{C0AB4268-5081-4CE6-B8E0-9C4E23543601}" destId="{4B6478C1-0580-48C1-886E-6A720B6EF1BE}" srcOrd="6" destOrd="0" presId="urn:microsoft.com/office/officeart/2005/8/layout/target3"/>
    <dgm:cxn modelId="{82DD109A-307D-4CA2-B41A-5B60DFF43A8E}" type="presParOf" srcId="{C0AB4268-5081-4CE6-B8E0-9C4E23543601}" destId="{3719D81F-E6CB-469A-BAE2-891E56DF188E}" srcOrd="7" destOrd="0" presId="urn:microsoft.com/office/officeart/2005/8/layout/target3"/>
    <dgm:cxn modelId="{42C2EA9E-A585-4B4F-8DD2-15BE81BB7DCB}" type="presParOf" srcId="{C0AB4268-5081-4CE6-B8E0-9C4E23543601}" destId="{A795995C-86C6-43DD-A4C1-7474CFE4BB79}" srcOrd="8" destOrd="0" presId="urn:microsoft.com/office/officeart/2005/8/layout/target3"/>
    <dgm:cxn modelId="{F677040E-8D45-4183-9C86-1821BCDC3EBB}" type="presParOf" srcId="{C0AB4268-5081-4CE6-B8E0-9C4E23543601}" destId="{124FE041-7A30-4AE8-8276-86B72865277F}" srcOrd="9" destOrd="0" presId="urn:microsoft.com/office/officeart/2005/8/layout/target3"/>
    <dgm:cxn modelId="{EC9C1843-A637-471C-A03A-6A12FA7D22A1}" type="presParOf" srcId="{C0AB4268-5081-4CE6-B8E0-9C4E23543601}" destId="{CFE07BAC-FB85-4844-BE3E-223D01857C14}" srcOrd="10" destOrd="0" presId="urn:microsoft.com/office/officeart/2005/8/layout/target3"/>
    <dgm:cxn modelId="{09CEDDA4-5ED1-46F5-881C-D0A52255A3A9}" type="presParOf" srcId="{C0AB4268-5081-4CE6-B8E0-9C4E23543601}" destId="{010550A2-07D9-41B3-AA21-6E403D3627AC}" srcOrd="11" destOrd="0" presId="urn:microsoft.com/office/officeart/2005/8/layout/target3"/>
    <dgm:cxn modelId="{8E73090F-BC19-471B-84EA-4098606A9536}" type="presParOf" srcId="{C0AB4268-5081-4CE6-B8E0-9C4E23543601}" destId="{7C456B73-74CC-47FD-A536-0ACF78F5FD1A}" srcOrd="12" destOrd="0" presId="urn:microsoft.com/office/officeart/2005/8/layout/target3"/>
    <dgm:cxn modelId="{BEB238E3-5BA2-4C48-9237-90A68B05A2C6}" type="presParOf" srcId="{C0AB4268-5081-4CE6-B8E0-9C4E23543601}" destId="{675287DA-C5AF-4036-ABA8-B8B6EB228ADE}" srcOrd="13" destOrd="0" presId="urn:microsoft.com/office/officeart/2005/8/layout/target3"/>
    <dgm:cxn modelId="{46F5F221-0A73-43D3-A64E-05FEA313F2D1}" type="presParOf" srcId="{C0AB4268-5081-4CE6-B8E0-9C4E23543601}" destId="{2D250C46-2B9A-4D45-BAE3-6C69794A1EA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3F4670-759E-4058-9611-5F106B081E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6D774D-163E-49E7-9EA2-A57560DC2C3D}">
      <dgm:prSet phldrT="[Text]"/>
      <dgm:spPr/>
      <dgm:t>
        <a:bodyPr/>
        <a:lstStyle/>
        <a:p>
          <a:r>
            <a:rPr lang="en-GB" dirty="0" err="1" smtClean="0"/>
            <a:t>DfE</a:t>
          </a:r>
          <a:endParaRPr lang="en-GB" dirty="0"/>
        </a:p>
      </dgm:t>
    </dgm:pt>
    <dgm:pt modelId="{C1779384-1116-4C95-8449-599BCECB50AB}" type="parTrans" cxnId="{9758303B-94AE-4DB9-A6C2-D69DBCD9267E}">
      <dgm:prSet/>
      <dgm:spPr/>
      <dgm:t>
        <a:bodyPr/>
        <a:lstStyle/>
        <a:p>
          <a:endParaRPr lang="en-GB"/>
        </a:p>
      </dgm:t>
    </dgm:pt>
    <dgm:pt modelId="{4C175C02-6381-42BB-9574-8CC6A633984A}" type="sibTrans" cxnId="{9758303B-94AE-4DB9-A6C2-D69DBCD9267E}">
      <dgm:prSet/>
      <dgm:spPr/>
      <dgm:t>
        <a:bodyPr/>
        <a:lstStyle/>
        <a:p>
          <a:endParaRPr lang="en-GB"/>
        </a:p>
      </dgm:t>
    </dgm:pt>
    <dgm:pt modelId="{0AB0BD72-4F33-4CB5-9418-ECCD96E4D676}">
      <dgm:prSet phldrT="[Text]"/>
      <dgm:spPr/>
      <dgm:t>
        <a:bodyPr/>
        <a:lstStyle/>
        <a:p>
          <a:r>
            <a:rPr lang="en-GB" dirty="0" smtClean="0"/>
            <a:t>Statutory guidance</a:t>
          </a:r>
          <a:endParaRPr lang="en-GB" dirty="0"/>
        </a:p>
      </dgm:t>
    </dgm:pt>
    <dgm:pt modelId="{C61B38E3-8DE0-4220-A693-5B52A663E278}" type="parTrans" cxnId="{C1F5B860-B6EE-45C1-A94F-B4AD571235E9}">
      <dgm:prSet/>
      <dgm:spPr/>
      <dgm:t>
        <a:bodyPr/>
        <a:lstStyle/>
        <a:p>
          <a:endParaRPr lang="en-GB"/>
        </a:p>
      </dgm:t>
    </dgm:pt>
    <dgm:pt modelId="{22F12F0D-DB23-41DC-B84A-661CDAB13C06}" type="sibTrans" cxnId="{C1F5B860-B6EE-45C1-A94F-B4AD571235E9}">
      <dgm:prSet/>
      <dgm:spPr/>
      <dgm:t>
        <a:bodyPr/>
        <a:lstStyle/>
        <a:p>
          <a:endParaRPr lang="en-GB"/>
        </a:p>
      </dgm:t>
    </dgm:pt>
    <dgm:pt modelId="{E6F2F774-4171-4903-8F21-DB509FA8F707}">
      <dgm:prSet phldrT="[Text]"/>
      <dgm:spPr/>
      <dgm:t>
        <a:bodyPr/>
        <a:lstStyle/>
        <a:p>
          <a:r>
            <a:rPr lang="en-GB" dirty="0" smtClean="0"/>
            <a:t>DBIS</a:t>
          </a:r>
          <a:endParaRPr lang="en-GB" dirty="0"/>
        </a:p>
      </dgm:t>
    </dgm:pt>
    <dgm:pt modelId="{89D68C06-B98D-4D8C-AC56-615F7D0D4F3A}" type="parTrans" cxnId="{E126F5CC-4B70-47F6-A03B-FDE27942D969}">
      <dgm:prSet/>
      <dgm:spPr/>
      <dgm:t>
        <a:bodyPr/>
        <a:lstStyle/>
        <a:p>
          <a:endParaRPr lang="en-GB"/>
        </a:p>
      </dgm:t>
    </dgm:pt>
    <dgm:pt modelId="{93C0758A-ADB2-4AB2-8B10-0C3E24DC5FE4}" type="sibTrans" cxnId="{E126F5CC-4B70-47F6-A03B-FDE27942D969}">
      <dgm:prSet/>
      <dgm:spPr/>
      <dgm:t>
        <a:bodyPr/>
        <a:lstStyle/>
        <a:p>
          <a:endParaRPr lang="en-GB"/>
        </a:p>
      </dgm:t>
    </dgm:pt>
    <dgm:pt modelId="{C16DB6DB-4680-45AA-824D-4F00F3FE2C0E}">
      <dgm:prSet phldrT="[Text]"/>
      <dgm:spPr/>
      <dgm:t>
        <a:bodyPr/>
        <a:lstStyle/>
        <a:p>
          <a:r>
            <a:rPr lang="en-GB" dirty="0" smtClean="0"/>
            <a:t>Employers, Partnerships, Skills</a:t>
          </a:r>
          <a:endParaRPr lang="en-GB" dirty="0"/>
        </a:p>
      </dgm:t>
    </dgm:pt>
    <dgm:pt modelId="{1669A983-FC62-4467-9911-A7A2E232810C}" type="parTrans" cxnId="{78A22156-4202-48F6-8DA1-82AA91832224}">
      <dgm:prSet/>
      <dgm:spPr/>
      <dgm:t>
        <a:bodyPr/>
        <a:lstStyle/>
        <a:p>
          <a:endParaRPr lang="en-GB"/>
        </a:p>
      </dgm:t>
    </dgm:pt>
    <dgm:pt modelId="{D2CF4FFB-89FB-41A9-A48F-02D2F538F66E}" type="sibTrans" cxnId="{78A22156-4202-48F6-8DA1-82AA91832224}">
      <dgm:prSet/>
      <dgm:spPr/>
      <dgm:t>
        <a:bodyPr/>
        <a:lstStyle/>
        <a:p>
          <a:endParaRPr lang="en-GB"/>
        </a:p>
      </dgm:t>
    </dgm:pt>
    <dgm:pt modelId="{D5577552-8CAD-44CA-B281-9A0B9D865901}">
      <dgm:prSet phldrT="[Text]"/>
      <dgm:spPr/>
      <dgm:t>
        <a:bodyPr/>
        <a:lstStyle/>
        <a:p>
          <a:r>
            <a:rPr lang="en-GB" dirty="0" smtClean="0"/>
            <a:t>Colleges; Apprenticeships, Traineeships</a:t>
          </a:r>
          <a:endParaRPr lang="en-GB" dirty="0"/>
        </a:p>
      </dgm:t>
    </dgm:pt>
    <dgm:pt modelId="{5AEA5879-3E34-4B87-8AC9-1107A5753F8F}" type="parTrans" cxnId="{02ACFB4E-4C40-4EA7-99C9-429FF0401980}">
      <dgm:prSet/>
      <dgm:spPr/>
      <dgm:t>
        <a:bodyPr/>
        <a:lstStyle/>
        <a:p>
          <a:endParaRPr lang="en-GB"/>
        </a:p>
      </dgm:t>
    </dgm:pt>
    <dgm:pt modelId="{418B4279-4B58-4A97-B828-DDD00E25F662}" type="sibTrans" cxnId="{02ACFB4E-4C40-4EA7-99C9-429FF0401980}">
      <dgm:prSet/>
      <dgm:spPr/>
      <dgm:t>
        <a:bodyPr/>
        <a:lstStyle/>
        <a:p>
          <a:endParaRPr lang="en-GB"/>
        </a:p>
      </dgm:t>
    </dgm:pt>
    <dgm:pt modelId="{D945FF98-D294-4E28-9EF5-2CDAF76AD05D}">
      <dgm:prSet phldrT="[Text]"/>
      <dgm:spPr/>
      <dgm:t>
        <a:bodyPr/>
        <a:lstStyle/>
        <a:p>
          <a:r>
            <a:rPr lang="en-GB" dirty="0" smtClean="0"/>
            <a:t>Related</a:t>
          </a:r>
          <a:endParaRPr lang="en-GB" dirty="0"/>
        </a:p>
      </dgm:t>
    </dgm:pt>
    <dgm:pt modelId="{044A97B5-159F-41D6-A350-6CDAEA7D80E8}" type="parTrans" cxnId="{C79C95D9-3464-492A-ADD5-778AD7FACD93}">
      <dgm:prSet/>
      <dgm:spPr/>
      <dgm:t>
        <a:bodyPr/>
        <a:lstStyle/>
        <a:p>
          <a:endParaRPr lang="en-GB"/>
        </a:p>
      </dgm:t>
    </dgm:pt>
    <dgm:pt modelId="{49C01D52-0980-4134-B559-6C78ED66C730}" type="sibTrans" cxnId="{C79C95D9-3464-492A-ADD5-778AD7FACD93}">
      <dgm:prSet/>
      <dgm:spPr/>
      <dgm:t>
        <a:bodyPr/>
        <a:lstStyle/>
        <a:p>
          <a:endParaRPr lang="en-GB"/>
        </a:p>
      </dgm:t>
    </dgm:pt>
    <dgm:pt modelId="{14DB1BF7-E403-4C3A-8AD7-D5D854A6B5FD}">
      <dgm:prSet phldrT="[Text]"/>
      <dgm:spPr/>
      <dgm:t>
        <a:bodyPr/>
        <a:lstStyle/>
        <a:p>
          <a:r>
            <a:rPr lang="en-GB" dirty="0" smtClean="0"/>
            <a:t>Ofsted; National Careers Council; Gatsby; UKCES; OECD; CEDEFOP</a:t>
          </a:r>
          <a:endParaRPr lang="en-GB" dirty="0"/>
        </a:p>
      </dgm:t>
    </dgm:pt>
    <dgm:pt modelId="{232DC86D-C2EF-456B-8841-9206AF453950}" type="parTrans" cxnId="{6CF82BA5-DFDB-4208-878E-DBB5760FA387}">
      <dgm:prSet/>
      <dgm:spPr/>
      <dgm:t>
        <a:bodyPr/>
        <a:lstStyle/>
        <a:p>
          <a:endParaRPr lang="en-GB"/>
        </a:p>
      </dgm:t>
    </dgm:pt>
    <dgm:pt modelId="{2870C31A-66ED-4C83-9940-C02E1016E586}" type="sibTrans" cxnId="{6CF82BA5-DFDB-4208-878E-DBB5760FA387}">
      <dgm:prSet/>
      <dgm:spPr/>
      <dgm:t>
        <a:bodyPr/>
        <a:lstStyle/>
        <a:p>
          <a:endParaRPr lang="en-GB"/>
        </a:p>
      </dgm:t>
    </dgm:pt>
    <dgm:pt modelId="{0CABEBA0-00D4-4062-BDEC-8288413F538C}">
      <dgm:prSet phldrT="[Text]"/>
      <dgm:spPr/>
      <dgm:t>
        <a:bodyPr/>
        <a:lstStyle/>
        <a:p>
          <a:r>
            <a:rPr lang="en-GB" dirty="0" smtClean="0"/>
            <a:t>Non-statutory guidance</a:t>
          </a:r>
          <a:endParaRPr lang="en-GB" dirty="0"/>
        </a:p>
      </dgm:t>
    </dgm:pt>
    <dgm:pt modelId="{4FD2296F-0811-425D-99C5-9C91783C9C13}" type="sibTrans" cxnId="{D55983C3-21F8-4498-950A-C0A64CA11ED0}">
      <dgm:prSet/>
      <dgm:spPr/>
      <dgm:t>
        <a:bodyPr/>
        <a:lstStyle/>
        <a:p>
          <a:endParaRPr lang="en-GB"/>
        </a:p>
      </dgm:t>
    </dgm:pt>
    <dgm:pt modelId="{38E01214-1E35-4675-8CA7-DD3ACF61A2C4}" type="parTrans" cxnId="{D55983C3-21F8-4498-950A-C0A64CA11ED0}">
      <dgm:prSet/>
      <dgm:spPr/>
      <dgm:t>
        <a:bodyPr/>
        <a:lstStyle/>
        <a:p>
          <a:endParaRPr lang="en-GB"/>
        </a:p>
      </dgm:t>
    </dgm:pt>
    <dgm:pt modelId="{7C1234F0-1F7D-43CA-8E4B-D0150EA4CEC9}" type="pres">
      <dgm:prSet presAssocID="{063F4670-759E-4058-9611-5F106B081E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941EBDB-740B-4291-B277-6A7484C84165}" type="pres">
      <dgm:prSet presAssocID="{5F6D774D-163E-49E7-9EA2-A57560DC2C3D}" presName="linNode" presStyleCnt="0"/>
      <dgm:spPr/>
    </dgm:pt>
    <dgm:pt modelId="{05343224-4771-4B8C-82A6-4223A4DBC3D7}" type="pres">
      <dgm:prSet presAssocID="{5F6D774D-163E-49E7-9EA2-A57560DC2C3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880DEF-F6BE-4E86-9B06-33AF8B9453FD}" type="pres">
      <dgm:prSet presAssocID="{5F6D774D-163E-49E7-9EA2-A57560DC2C3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1495C-85AB-4F4D-AC78-CA678FAC8FAB}" type="pres">
      <dgm:prSet presAssocID="{4C175C02-6381-42BB-9574-8CC6A633984A}" presName="sp" presStyleCnt="0"/>
      <dgm:spPr/>
    </dgm:pt>
    <dgm:pt modelId="{89E3FFEA-63AC-4067-B19E-C42DB85BAC84}" type="pres">
      <dgm:prSet presAssocID="{E6F2F774-4171-4903-8F21-DB509FA8F707}" presName="linNode" presStyleCnt="0"/>
      <dgm:spPr/>
    </dgm:pt>
    <dgm:pt modelId="{10455DEA-34C3-44F5-B883-8D672F3B9120}" type="pres">
      <dgm:prSet presAssocID="{E6F2F774-4171-4903-8F21-DB509FA8F7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CCBDD2-4D35-4FFF-9550-DDA4D394757D}" type="pres">
      <dgm:prSet presAssocID="{E6F2F774-4171-4903-8F21-DB509FA8F7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1C1F00-88CA-4C3D-BFA4-35F6FE7D40B3}" type="pres">
      <dgm:prSet presAssocID="{93C0758A-ADB2-4AB2-8B10-0C3E24DC5FE4}" presName="sp" presStyleCnt="0"/>
      <dgm:spPr/>
    </dgm:pt>
    <dgm:pt modelId="{3EB54ED9-3A9C-4773-A94E-B1C6D96574A8}" type="pres">
      <dgm:prSet presAssocID="{D945FF98-D294-4E28-9EF5-2CDAF76AD05D}" presName="linNode" presStyleCnt="0"/>
      <dgm:spPr/>
    </dgm:pt>
    <dgm:pt modelId="{F7A1D09E-3464-47BD-9735-435A0410B1FE}" type="pres">
      <dgm:prSet presAssocID="{D945FF98-D294-4E28-9EF5-2CDAF76AD05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B723E4-F740-447F-B9B1-0DC1A77C0005}" type="pres">
      <dgm:prSet presAssocID="{D945FF98-D294-4E28-9EF5-2CDAF76AD05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26F5CC-4B70-47F6-A03B-FDE27942D969}" srcId="{063F4670-759E-4058-9611-5F106B081EF4}" destId="{E6F2F774-4171-4903-8F21-DB509FA8F707}" srcOrd="1" destOrd="0" parTransId="{89D68C06-B98D-4D8C-AC56-615F7D0D4F3A}" sibTransId="{93C0758A-ADB2-4AB2-8B10-0C3E24DC5FE4}"/>
    <dgm:cxn modelId="{5513F5ED-35B3-4D39-9402-7818C2E53E78}" type="presOf" srcId="{5F6D774D-163E-49E7-9EA2-A57560DC2C3D}" destId="{05343224-4771-4B8C-82A6-4223A4DBC3D7}" srcOrd="0" destOrd="0" presId="urn:microsoft.com/office/officeart/2005/8/layout/vList5"/>
    <dgm:cxn modelId="{D55983C3-21F8-4498-950A-C0A64CA11ED0}" srcId="{5F6D774D-163E-49E7-9EA2-A57560DC2C3D}" destId="{0CABEBA0-00D4-4062-BDEC-8288413F538C}" srcOrd="1" destOrd="0" parTransId="{38E01214-1E35-4675-8CA7-DD3ACF61A2C4}" sibTransId="{4FD2296F-0811-425D-99C5-9C91783C9C13}"/>
    <dgm:cxn modelId="{78A22156-4202-48F6-8DA1-82AA91832224}" srcId="{E6F2F774-4171-4903-8F21-DB509FA8F707}" destId="{C16DB6DB-4680-45AA-824D-4F00F3FE2C0E}" srcOrd="0" destOrd="0" parTransId="{1669A983-FC62-4467-9911-A7A2E232810C}" sibTransId="{D2CF4FFB-89FB-41A9-A48F-02D2F538F66E}"/>
    <dgm:cxn modelId="{9758303B-94AE-4DB9-A6C2-D69DBCD9267E}" srcId="{063F4670-759E-4058-9611-5F106B081EF4}" destId="{5F6D774D-163E-49E7-9EA2-A57560DC2C3D}" srcOrd="0" destOrd="0" parTransId="{C1779384-1116-4C95-8449-599BCECB50AB}" sibTransId="{4C175C02-6381-42BB-9574-8CC6A633984A}"/>
    <dgm:cxn modelId="{7B9F5206-D419-44F3-8220-6251B821C9B3}" type="presOf" srcId="{14DB1BF7-E403-4C3A-8AD7-D5D854A6B5FD}" destId="{1AB723E4-F740-447F-B9B1-0DC1A77C0005}" srcOrd="0" destOrd="0" presId="urn:microsoft.com/office/officeart/2005/8/layout/vList5"/>
    <dgm:cxn modelId="{9CDC5858-CB7D-439B-8A50-63E9FF2FA0AC}" type="presOf" srcId="{E6F2F774-4171-4903-8F21-DB509FA8F707}" destId="{10455DEA-34C3-44F5-B883-8D672F3B9120}" srcOrd="0" destOrd="0" presId="urn:microsoft.com/office/officeart/2005/8/layout/vList5"/>
    <dgm:cxn modelId="{4A05961F-A03C-4FFF-B26E-EE86F3643B59}" type="presOf" srcId="{D5577552-8CAD-44CA-B281-9A0B9D865901}" destId="{81CCBDD2-4D35-4FFF-9550-DDA4D394757D}" srcOrd="0" destOrd="1" presId="urn:microsoft.com/office/officeart/2005/8/layout/vList5"/>
    <dgm:cxn modelId="{C1F5B860-B6EE-45C1-A94F-B4AD571235E9}" srcId="{5F6D774D-163E-49E7-9EA2-A57560DC2C3D}" destId="{0AB0BD72-4F33-4CB5-9418-ECCD96E4D676}" srcOrd="0" destOrd="0" parTransId="{C61B38E3-8DE0-4220-A693-5B52A663E278}" sibTransId="{22F12F0D-DB23-41DC-B84A-661CDAB13C06}"/>
    <dgm:cxn modelId="{CE64D33E-39CA-4EFF-8B0B-B843E61CA4CB}" type="presOf" srcId="{D945FF98-D294-4E28-9EF5-2CDAF76AD05D}" destId="{F7A1D09E-3464-47BD-9735-435A0410B1FE}" srcOrd="0" destOrd="0" presId="urn:microsoft.com/office/officeart/2005/8/layout/vList5"/>
    <dgm:cxn modelId="{C79C95D9-3464-492A-ADD5-778AD7FACD93}" srcId="{063F4670-759E-4058-9611-5F106B081EF4}" destId="{D945FF98-D294-4E28-9EF5-2CDAF76AD05D}" srcOrd="2" destOrd="0" parTransId="{044A97B5-159F-41D6-A350-6CDAEA7D80E8}" sibTransId="{49C01D52-0980-4134-B559-6C78ED66C730}"/>
    <dgm:cxn modelId="{3726A95E-4BE6-457E-B07E-DFF04022645E}" type="presOf" srcId="{0AB0BD72-4F33-4CB5-9418-ECCD96E4D676}" destId="{B8880DEF-F6BE-4E86-9B06-33AF8B9453FD}" srcOrd="0" destOrd="0" presId="urn:microsoft.com/office/officeart/2005/8/layout/vList5"/>
    <dgm:cxn modelId="{02ACFB4E-4C40-4EA7-99C9-429FF0401980}" srcId="{E6F2F774-4171-4903-8F21-DB509FA8F707}" destId="{D5577552-8CAD-44CA-B281-9A0B9D865901}" srcOrd="1" destOrd="0" parTransId="{5AEA5879-3E34-4B87-8AC9-1107A5753F8F}" sibTransId="{418B4279-4B58-4A97-B828-DDD00E25F662}"/>
    <dgm:cxn modelId="{7518B270-97B0-46FF-9AD8-96D3A00E0531}" type="presOf" srcId="{063F4670-759E-4058-9611-5F106B081EF4}" destId="{7C1234F0-1F7D-43CA-8E4B-D0150EA4CEC9}" srcOrd="0" destOrd="0" presId="urn:microsoft.com/office/officeart/2005/8/layout/vList5"/>
    <dgm:cxn modelId="{6CF82BA5-DFDB-4208-878E-DBB5760FA387}" srcId="{D945FF98-D294-4E28-9EF5-2CDAF76AD05D}" destId="{14DB1BF7-E403-4C3A-8AD7-D5D854A6B5FD}" srcOrd="0" destOrd="0" parTransId="{232DC86D-C2EF-456B-8841-9206AF453950}" sibTransId="{2870C31A-66ED-4C83-9940-C02E1016E586}"/>
    <dgm:cxn modelId="{862E91B6-874B-4596-8A0C-0602D6F6FBF2}" type="presOf" srcId="{C16DB6DB-4680-45AA-824D-4F00F3FE2C0E}" destId="{81CCBDD2-4D35-4FFF-9550-DDA4D394757D}" srcOrd="0" destOrd="0" presId="urn:microsoft.com/office/officeart/2005/8/layout/vList5"/>
    <dgm:cxn modelId="{192D73CB-AD9A-40A3-B0D3-BC809967054F}" type="presOf" srcId="{0CABEBA0-00D4-4062-BDEC-8288413F538C}" destId="{B8880DEF-F6BE-4E86-9B06-33AF8B9453FD}" srcOrd="0" destOrd="1" presId="urn:microsoft.com/office/officeart/2005/8/layout/vList5"/>
    <dgm:cxn modelId="{A6E7D8EC-9969-48A0-890C-2AC907427EF0}" type="presParOf" srcId="{7C1234F0-1F7D-43CA-8E4B-D0150EA4CEC9}" destId="{A941EBDB-740B-4291-B277-6A7484C84165}" srcOrd="0" destOrd="0" presId="urn:microsoft.com/office/officeart/2005/8/layout/vList5"/>
    <dgm:cxn modelId="{0C570DE3-CDEA-41F6-A49A-B8F5ED5CA74B}" type="presParOf" srcId="{A941EBDB-740B-4291-B277-6A7484C84165}" destId="{05343224-4771-4B8C-82A6-4223A4DBC3D7}" srcOrd="0" destOrd="0" presId="urn:microsoft.com/office/officeart/2005/8/layout/vList5"/>
    <dgm:cxn modelId="{8AAA9FCD-FBE1-4D1B-BA85-AB2C175F3141}" type="presParOf" srcId="{A941EBDB-740B-4291-B277-6A7484C84165}" destId="{B8880DEF-F6BE-4E86-9B06-33AF8B9453FD}" srcOrd="1" destOrd="0" presId="urn:microsoft.com/office/officeart/2005/8/layout/vList5"/>
    <dgm:cxn modelId="{F6642B7A-6848-4515-A9DD-9D532C2D28CE}" type="presParOf" srcId="{7C1234F0-1F7D-43CA-8E4B-D0150EA4CEC9}" destId="{6DC1495C-85AB-4F4D-AC78-CA678FAC8FAB}" srcOrd="1" destOrd="0" presId="urn:microsoft.com/office/officeart/2005/8/layout/vList5"/>
    <dgm:cxn modelId="{584C7370-AE33-475F-BB80-85AF7D750C20}" type="presParOf" srcId="{7C1234F0-1F7D-43CA-8E4B-D0150EA4CEC9}" destId="{89E3FFEA-63AC-4067-B19E-C42DB85BAC84}" srcOrd="2" destOrd="0" presId="urn:microsoft.com/office/officeart/2005/8/layout/vList5"/>
    <dgm:cxn modelId="{D0E1904C-C32C-4407-B137-97B184C69FBF}" type="presParOf" srcId="{89E3FFEA-63AC-4067-B19E-C42DB85BAC84}" destId="{10455DEA-34C3-44F5-B883-8D672F3B9120}" srcOrd="0" destOrd="0" presId="urn:microsoft.com/office/officeart/2005/8/layout/vList5"/>
    <dgm:cxn modelId="{64630D1A-C5E3-4DA9-B66A-B63B0EB24B3B}" type="presParOf" srcId="{89E3FFEA-63AC-4067-B19E-C42DB85BAC84}" destId="{81CCBDD2-4D35-4FFF-9550-DDA4D394757D}" srcOrd="1" destOrd="0" presId="urn:microsoft.com/office/officeart/2005/8/layout/vList5"/>
    <dgm:cxn modelId="{260CC6A2-26AD-4AF4-892D-584DC763BF87}" type="presParOf" srcId="{7C1234F0-1F7D-43CA-8E4B-D0150EA4CEC9}" destId="{AE1C1F00-88CA-4C3D-BFA4-35F6FE7D40B3}" srcOrd="3" destOrd="0" presId="urn:microsoft.com/office/officeart/2005/8/layout/vList5"/>
    <dgm:cxn modelId="{9303F664-DC0E-4183-80BD-2A0704F6A13E}" type="presParOf" srcId="{7C1234F0-1F7D-43CA-8E4B-D0150EA4CEC9}" destId="{3EB54ED9-3A9C-4773-A94E-B1C6D96574A8}" srcOrd="4" destOrd="0" presId="urn:microsoft.com/office/officeart/2005/8/layout/vList5"/>
    <dgm:cxn modelId="{3AF1C1EB-317F-4045-B37F-80CFB690A4A2}" type="presParOf" srcId="{3EB54ED9-3A9C-4773-A94E-B1C6D96574A8}" destId="{F7A1D09E-3464-47BD-9735-435A0410B1FE}" srcOrd="0" destOrd="0" presId="urn:microsoft.com/office/officeart/2005/8/layout/vList5"/>
    <dgm:cxn modelId="{F6E3F614-579B-41D8-8780-FF497BB233F4}" type="presParOf" srcId="{3EB54ED9-3A9C-4773-A94E-B1C6D96574A8}" destId="{1AB723E4-F740-447F-B9B1-0DC1A77C00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6390AD-215F-407B-A230-4D88F0A2235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30179E2-1831-4ED8-9A92-3AF26DE5D7EE}">
      <dgm:prSet phldrT="[Text]"/>
      <dgm:spPr/>
      <dgm:t>
        <a:bodyPr/>
        <a:lstStyle/>
        <a:p>
          <a:r>
            <a:rPr lang="en-GB" b="1" dirty="0" smtClean="0"/>
            <a:t>What?</a:t>
          </a:r>
          <a:endParaRPr lang="en-GB" b="1" dirty="0"/>
        </a:p>
      </dgm:t>
    </dgm:pt>
    <dgm:pt modelId="{44BD21A1-0ECC-4371-8912-703362C546EA}" type="parTrans" cxnId="{E44E1C1E-7131-446F-836C-9A0DCF1A64FC}">
      <dgm:prSet/>
      <dgm:spPr/>
      <dgm:t>
        <a:bodyPr/>
        <a:lstStyle/>
        <a:p>
          <a:endParaRPr lang="en-GB"/>
        </a:p>
      </dgm:t>
    </dgm:pt>
    <dgm:pt modelId="{6D30194C-A982-41DD-B5FC-41FC87B2B836}" type="sibTrans" cxnId="{E44E1C1E-7131-446F-836C-9A0DCF1A64FC}">
      <dgm:prSet/>
      <dgm:spPr/>
      <dgm:t>
        <a:bodyPr/>
        <a:lstStyle/>
        <a:p>
          <a:endParaRPr lang="en-GB"/>
        </a:p>
      </dgm:t>
    </dgm:pt>
    <dgm:pt modelId="{5629629C-D2F4-448D-BBCB-210148CF32B9}">
      <dgm:prSet phldrT="[Text]"/>
      <dgm:spPr/>
      <dgm:t>
        <a:bodyPr/>
        <a:lstStyle/>
        <a:p>
          <a:r>
            <a:rPr lang="en-GB" b="1" dirty="0" smtClean="0"/>
            <a:t>Conclusions?</a:t>
          </a:r>
          <a:endParaRPr lang="en-GB" b="1" dirty="0"/>
        </a:p>
      </dgm:t>
    </dgm:pt>
    <dgm:pt modelId="{CEEB996B-291B-4563-8F92-C6FD1BD0E89B}" type="parTrans" cxnId="{76AC63C3-F560-4417-B6FC-6CFA25E7EFEF}">
      <dgm:prSet/>
      <dgm:spPr/>
      <dgm:t>
        <a:bodyPr/>
        <a:lstStyle/>
        <a:p>
          <a:endParaRPr lang="en-GB"/>
        </a:p>
      </dgm:t>
    </dgm:pt>
    <dgm:pt modelId="{0C2DA5F9-4437-4662-AFE8-D098D5457705}" type="sibTrans" cxnId="{76AC63C3-F560-4417-B6FC-6CFA25E7EFEF}">
      <dgm:prSet/>
      <dgm:spPr/>
      <dgm:t>
        <a:bodyPr/>
        <a:lstStyle/>
        <a:p>
          <a:endParaRPr lang="en-GB"/>
        </a:p>
      </dgm:t>
    </dgm:pt>
    <dgm:pt modelId="{B634063D-28DB-4E87-AC11-7DFCBE421E5F}">
      <dgm:prSet phldrT="[Text]"/>
      <dgm:spPr/>
      <dgm:t>
        <a:bodyPr/>
        <a:lstStyle/>
        <a:p>
          <a:r>
            <a:rPr lang="en-GB" b="1" dirty="0" smtClean="0"/>
            <a:t>Implications?</a:t>
          </a:r>
          <a:endParaRPr lang="en-GB" b="1" dirty="0"/>
        </a:p>
      </dgm:t>
    </dgm:pt>
    <dgm:pt modelId="{64B191E1-4F6F-419C-AA23-348A55017669}" type="parTrans" cxnId="{8187064B-AC01-41B8-8172-1CBEA114F669}">
      <dgm:prSet/>
      <dgm:spPr/>
      <dgm:t>
        <a:bodyPr/>
        <a:lstStyle/>
        <a:p>
          <a:endParaRPr lang="en-GB"/>
        </a:p>
      </dgm:t>
    </dgm:pt>
    <dgm:pt modelId="{D9F5C465-D341-4A37-9842-4A6F8A6A702D}" type="sibTrans" cxnId="{8187064B-AC01-41B8-8172-1CBEA114F669}">
      <dgm:prSet/>
      <dgm:spPr/>
      <dgm:t>
        <a:bodyPr/>
        <a:lstStyle/>
        <a:p>
          <a:endParaRPr lang="en-GB"/>
        </a:p>
      </dgm:t>
    </dgm:pt>
    <dgm:pt modelId="{01554129-C7E5-4EDD-AF0A-631FD36F3201}" type="pres">
      <dgm:prSet presAssocID="{2D6390AD-215F-407B-A230-4D88F0A22350}" presName="CompostProcess" presStyleCnt="0">
        <dgm:presLayoutVars>
          <dgm:dir/>
          <dgm:resizeHandles val="exact"/>
        </dgm:presLayoutVars>
      </dgm:prSet>
      <dgm:spPr/>
    </dgm:pt>
    <dgm:pt modelId="{26BED2FE-078E-45DA-9807-9BEE2EF22B2B}" type="pres">
      <dgm:prSet presAssocID="{2D6390AD-215F-407B-A230-4D88F0A22350}" presName="arrow" presStyleLbl="bgShp" presStyleIdx="0" presStyleCnt="1"/>
      <dgm:spPr/>
    </dgm:pt>
    <dgm:pt modelId="{7C51E512-CC14-4F66-A2CA-A50141887E7A}" type="pres">
      <dgm:prSet presAssocID="{2D6390AD-215F-407B-A230-4D88F0A22350}" presName="linearProcess" presStyleCnt="0"/>
      <dgm:spPr/>
    </dgm:pt>
    <dgm:pt modelId="{FCDF7333-90CD-41FE-AB32-F904D86C2B5C}" type="pres">
      <dgm:prSet presAssocID="{430179E2-1831-4ED8-9A92-3AF26DE5D7E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360392-AC74-490E-8D41-042D3B87AF55}" type="pres">
      <dgm:prSet presAssocID="{6D30194C-A982-41DD-B5FC-41FC87B2B836}" presName="sibTrans" presStyleCnt="0"/>
      <dgm:spPr/>
    </dgm:pt>
    <dgm:pt modelId="{4FA66F25-6425-4B51-B42A-8377830FD535}" type="pres">
      <dgm:prSet presAssocID="{5629629C-D2F4-448D-BBCB-210148CF32B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29DC0C-47E4-4BDE-93E6-BEE140F0ABD5}" type="pres">
      <dgm:prSet presAssocID="{0C2DA5F9-4437-4662-AFE8-D098D5457705}" presName="sibTrans" presStyleCnt="0"/>
      <dgm:spPr/>
    </dgm:pt>
    <dgm:pt modelId="{A60CC74F-38D7-4FCA-B4A5-F92A87A52BEC}" type="pres">
      <dgm:prSet presAssocID="{B634063D-28DB-4E87-AC11-7DFCBE421E5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F4C8BAA-A4CF-47FF-B1AA-2D79FEA7D688}" type="presOf" srcId="{2D6390AD-215F-407B-A230-4D88F0A22350}" destId="{01554129-C7E5-4EDD-AF0A-631FD36F3201}" srcOrd="0" destOrd="0" presId="urn:microsoft.com/office/officeart/2005/8/layout/hProcess9"/>
    <dgm:cxn modelId="{5321E348-8DFE-4A4D-9A51-B28B52A4C16F}" type="presOf" srcId="{430179E2-1831-4ED8-9A92-3AF26DE5D7EE}" destId="{FCDF7333-90CD-41FE-AB32-F904D86C2B5C}" srcOrd="0" destOrd="0" presId="urn:microsoft.com/office/officeart/2005/8/layout/hProcess9"/>
    <dgm:cxn modelId="{76AC63C3-F560-4417-B6FC-6CFA25E7EFEF}" srcId="{2D6390AD-215F-407B-A230-4D88F0A22350}" destId="{5629629C-D2F4-448D-BBCB-210148CF32B9}" srcOrd="1" destOrd="0" parTransId="{CEEB996B-291B-4563-8F92-C6FD1BD0E89B}" sibTransId="{0C2DA5F9-4437-4662-AFE8-D098D5457705}"/>
    <dgm:cxn modelId="{E44E1C1E-7131-446F-836C-9A0DCF1A64FC}" srcId="{2D6390AD-215F-407B-A230-4D88F0A22350}" destId="{430179E2-1831-4ED8-9A92-3AF26DE5D7EE}" srcOrd="0" destOrd="0" parTransId="{44BD21A1-0ECC-4371-8912-703362C546EA}" sibTransId="{6D30194C-A982-41DD-B5FC-41FC87B2B836}"/>
    <dgm:cxn modelId="{0F747FB9-E05B-4606-B6F4-87154D68E18F}" type="presOf" srcId="{5629629C-D2F4-448D-BBCB-210148CF32B9}" destId="{4FA66F25-6425-4B51-B42A-8377830FD535}" srcOrd="0" destOrd="0" presId="urn:microsoft.com/office/officeart/2005/8/layout/hProcess9"/>
    <dgm:cxn modelId="{FE54C41F-D997-4E46-82FD-92474202526A}" type="presOf" srcId="{B634063D-28DB-4E87-AC11-7DFCBE421E5F}" destId="{A60CC74F-38D7-4FCA-B4A5-F92A87A52BEC}" srcOrd="0" destOrd="0" presId="urn:microsoft.com/office/officeart/2005/8/layout/hProcess9"/>
    <dgm:cxn modelId="{8187064B-AC01-41B8-8172-1CBEA114F669}" srcId="{2D6390AD-215F-407B-A230-4D88F0A22350}" destId="{B634063D-28DB-4E87-AC11-7DFCBE421E5F}" srcOrd="2" destOrd="0" parTransId="{64B191E1-4F6F-419C-AA23-348A55017669}" sibTransId="{D9F5C465-D341-4A37-9842-4A6F8A6A702D}"/>
    <dgm:cxn modelId="{651BD2E7-B071-4A3F-8436-6C480BC4CC25}" type="presParOf" srcId="{01554129-C7E5-4EDD-AF0A-631FD36F3201}" destId="{26BED2FE-078E-45DA-9807-9BEE2EF22B2B}" srcOrd="0" destOrd="0" presId="urn:microsoft.com/office/officeart/2005/8/layout/hProcess9"/>
    <dgm:cxn modelId="{218E232D-B5B1-446F-B088-62D87B7449EE}" type="presParOf" srcId="{01554129-C7E5-4EDD-AF0A-631FD36F3201}" destId="{7C51E512-CC14-4F66-A2CA-A50141887E7A}" srcOrd="1" destOrd="0" presId="urn:microsoft.com/office/officeart/2005/8/layout/hProcess9"/>
    <dgm:cxn modelId="{DB66E80F-D969-41B5-9D83-E038E8A46D55}" type="presParOf" srcId="{7C51E512-CC14-4F66-A2CA-A50141887E7A}" destId="{FCDF7333-90CD-41FE-AB32-F904D86C2B5C}" srcOrd="0" destOrd="0" presId="urn:microsoft.com/office/officeart/2005/8/layout/hProcess9"/>
    <dgm:cxn modelId="{AFC88C2E-AEE7-4E6F-843B-D54A6D10F9C1}" type="presParOf" srcId="{7C51E512-CC14-4F66-A2CA-A50141887E7A}" destId="{75360392-AC74-490E-8D41-042D3B87AF55}" srcOrd="1" destOrd="0" presId="urn:microsoft.com/office/officeart/2005/8/layout/hProcess9"/>
    <dgm:cxn modelId="{6E10E95A-2805-4E8B-BA14-678B05200A9A}" type="presParOf" srcId="{7C51E512-CC14-4F66-A2CA-A50141887E7A}" destId="{4FA66F25-6425-4B51-B42A-8377830FD535}" srcOrd="2" destOrd="0" presId="urn:microsoft.com/office/officeart/2005/8/layout/hProcess9"/>
    <dgm:cxn modelId="{43BCED36-CEFE-4130-8D26-290BAA6B6BFC}" type="presParOf" srcId="{7C51E512-CC14-4F66-A2CA-A50141887E7A}" destId="{4A29DC0C-47E4-4BDE-93E6-BEE140F0ABD5}" srcOrd="3" destOrd="0" presId="urn:microsoft.com/office/officeart/2005/8/layout/hProcess9"/>
    <dgm:cxn modelId="{7ED7BF99-0F18-4FBC-A1C9-D654C9A516ED}" type="presParOf" srcId="{7C51E512-CC14-4F66-A2CA-A50141887E7A}" destId="{A60CC74F-38D7-4FCA-B4A5-F92A87A52BE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0E6F6A-E175-46EA-8D6C-0BBFA80D553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C93917-2A82-4C89-8E7F-3772ADA6E85E}">
      <dgm:prSet phldrT="[Text]"/>
      <dgm:spPr/>
      <dgm:t>
        <a:bodyPr/>
        <a:lstStyle/>
        <a:p>
          <a:r>
            <a:rPr lang="en-GB" dirty="0" smtClean="0"/>
            <a:t>Literature Review</a:t>
          </a:r>
          <a:endParaRPr lang="en-GB" dirty="0"/>
        </a:p>
      </dgm:t>
    </dgm:pt>
    <dgm:pt modelId="{F006C9CE-4826-40BE-B9D8-2DF767B80DAE}" type="parTrans" cxnId="{A83FB2CA-4E4B-47FB-8F76-2C8BB20121A3}">
      <dgm:prSet/>
      <dgm:spPr/>
      <dgm:t>
        <a:bodyPr/>
        <a:lstStyle/>
        <a:p>
          <a:endParaRPr lang="en-GB"/>
        </a:p>
      </dgm:t>
    </dgm:pt>
    <dgm:pt modelId="{97C9D37C-7027-4878-B824-39C063FD0445}" type="sibTrans" cxnId="{A83FB2CA-4E4B-47FB-8F76-2C8BB20121A3}">
      <dgm:prSet/>
      <dgm:spPr/>
      <dgm:t>
        <a:bodyPr/>
        <a:lstStyle/>
        <a:p>
          <a:endParaRPr lang="en-GB"/>
        </a:p>
      </dgm:t>
    </dgm:pt>
    <dgm:pt modelId="{2BEBEF48-BA72-4941-B733-47084CD5C06E}">
      <dgm:prSet phldrT="[Text]"/>
      <dgm:spPr/>
      <dgm:t>
        <a:bodyPr/>
        <a:lstStyle/>
        <a:p>
          <a:r>
            <a:rPr lang="en-GB" dirty="0" smtClean="0"/>
            <a:t>Surveys</a:t>
          </a:r>
          <a:endParaRPr lang="en-GB" dirty="0"/>
        </a:p>
      </dgm:t>
    </dgm:pt>
    <dgm:pt modelId="{99B0F955-8B99-4B2E-BECB-EA8641579196}" type="parTrans" cxnId="{AE6BAA90-1682-4F7F-9672-3A72FE0C1682}">
      <dgm:prSet/>
      <dgm:spPr/>
      <dgm:t>
        <a:bodyPr/>
        <a:lstStyle/>
        <a:p>
          <a:endParaRPr lang="en-GB"/>
        </a:p>
      </dgm:t>
    </dgm:pt>
    <dgm:pt modelId="{C0475BB6-5E58-4F30-BB26-A961DBA2CBBC}" type="sibTrans" cxnId="{AE6BAA90-1682-4F7F-9672-3A72FE0C1682}">
      <dgm:prSet/>
      <dgm:spPr/>
      <dgm:t>
        <a:bodyPr/>
        <a:lstStyle/>
        <a:p>
          <a:endParaRPr lang="en-GB"/>
        </a:p>
      </dgm:t>
    </dgm:pt>
    <dgm:pt modelId="{D9983282-5917-4E3B-B193-C4A34DB24E4E}">
      <dgm:prSet phldrT="[Text]"/>
      <dgm:spPr/>
      <dgm:t>
        <a:bodyPr/>
        <a:lstStyle/>
        <a:p>
          <a:r>
            <a:rPr lang="en-GB" dirty="0" smtClean="0"/>
            <a:t>Interviews</a:t>
          </a:r>
          <a:endParaRPr lang="en-GB" dirty="0"/>
        </a:p>
      </dgm:t>
    </dgm:pt>
    <dgm:pt modelId="{F30469B6-FC58-473B-9E6F-A1C0C040AA37}" type="parTrans" cxnId="{64839217-5765-4951-BB3F-ABB7678FED25}">
      <dgm:prSet/>
      <dgm:spPr/>
      <dgm:t>
        <a:bodyPr/>
        <a:lstStyle/>
        <a:p>
          <a:endParaRPr lang="en-GB"/>
        </a:p>
      </dgm:t>
    </dgm:pt>
    <dgm:pt modelId="{95E58032-93F6-4078-AB8E-72B647A8423F}" type="sibTrans" cxnId="{64839217-5765-4951-BB3F-ABB7678FED25}">
      <dgm:prSet/>
      <dgm:spPr/>
      <dgm:t>
        <a:bodyPr/>
        <a:lstStyle/>
        <a:p>
          <a:endParaRPr lang="en-GB"/>
        </a:p>
      </dgm:t>
    </dgm:pt>
    <dgm:pt modelId="{5126FEF8-4D42-41C2-ACD0-B7CFC2EDDDFB}">
      <dgm:prSet phldrT="[Text]"/>
      <dgm:spPr/>
      <dgm:t>
        <a:bodyPr/>
        <a:lstStyle/>
        <a:p>
          <a:r>
            <a:rPr lang="en-GB" dirty="0" smtClean="0"/>
            <a:t>Case Studies</a:t>
          </a:r>
          <a:endParaRPr lang="en-GB" dirty="0"/>
        </a:p>
      </dgm:t>
    </dgm:pt>
    <dgm:pt modelId="{38094CFC-CDAF-4EE4-A4F4-C6288853C9BD}" type="parTrans" cxnId="{14B7E0AC-0F22-4A99-9986-5DCF3D0A81AA}">
      <dgm:prSet/>
      <dgm:spPr/>
      <dgm:t>
        <a:bodyPr/>
        <a:lstStyle/>
        <a:p>
          <a:endParaRPr lang="en-GB"/>
        </a:p>
      </dgm:t>
    </dgm:pt>
    <dgm:pt modelId="{12FC4668-ACFD-4039-875C-B717B93AE302}" type="sibTrans" cxnId="{14B7E0AC-0F22-4A99-9986-5DCF3D0A81AA}">
      <dgm:prSet/>
      <dgm:spPr/>
      <dgm:t>
        <a:bodyPr/>
        <a:lstStyle/>
        <a:p>
          <a:endParaRPr lang="en-GB"/>
        </a:p>
      </dgm:t>
    </dgm:pt>
    <dgm:pt modelId="{13B7D70F-1D79-4D68-975E-0F6FDBC1D4DD}" type="pres">
      <dgm:prSet presAssocID="{B60E6F6A-E175-46EA-8D6C-0BBFA80D553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40430C-369E-42D6-BA5E-1270B9536ED1}" type="pres">
      <dgm:prSet presAssocID="{B60E6F6A-E175-46EA-8D6C-0BBFA80D553F}" presName="diamond" presStyleLbl="bgShp" presStyleIdx="0" presStyleCnt="1"/>
      <dgm:spPr/>
    </dgm:pt>
    <dgm:pt modelId="{C5CA94A0-C80E-4FEF-ACC8-1C702A8B4CCE}" type="pres">
      <dgm:prSet presAssocID="{B60E6F6A-E175-46EA-8D6C-0BBFA80D553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240023-F6B3-43C3-A7AB-3879FF89C5B4}" type="pres">
      <dgm:prSet presAssocID="{B60E6F6A-E175-46EA-8D6C-0BBFA80D553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0DFF63-42F4-4A89-A07B-612E1D1EEB50}" type="pres">
      <dgm:prSet presAssocID="{B60E6F6A-E175-46EA-8D6C-0BBFA80D553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A49374-2202-47F7-9B7F-DC547376248D}" type="pres">
      <dgm:prSet presAssocID="{B60E6F6A-E175-46EA-8D6C-0BBFA80D553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03688E-FB37-4C25-9C39-C3FC72223BC8}" type="presOf" srcId="{D9983282-5917-4E3B-B193-C4A34DB24E4E}" destId="{DC0DFF63-42F4-4A89-A07B-612E1D1EEB50}" srcOrd="0" destOrd="0" presId="urn:microsoft.com/office/officeart/2005/8/layout/matrix3"/>
    <dgm:cxn modelId="{4C1467EC-6AFD-4CCC-946A-F93F97924E02}" type="presOf" srcId="{5126FEF8-4D42-41C2-ACD0-B7CFC2EDDDFB}" destId="{E0A49374-2202-47F7-9B7F-DC547376248D}" srcOrd="0" destOrd="0" presId="urn:microsoft.com/office/officeart/2005/8/layout/matrix3"/>
    <dgm:cxn modelId="{7D950E8D-B58D-4B6A-A751-3CA1E2FD46AA}" type="presOf" srcId="{2BEBEF48-BA72-4941-B733-47084CD5C06E}" destId="{26240023-F6B3-43C3-A7AB-3879FF89C5B4}" srcOrd="0" destOrd="0" presId="urn:microsoft.com/office/officeart/2005/8/layout/matrix3"/>
    <dgm:cxn modelId="{17A6C91B-F9D3-4EEE-B16C-315609304DB8}" type="presOf" srcId="{B60E6F6A-E175-46EA-8D6C-0BBFA80D553F}" destId="{13B7D70F-1D79-4D68-975E-0F6FDBC1D4DD}" srcOrd="0" destOrd="0" presId="urn:microsoft.com/office/officeart/2005/8/layout/matrix3"/>
    <dgm:cxn modelId="{A83FB2CA-4E4B-47FB-8F76-2C8BB20121A3}" srcId="{B60E6F6A-E175-46EA-8D6C-0BBFA80D553F}" destId="{22C93917-2A82-4C89-8E7F-3772ADA6E85E}" srcOrd="0" destOrd="0" parTransId="{F006C9CE-4826-40BE-B9D8-2DF767B80DAE}" sibTransId="{97C9D37C-7027-4878-B824-39C063FD0445}"/>
    <dgm:cxn modelId="{64839217-5765-4951-BB3F-ABB7678FED25}" srcId="{B60E6F6A-E175-46EA-8D6C-0BBFA80D553F}" destId="{D9983282-5917-4E3B-B193-C4A34DB24E4E}" srcOrd="2" destOrd="0" parTransId="{F30469B6-FC58-473B-9E6F-A1C0C040AA37}" sibTransId="{95E58032-93F6-4078-AB8E-72B647A8423F}"/>
    <dgm:cxn modelId="{0DEE1082-150C-41AA-A931-32011443C95A}" type="presOf" srcId="{22C93917-2A82-4C89-8E7F-3772ADA6E85E}" destId="{C5CA94A0-C80E-4FEF-ACC8-1C702A8B4CCE}" srcOrd="0" destOrd="0" presId="urn:microsoft.com/office/officeart/2005/8/layout/matrix3"/>
    <dgm:cxn modelId="{14B7E0AC-0F22-4A99-9986-5DCF3D0A81AA}" srcId="{B60E6F6A-E175-46EA-8D6C-0BBFA80D553F}" destId="{5126FEF8-4D42-41C2-ACD0-B7CFC2EDDDFB}" srcOrd="3" destOrd="0" parTransId="{38094CFC-CDAF-4EE4-A4F4-C6288853C9BD}" sibTransId="{12FC4668-ACFD-4039-875C-B717B93AE302}"/>
    <dgm:cxn modelId="{AE6BAA90-1682-4F7F-9672-3A72FE0C1682}" srcId="{B60E6F6A-E175-46EA-8D6C-0BBFA80D553F}" destId="{2BEBEF48-BA72-4941-B733-47084CD5C06E}" srcOrd="1" destOrd="0" parTransId="{99B0F955-8B99-4B2E-BECB-EA8641579196}" sibTransId="{C0475BB6-5E58-4F30-BB26-A961DBA2CBBC}"/>
    <dgm:cxn modelId="{C4BEEB23-6941-4F34-B893-AFC30E4EB3DF}" type="presParOf" srcId="{13B7D70F-1D79-4D68-975E-0F6FDBC1D4DD}" destId="{FC40430C-369E-42D6-BA5E-1270B9536ED1}" srcOrd="0" destOrd="0" presId="urn:microsoft.com/office/officeart/2005/8/layout/matrix3"/>
    <dgm:cxn modelId="{8C7DB8F8-9063-473A-9B5C-2E29D19DCF3E}" type="presParOf" srcId="{13B7D70F-1D79-4D68-975E-0F6FDBC1D4DD}" destId="{C5CA94A0-C80E-4FEF-ACC8-1C702A8B4CCE}" srcOrd="1" destOrd="0" presId="urn:microsoft.com/office/officeart/2005/8/layout/matrix3"/>
    <dgm:cxn modelId="{8B654D8C-DED7-4DE9-93CF-E999C0AFE5E7}" type="presParOf" srcId="{13B7D70F-1D79-4D68-975E-0F6FDBC1D4DD}" destId="{26240023-F6B3-43C3-A7AB-3879FF89C5B4}" srcOrd="2" destOrd="0" presId="urn:microsoft.com/office/officeart/2005/8/layout/matrix3"/>
    <dgm:cxn modelId="{C5D44D95-C4A6-4BC6-8FE4-35B357875B84}" type="presParOf" srcId="{13B7D70F-1D79-4D68-975E-0F6FDBC1D4DD}" destId="{DC0DFF63-42F4-4A89-A07B-612E1D1EEB50}" srcOrd="3" destOrd="0" presId="urn:microsoft.com/office/officeart/2005/8/layout/matrix3"/>
    <dgm:cxn modelId="{CD9DB6DB-2FA5-45B2-9580-33800149994D}" type="presParOf" srcId="{13B7D70F-1D79-4D68-975E-0F6FDBC1D4DD}" destId="{E0A49374-2202-47F7-9B7F-DC547376248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5631FB-057B-4340-A296-DF26347F72B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5220BA-8310-4DFB-882F-B690350C8028}">
      <dgm:prSet phldrT="[Text]"/>
      <dgm:spPr/>
      <dgm:t>
        <a:bodyPr/>
        <a:lstStyle/>
        <a:p>
          <a:r>
            <a:rPr lang="en-GB" dirty="0" smtClean="0"/>
            <a:t>Surveys</a:t>
          </a:r>
          <a:endParaRPr lang="en-GB" dirty="0"/>
        </a:p>
      </dgm:t>
    </dgm:pt>
    <dgm:pt modelId="{586F9014-192B-4F77-8F98-A3DBE7FF35EB}" type="parTrans" cxnId="{DB6DC4E0-55D2-46C0-9C0D-126EA2AFBF82}">
      <dgm:prSet/>
      <dgm:spPr/>
      <dgm:t>
        <a:bodyPr/>
        <a:lstStyle/>
        <a:p>
          <a:endParaRPr lang="en-GB"/>
        </a:p>
      </dgm:t>
    </dgm:pt>
    <dgm:pt modelId="{059092E7-9BA3-4415-ABF6-E260121200C1}" type="sibTrans" cxnId="{DB6DC4E0-55D2-46C0-9C0D-126EA2AFBF82}">
      <dgm:prSet/>
      <dgm:spPr/>
      <dgm:t>
        <a:bodyPr/>
        <a:lstStyle/>
        <a:p>
          <a:endParaRPr lang="en-GB"/>
        </a:p>
      </dgm:t>
    </dgm:pt>
    <dgm:pt modelId="{B4CB6F97-02B5-4D5E-8DA0-C2BB0892DC76}">
      <dgm:prSet phldrT="[Text]"/>
      <dgm:spPr/>
      <dgm:t>
        <a:bodyPr/>
        <a:lstStyle/>
        <a:p>
          <a:r>
            <a:rPr lang="en-GB" dirty="0" smtClean="0"/>
            <a:t>78: 20  </a:t>
          </a:r>
          <a:endParaRPr lang="en-GB" dirty="0"/>
        </a:p>
      </dgm:t>
    </dgm:pt>
    <dgm:pt modelId="{578F24E5-3467-413D-A173-27D23136E081}" type="parTrans" cxnId="{BCE2748F-7F2C-4DF1-8C7B-3BA126823DF9}">
      <dgm:prSet/>
      <dgm:spPr/>
      <dgm:t>
        <a:bodyPr/>
        <a:lstStyle/>
        <a:p>
          <a:endParaRPr lang="en-GB"/>
        </a:p>
      </dgm:t>
    </dgm:pt>
    <dgm:pt modelId="{1E4B368E-1C1C-4951-A136-7932B2B535D0}" type="sibTrans" cxnId="{BCE2748F-7F2C-4DF1-8C7B-3BA126823DF9}">
      <dgm:prSet/>
      <dgm:spPr/>
      <dgm:t>
        <a:bodyPr/>
        <a:lstStyle/>
        <a:p>
          <a:endParaRPr lang="en-GB"/>
        </a:p>
      </dgm:t>
    </dgm:pt>
    <dgm:pt modelId="{883A40FD-691E-44B2-AED1-164CDD4334D2}">
      <dgm:prSet phldrT="[Text]"/>
      <dgm:spPr/>
      <dgm:t>
        <a:bodyPr/>
        <a:lstStyle/>
        <a:p>
          <a:r>
            <a:rPr lang="en-GB" dirty="0" smtClean="0"/>
            <a:t>Interviews</a:t>
          </a:r>
          <a:endParaRPr lang="en-GB" dirty="0"/>
        </a:p>
      </dgm:t>
    </dgm:pt>
    <dgm:pt modelId="{779014D7-291E-4F5C-AFEC-68560FECEA94}" type="parTrans" cxnId="{AA562C26-D8FB-4561-91FE-6E3BBB8B69D4}">
      <dgm:prSet/>
      <dgm:spPr/>
      <dgm:t>
        <a:bodyPr/>
        <a:lstStyle/>
        <a:p>
          <a:endParaRPr lang="en-GB"/>
        </a:p>
      </dgm:t>
    </dgm:pt>
    <dgm:pt modelId="{D2EE1174-7E49-4E96-BEA4-F69880AA3819}" type="sibTrans" cxnId="{AA562C26-D8FB-4561-91FE-6E3BBB8B69D4}">
      <dgm:prSet/>
      <dgm:spPr/>
      <dgm:t>
        <a:bodyPr/>
        <a:lstStyle/>
        <a:p>
          <a:endParaRPr lang="en-GB"/>
        </a:p>
      </dgm:t>
    </dgm:pt>
    <dgm:pt modelId="{2D1511A2-C158-4073-A4D0-6B80F637A361}">
      <dgm:prSet phldrT="[Text]" custT="1"/>
      <dgm:spPr/>
      <dgm:t>
        <a:bodyPr/>
        <a:lstStyle/>
        <a:p>
          <a:r>
            <a:rPr lang="en-GB" sz="2800" dirty="0" smtClean="0"/>
            <a:t>12</a:t>
          </a:r>
          <a:endParaRPr lang="en-GB" sz="2800" dirty="0"/>
        </a:p>
      </dgm:t>
    </dgm:pt>
    <dgm:pt modelId="{192975F9-481C-4493-8A8C-5A321E243A00}" type="parTrans" cxnId="{30593D60-0DDE-407B-AE00-0C64E3BE324D}">
      <dgm:prSet/>
      <dgm:spPr/>
      <dgm:t>
        <a:bodyPr/>
        <a:lstStyle/>
        <a:p>
          <a:endParaRPr lang="en-GB"/>
        </a:p>
      </dgm:t>
    </dgm:pt>
    <dgm:pt modelId="{084F9C09-FBA2-4490-BBDD-4ECCD91340D8}" type="sibTrans" cxnId="{30593D60-0DDE-407B-AE00-0C64E3BE324D}">
      <dgm:prSet/>
      <dgm:spPr/>
      <dgm:t>
        <a:bodyPr/>
        <a:lstStyle/>
        <a:p>
          <a:endParaRPr lang="en-GB"/>
        </a:p>
      </dgm:t>
    </dgm:pt>
    <dgm:pt modelId="{73939290-FA32-400A-B016-E8A27B4FDE30}">
      <dgm:prSet phldrT="[Text]"/>
      <dgm:spPr/>
      <dgm:t>
        <a:bodyPr/>
        <a:lstStyle/>
        <a:p>
          <a:r>
            <a:rPr lang="en-GB" dirty="0" smtClean="0"/>
            <a:t>Case studies</a:t>
          </a:r>
          <a:endParaRPr lang="en-GB" dirty="0"/>
        </a:p>
      </dgm:t>
    </dgm:pt>
    <dgm:pt modelId="{3CCF89BE-BB47-43BF-A67A-97A3D95C9B67}" type="parTrans" cxnId="{4F6A0BE4-9F14-4270-88DF-A5AA623D110E}">
      <dgm:prSet/>
      <dgm:spPr/>
      <dgm:t>
        <a:bodyPr/>
        <a:lstStyle/>
        <a:p>
          <a:endParaRPr lang="en-GB"/>
        </a:p>
      </dgm:t>
    </dgm:pt>
    <dgm:pt modelId="{AC139BF3-0B56-42B5-B085-0EA87E5D1FB2}" type="sibTrans" cxnId="{4F6A0BE4-9F14-4270-88DF-A5AA623D110E}">
      <dgm:prSet/>
      <dgm:spPr/>
      <dgm:t>
        <a:bodyPr/>
        <a:lstStyle/>
        <a:p>
          <a:endParaRPr lang="en-GB"/>
        </a:p>
      </dgm:t>
    </dgm:pt>
    <dgm:pt modelId="{3DD89886-EE70-44FE-8D21-D15B334C4615}">
      <dgm:prSet phldrT="[Text]"/>
      <dgm:spPr/>
      <dgm:t>
        <a:bodyPr/>
        <a:lstStyle/>
        <a:p>
          <a:r>
            <a:rPr lang="en-GB" dirty="0" smtClean="0"/>
            <a:t>6</a:t>
          </a:r>
          <a:endParaRPr lang="en-GB" dirty="0"/>
        </a:p>
      </dgm:t>
    </dgm:pt>
    <dgm:pt modelId="{DA246642-C7D3-471E-9BBF-8470D8B6B124}" type="parTrans" cxnId="{AF1412A0-A9D6-440E-A723-015C63E5E5ED}">
      <dgm:prSet/>
      <dgm:spPr/>
      <dgm:t>
        <a:bodyPr/>
        <a:lstStyle/>
        <a:p>
          <a:endParaRPr lang="en-GB"/>
        </a:p>
      </dgm:t>
    </dgm:pt>
    <dgm:pt modelId="{E9758284-D96D-4FC8-B388-F3FE6346F5BF}" type="sibTrans" cxnId="{AF1412A0-A9D6-440E-A723-015C63E5E5ED}">
      <dgm:prSet/>
      <dgm:spPr/>
      <dgm:t>
        <a:bodyPr/>
        <a:lstStyle/>
        <a:p>
          <a:endParaRPr lang="en-GB"/>
        </a:p>
      </dgm:t>
    </dgm:pt>
    <dgm:pt modelId="{CEAE73AC-134D-4DEF-93A9-6579748F84AF}" type="pres">
      <dgm:prSet presAssocID="{ED5631FB-057B-4340-A296-DF26347F72B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646C0A8-F3E5-4B0F-8C4F-C197B2CB3775}" type="pres">
      <dgm:prSet presAssocID="{AC5220BA-8310-4DFB-882F-B690350C8028}" presName="composite" presStyleCnt="0"/>
      <dgm:spPr/>
    </dgm:pt>
    <dgm:pt modelId="{58F74A42-33A5-4B7A-AD97-2978A9D654EE}" type="pres">
      <dgm:prSet presAssocID="{AC5220BA-8310-4DFB-882F-B690350C8028}" presName="bentUpArrow1" presStyleLbl="alignImgPlace1" presStyleIdx="0" presStyleCnt="2"/>
      <dgm:spPr/>
    </dgm:pt>
    <dgm:pt modelId="{401AA320-9487-4F8A-90AC-53C321F84E1D}" type="pres">
      <dgm:prSet presAssocID="{AC5220BA-8310-4DFB-882F-B690350C802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B03E66-31F9-4B95-829F-B26A03CE6569}" type="pres">
      <dgm:prSet presAssocID="{AC5220BA-8310-4DFB-882F-B690350C802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0E0F81-2446-4801-B58E-405DC00835C2}" type="pres">
      <dgm:prSet presAssocID="{059092E7-9BA3-4415-ABF6-E260121200C1}" presName="sibTrans" presStyleCnt="0"/>
      <dgm:spPr/>
    </dgm:pt>
    <dgm:pt modelId="{38355F07-0AD1-4793-AFC6-91A664DD5061}" type="pres">
      <dgm:prSet presAssocID="{883A40FD-691E-44B2-AED1-164CDD4334D2}" presName="composite" presStyleCnt="0"/>
      <dgm:spPr/>
    </dgm:pt>
    <dgm:pt modelId="{4DD6698E-E35A-4F14-897F-18385A0709A9}" type="pres">
      <dgm:prSet presAssocID="{883A40FD-691E-44B2-AED1-164CDD4334D2}" presName="bentUpArrow1" presStyleLbl="alignImgPlace1" presStyleIdx="1" presStyleCnt="2"/>
      <dgm:spPr/>
    </dgm:pt>
    <dgm:pt modelId="{3BB77438-9B14-411A-9317-E193586C1819}" type="pres">
      <dgm:prSet presAssocID="{883A40FD-691E-44B2-AED1-164CDD4334D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0B137A-588E-4EB3-9DF6-73DB73120907}" type="pres">
      <dgm:prSet presAssocID="{883A40FD-691E-44B2-AED1-164CDD4334D2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A7E8EE-3A3D-4D2D-86E8-AB10BCCF63E8}" type="pres">
      <dgm:prSet presAssocID="{D2EE1174-7E49-4E96-BEA4-F69880AA3819}" presName="sibTrans" presStyleCnt="0"/>
      <dgm:spPr/>
    </dgm:pt>
    <dgm:pt modelId="{D8C154D2-9BB5-4831-9FBE-63CB9E3DFC2E}" type="pres">
      <dgm:prSet presAssocID="{73939290-FA32-400A-B016-E8A27B4FDE30}" presName="composite" presStyleCnt="0"/>
      <dgm:spPr/>
    </dgm:pt>
    <dgm:pt modelId="{7B1C8B62-6C9F-4CFB-842A-0D8E99A51AEF}" type="pres">
      <dgm:prSet presAssocID="{73939290-FA32-400A-B016-E8A27B4FDE3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163B02-D528-48D5-8F83-1BD475DDBE6A}" type="pres">
      <dgm:prSet presAssocID="{73939290-FA32-400A-B016-E8A27B4FDE30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AE1B63-0ADB-46F9-AE65-73D9B48FE258}" type="presOf" srcId="{2D1511A2-C158-4073-A4D0-6B80F637A361}" destId="{A60B137A-588E-4EB3-9DF6-73DB73120907}" srcOrd="0" destOrd="0" presId="urn:microsoft.com/office/officeart/2005/8/layout/StepDownProcess"/>
    <dgm:cxn modelId="{30593D60-0DDE-407B-AE00-0C64E3BE324D}" srcId="{883A40FD-691E-44B2-AED1-164CDD4334D2}" destId="{2D1511A2-C158-4073-A4D0-6B80F637A361}" srcOrd="0" destOrd="0" parTransId="{192975F9-481C-4493-8A8C-5A321E243A00}" sibTransId="{084F9C09-FBA2-4490-BBDD-4ECCD91340D8}"/>
    <dgm:cxn modelId="{DB6DC4E0-55D2-46C0-9C0D-126EA2AFBF82}" srcId="{ED5631FB-057B-4340-A296-DF26347F72BE}" destId="{AC5220BA-8310-4DFB-882F-B690350C8028}" srcOrd="0" destOrd="0" parTransId="{586F9014-192B-4F77-8F98-A3DBE7FF35EB}" sibTransId="{059092E7-9BA3-4415-ABF6-E260121200C1}"/>
    <dgm:cxn modelId="{AA562C26-D8FB-4561-91FE-6E3BBB8B69D4}" srcId="{ED5631FB-057B-4340-A296-DF26347F72BE}" destId="{883A40FD-691E-44B2-AED1-164CDD4334D2}" srcOrd="1" destOrd="0" parTransId="{779014D7-291E-4F5C-AFEC-68560FECEA94}" sibTransId="{D2EE1174-7E49-4E96-BEA4-F69880AA3819}"/>
    <dgm:cxn modelId="{7606D33B-A169-43AF-A5AC-64A5FCBA86E1}" type="presOf" srcId="{3DD89886-EE70-44FE-8D21-D15B334C4615}" destId="{EE163B02-D528-48D5-8F83-1BD475DDBE6A}" srcOrd="0" destOrd="0" presId="urn:microsoft.com/office/officeart/2005/8/layout/StepDownProcess"/>
    <dgm:cxn modelId="{AF1412A0-A9D6-440E-A723-015C63E5E5ED}" srcId="{73939290-FA32-400A-B016-E8A27B4FDE30}" destId="{3DD89886-EE70-44FE-8D21-D15B334C4615}" srcOrd="0" destOrd="0" parTransId="{DA246642-C7D3-471E-9BBF-8470D8B6B124}" sibTransId="{E9758284-D96D-4FC8-B388-F3FE6346F5BF}"/>
    <dgm:cxn modelId="{D6B92CFC-0A8F-4BB1-8C3A-1E9802F76B2C}" type="presOf" srcId="{B4CB6F97-02B5-4D5E-8DA0-C2BB0892DC76}" destId="{96B03E66-31F9-4B95-829F-B26A03CE6569}" srcOrd="0" destOrd="0" presId="urn:microsoft.com/office/officeart/2005/8/layout/StepDownProcess"/>
    <dgm:cxn modelId="{570F226B-BF24-44C2-B6A9-2A23A300ABEF}" type="presOf" srcId="{883A40FD-691E-44B2-AED1-164CDD4334D2}" destId="{3BB77438-9B14-411A-9317-E193586C1819}" srcOrd="0" destOrd="0" presId="urn:microsoft.com/office/officeart/2005/8/layout/StepDownProcess"/>
    <dgm:cxn modelId="{BCE2748F-7F2C-4DF1-8C7B-3BA126823DF9}" srcId="{AC5220BA-8310-4DFB-882F-B690350C8028}" destId="{B4CB6F97-02B5-4D5E-8DA0-C2BB0892DC76}" srcOrd="0" destOrd="0" parTransId="{578F24E5-3467-413D-A173-27D23136E081}" sibTransId="{1E4B368E-1C1C-4951-A136-7932B2B535D0}"/>
    <dgm:cxn modelId="{BBEAA5AA-CC14-4260-8F54-3E58B94D5DBB}" type="presOf" srcId="{73939290-FA32-400A-B016-E8A27B4FDE30}" destId="{7B1C8B62-6C9F-4CFB-842A-0D8E99A51AEF}" srcOrd="0" destOrd="0" presId="urn:microsoft.com/office/officeart/2005/8/layout/StepDownProcess"/>
    <dgm:cxn modelId="{4F6A0BE4-9F14-4270-88DF-A5AA623D110E}" srcId="{ED5631FB-057B-4340-A296-DF26347F72BE}" destId="{73939290-FA32-400A-B016-E8A27B4FDE30}" srcOrd="2" destOrd="0" parTransId="{3CCF89BE-BB47-43BF-A67A-97A3D95C9B67}" sibTransId="{AC139BF3-0B56-42B5-B085-0EA87E5D1FB2}"/>
    <dgm:cxn modelId="{3794E3FD-386C-4260-8184-71BA1A674887}" type="presOf" srcId="{AC5220BA-8310-4DFB-882F-B690350C8028}" destId="{401AA320-9487-4F8A-90AC-53C321F84E1D}" srcOrd="0" destOrd="0" presId="urn:microsoft.com/office/officeart/2005/8/layout/StepDownProcess"/>
    <dgm:cxn modelId="{2169F03C-BE26-461D-A3AF-270AEDADE477}" type="presOf" srcId="{ED5631FB-057B-4340-A296-DF26347F72BE}" destId="{CEAE73AC-134D-4DEF-93A9-6579748F84AF}" srcOrd="0" destOrd="0" presId="urn:microsoft.com/office/officeart/2005/8/layout/StepDownProcess"/>
    <dgm:cxn modelId="{7A383DB4-1B6E-4AE2-96E1-CE44F7F29F9B}" type="presParOf" srcId="{CEAE73AC-134D-4DEF-93A9-6579748F84AF}" destId="{E646C0A8-F3E5-4B0F-8C4F-C197B2CB3775}" srcOrd="0" destOrd="0" presId="urn:microsoft.com/office/officeart/2005/8/layout/StepDownProcess"/>
    <dgm:cxn modelId="{A0164A0B-C386-4355-9DD8-243C6AF85785}" type="presParOf" srcId="{E646C0A8-F3E5-4B0F-8C4F-C197B2CB3775}" destId="{58F74A42-33A5-4B7A-AD97-2978A9D654EE}" srcOrd="0" destOrd="0" presId="urn:microsoft.com/office/officeart/2005/8/layout/StepDownProcess"/>
    <dgm:cxn modelId="{85581ADB-F194-463C-B142-A24D3CCE9CE8}" type="presParOf" srcId="{E646C0A8-F3E5-4B0F-8C4F-C197B2CB3775}" destId="{401AA320-9487-4F8A-90AC-53C321F84E1D}" srcOrd="1" destOrd="0" presId="urn:microsoft.com/office/officeart/2005/8/layout/StepDownProcess"/>
    <dgm:cxn modelId="{D8778F4B-FEC9-4765-B992-25E270C0EAAB}" type="presParOf" srcId="{E646C0A8-F3E5-4B0F-8C4F-C197B2CB3775}" destId="{96B03E66-31F9-4B95-829F-B26A03CE6569}" srcOrd="2" destOrd="0" presId="urn:microsoft.com/office/officeart/2005/8/layout/StepDownProcess"/>
    <dgm:cxn modelId="{C05947D6-52F8-49F6-9DD3-2A0051DC687C}" type="presParOf" srcId="{CEAE73AC-134D-4DEF-93A9-6579748F84AF}" destId="{9D0E0F81-2446-4801-B58E-405DC00835C2}" srcOrd="1" destOrd="0" presId="urn:microsoft.com/office/officeart/2005/8/layout/StepDownProcess"/>
    <dgm:cxn modelId="{33E86DAC-246B-4EB3-B8AA-34CD42FD13C4}" type="presParOf" srcId="{CEAE73AC-134D-4DEF-93A9-6579748F84AF}" destId="{38355F07-0AD1-4793-AFC6-91A664DD5061}" srcOrd="2" destOrd="0" presId="urn:microsoft.com/office/officeart/2005/8/layout/StepDownProcess"/>
    <dgm:cxn modelId="{890411D9-5D94-467A-AAA3-0003D2805D87}" type="presParOf" srcId="{38355F07-0AD1-4793-AFC6-91A664DD5061}" destId="{4DD6698E-E35A-4F14-897F-18385A0709A9}" srcOrd="0" destOrd="0" presId="urn:microsoft.com/office/officeart/2005/8/layout/StepDownProcess"/>
    <dgm:cxn modelId="{F06F79D3-931C-4D16-AF23-40A0C0435AA0}" type="presParOf" srcId="{38355F07-0AD1-4793-AFC6-91A664DD5061}" destId="{3BB77438-9B14-411A-9317-E193586C1819}" srcOrd="1" destOrd="0" presId="urn:microsoft.com/office/officeart/2005/8/layout/StepDownProcess"/>
    <dgm:cxn modelId="{F7283F4E-6394-4563-B469-654F3A560D93}" type="presParOf" srcId="{38355F07-0AD1-4793-AFC6-91A664DD5061}" destId="{A60B137A-588E-4EB3-9DF6-73DB73120907}" srcOrd="2" destOrd="0" presId="urn:microsoft.com/office/officeart/2005/8/layout/StepDownProcess"/>
    <dgm:cxn modelId="{A787C246-9E09-4433-AB05-82215C3C1467}" type="presParOf" srcId="{CEAE73AC-134D-4DEF-93A9-6579748F84AF}" destId="{AEA7E8EE-3A3D-4D2D-86E8-AB10BCCF63E8}" srcOrd="3" destOrd="0" presId="urn:microsoft.com/office/officeart/2005/8/layout/StepDownProcess"/>
    <dgm:cxn modelId="{80515602-12D1-47B2-AEF0-9FA1E6742F01}" type="presParOf" srcId="{CEAE73AC-134D-4DEF-93A9-6579748F84AF}" destId="{D8C154D2-9BB5-4831-9FBE-63CB9E3DFC2E}" srcOrd="4" destOrd="0" presId="urn:microsoft.com/office/officeart/2005/8/layout/StepDownProcess"/>
    <dgm:cxn modelId="{9BDA931C-61EF-4921-B54F-37E3308B3E5D}" type="presParOf" srcId="{D8C154D2-9BB5-4831-9FBE-63CB9E3DFC2E}" destId="{7B1C8B62-6C9F-4CFB-842A-0D8E99A51AEF}" srcOrd="0" destOrd="0" presId="urn:microsoft.com/office/officeart/2005/8/layout/StepDownProcess"/>
    <dgm:cxn modelId="{B0232462-2F19-4DC2-99C6-D86F9EC46AEE}" type="presParOf" srcId="{D8C154D2-9BB5-4831-9FBE-63CB9E3DFC2E}" destId="{EE163B02-D528-48D5-8F83-1BD475DDBE6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CD3DD0-F8F5-4173-956A-85DAA3455E4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29914A-011C-4032-8664-85FAEED251F1}">
      <dgm:prSet phldrT="[Text]"/>
      <dgm:spPr/>
      <dgm:t>
        <a:bodyPr/>
        <a:lstStyle/>
        <a:p>
          <a:r>
            <a:rPr lang="en-GB" dirty="0" smtClean="0"/>
            <a:t>301 telephone surveys</a:t>
          </a:r>
          <a:endParaRPr lang="en-GB" dirty="0"/>
        </a:p>
      </dgm:t>
    </dgm:pt>
    <dgm:pt modelId="{22D6C10F-4C09-4AF2-9AD8-FDB50148DE17}" type="parTrans" cxnId="{213FC8EA-D5CF-44C5-AE55-09A1B1E708C2}">
      <dgm:prSet/>
      <dgm:spPr/>
      <dgm:t>
        <a:bodyPr/>
        <a:lstStyle/>
        <a:p>
          <a:endParaRPr lang="en-GB"/>
        </a:p>
      </dgm:t>
    </dgm:pt>
    <dgm:pt modelId="{B6C6211D-2D37-4645-8A10-794B8740DBC7}" type="sibTrans" cxnId="{213FC8EA-D5CF-44C5-AE55-09A1B1E708C2}">
      <dgm:prSet/>
      <dgm:spPr/>
      <dgm:t>
        <a:bodyPr/>
        <a:lstStyle/>
        <a:p>
          <a:endParaRPr lang="en-GB"/>
        </a:p>
      </dgm:t>
    </dgm:pt>
    <dgm:pt modelId="{9836CCDB-BCBC-4906-9C6E-CDB10ADD96F7}">
      <dgm:prSet phldrT="[Text]"/>
      <dgm:spPr/>
      <dgm:t>
        <a:bodyPr/>
        <a:lstStyle/>
        <a:p>
          <a:r>
            <a:rPr lang="en-GB" dirty="0" smtClean="0"/>
            <a:t>23 in- depth interviews</a:t>
          </a:r>
          <a:endParaRPr lang="en-GB" dirty="0"/>
        </a:p>
      </dgm:t>
    </dgm:pt>
    <dgm:pt modelId="{3008F77D-751C-4BC8-A2B6-2CD888AA6DED}" type="parTrans" cxnId="{48FBBCAC-4353-451C-8D4D-4A328450190C}">
      <dgm:prSet/>
      <dgm:spPr/>
      <dgm:t>
        <a:bodyPr/>
        <a:lstStyle/>
        <a:p>
          <a:endParaRPr lang="en-GB"/>
        </a:p>
      </dgm:t>
    </dgm:pt>
    <dgm:pt modelId="{6F596035-2F47-47A9-B49B-C3E80B6C2396}" type="sibTrans" cxnId="{48FBBCAC-4353-451C-8D4D-4A328450190C}">
      <dgm:prSet/>
      <dgm:spPr/>
      <dgm:t>
        <a:bodyPr/>
        <a:lstStyle/>
        <a:p>
          <a:endParaRPr lang="en-GB"/>
        </a:p>
      </dgm:t>
    </dgm:pt>
    <dgm:pt modelId="{EB76169D-5579-44CB-B25F-BAB9CFDD691C}" type="pres">
      <dgm:prSet presAssocID="{C3CD3DD0-F8F5-4173-956A-85DAA3455E4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0FA3CDA-8FB3-4402-BC3E-0B918179D95F}" type="pres">
      <dgm:prSet presAssocID="{C3CD3DD0-F8F5-4173-956A-85DAA3455E4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34D257-F124-4E3D-ABC9-A80E557AD8B5}" type="pres">
      <dgm:prSet presAssocID="{C3CD3DD0-F8F5-4173-956A-85DAA3455E40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GB"/>
        </a:p>
      </dgm:t>
    </dgm:pt>
    <dgm:pt modelId="{4C9B3E06-F48A-4BF1-BDD6-FD8CFAAFB1D0}" type="pres">
      <dgm:prSet presAssocID="{C3CD3DD0-F8F5-4173-956A-85DAA3455E4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E7406D-208F-43AA-A1B9-082A78761C9F}" type="pres">
      <dgm:prSet presAssocID="{C3CD3DD0-F8F5-4173-956A-85DAA3455E40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514AFE8B-51B8-4091-9B96-FF15AE4D7217}" type="pres">
      <dgm:prSet presAssocID="{C3CD3DD0-F8F5-4173-956A-85DAA3455E40}" presName="TopArrow" presStyleLbl="node1" presStyleIdx="0" presStyleCnt="2"/>
      <dgm:spPr/>
    </dgm:pt>
    <dgm:pt modelId="{38E31D8B-7E37-4E6F-88EB-A6E3054B4EEB}" type="pres">
      <dgm:prSet presAssocID="{C3CD3DD0-F8F5-4173-956A-85DAA3455E40}" presName="BottomArrow" presStyleLbl="node1" presStyleIdx="1" presStyleCnt="2"/>
      <dgm:spPr/>
    </dgm:pt>
  </dgm:ptLst>
  <dgm:cxnLst>
    <dgm:cxn modelId="{4AD20BD1-1ED7-45BE-AE40-75702BA43A94}" type="presOf" srcId="{B329914A-011C-4032-8664-85FAEED251F1}" destId="{F0FA3CDA-8FB3-4402-BC3E-0B918179D95F}" srcOrd="0" destOrd="0" presId="urn:microsoft.com/office/officeart/2009/layout/ReverseList"/>
    <dgm:cxn modelId="{E49CD2AD-9E2F-41B8-ABC2-70C7760BDC4D}" type="presOf" srcId="{9836CCDB-BCBC-4906-9C6E-CDB10ADD96F7}" destId="{2FE7406D-208F-43AA-A1B9-082A78761C9F}" srcOrd="1" destOrd="0" presId="urn:microsoft.com/office/officeart/2009/layout/ReverseList"/>
    <dgm:cxn modelId="{48FBBCAC-4353-451C-8D4D-4A328450190C}" srcId="{C3CD3DD0-F8F5-4173-956A-85DAA3455E40}" destId="{9836CCDB-BCBC-4906-9C6E-CDB10ADD96F7}" srcOrd="1" destOrd="0" parTransId="{3008F77D-751C-4BC8-A2B6-2CD888AA6DED}" sibTransId="{6F596035-2F47-47A9-B49B-C3E80B6C2396}"/>
    <dgm:cxn modelId="{F1EDD740-560D-46A4-BDCB-F3126C50C59C}" type="presOf" srcId="{B329914A-011C-4032-8664-85FAEED251F1}" destId="{9634D257-F124-4E3D-ABC9-A80E557AD8B5}" srcOrd="1" destOrd="0" presId="urn:microsoft.com/office/officeart/2009/layout/ReverseList"/>
    <dgm:cxn modelId="{213FC8EA-D5CF-44C5-AE55-09A1B1E708C2}" srcId="{C3CD3DD0-F8F5-4173-956A-85DAA3455E40}" destId="{B329914A-011C-4032-8664-85FAEED251F1}" srcOrd="0" destOrd="0" parTransId="{22D6C10F-4C09-4AF2-9AD8-FDB50148DE17}" sibTransId="{B6C6211D-2D37-4645-8A10-794B8740DBC7}"/>
    <dgm:cxn modelId="{AC93AC93-97C4-4C7C-B973-1C1AB7E5125C}" type="presOf" srcId="{9836CCDB-BCBC-4906-9C6E-CDB10ADD96F7}" destId="{4C9B3E06-F48A-4BF1-BDD6-FD8CFAAFB1D0}" srcOrd="0" destOrd="0" presId="urn:microsoft.com/office/officeart/2009/layout/ReverseList"/>
    <dgm:cxn modelId="{DF0484F3-C798-446C-AA59-FDE416306AB5}" type="presOf" srcId="{C3CD3DD0-F8F5-4173-956A-85DAA3455E40}" destId="{EB76169D-5579-44CB-B25F-BAB9CFDD691C}" srcOrd="0" destOrd="0" presId="urn:microsoft.com/office/officeart/2009/layout/ReverseList"/>
    <dgm:cxn modelId="{3F98A20A-5C30-4C83-8E6A-AE1345CF1F88}" type="presParOf" srcId="{EB76169D-5579-44CB-B25F-BAB9CFDD691C}" destId="{F0FA3CDA-8FB3-4402-BC3E-0B918179D95F}" srcOrd="0" destOrd="0" presId="urn:microsoft.com/office/officeart/2009/layout/ReverseList"/>
    <dgm:cxn modelId="{D25FD4A4-2E8B-42D4-815A-061D30155C80}" type="presParOf" srcId="{EB76169D-5579-44CB-B25F-BAB9CFDD691C}" destId="{9634D257-F124-4E3D-ABC9-A80E557AD8B5}" srcOrd="1" destOrd="0" presId="urn:microsoft.com/office/officeart/2009/layout/ReverseList"/>
    <dgm:cxn modelId="{9BE09216-ED9E-4FDC-A3A5-EEA905218EA8}" type="presParOf" srcId="{EB76169D-5579-44CB-B25F-BAB9CFDD691C}" destId="{4C9B3E06-F48A-4BF1-BDD6-FD8CFAAFB1D0}" srcOrd="2" destOrd="0" presId="urn:microsoft.com/office/officeart/2009/layout/ReverseList"/>
    <dgm:cxn modelId="{D254C1E7-EA00-4393-B076-B0397874E22B}" type="presParOf" srcId="{EB76169D-5579-44CB-B25F-BAB9CFDD691C}" destId="{2FE7406D-208F-43AA-A1B9-082A78761C9F}" srcOrd="3" destOrd="0" presId="urn:microsoft.com/office/officeart/2009/layout/ReverseList"/>
    <dgm:cxn modelId="{4E34476A-C46B-46CC-A2D8-FF9B71D4502F}" type="presParOf" srcId="{EB76169D-5579-44CB-B25F-BAB9CFDD691C}" destId="{514AFE8B-51B8-4091-9B96-FF15AE4D7217}" srcOrd="4" destOrd="0" presId="urn:microsoft.com/office/officeart/2009/layout/ReverseList"/>
    <dgm:cxn modelId="{3D501B5A-CA2D-4689-A328-1F613724E276}" type="presParOf" srcId="{EB76169D-5579-44CB-B25F-BAB9CFDD691C}" destId="{38E31D8B-7E37-4E6F-88EB-A6E3054B4EE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7C2D26-7EA4-4F0E-BD17-329BD0358054}" type="doc">
      <dgm:prSet loTypeId="urn:diagrams.loki3.com/BracketLis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4A6B04-94C4-462E-B123-32E4D2884A08}">
      <dgm:prSet phldrT="[Text]"/>
      <dgm:spPr/>
      <dgm:t>
        <a:bodyPr/>
        <a:lstStyle/>
        <a:p>
          <a:r>
            <a:rPr lang="en-GB" dirty="0" smtClean="0"/>
            <a:t>Out of 13 Prime Contractors</a:t>
          </a:r>
          <a:endParaRPr lang="en-GB" dirty="0"/>
        </a:p>
      </dgm:t>
    </dgm:pt>
    <dgm:pt modelId="{61B81DED-9249-4B10-BE44-4E71470CEDE9}" type="parTrans" cxnId="{158C60AB-3F4A-4C3B-A4B7-F7523A52AEE1}">
      <dgm:prSet/>
      <dgm:spPr/>
      <dgm:t>
        <a:bodyPr/>
        <a:lstStyle/>
        <a:p>
          <a:endParaRPr lang="en-GB"/>
        </a:p>
      </dgm:t>
    </dgm:pt>
    <dgm:pt modelId="{68EA734A-BEF7-47D0-9935-E5E7326DB135}" type="sibTrans" cxnId="{158C60AB-3F4A-4C3B-A4B7-F7523A52AEE1}">
      <dgm:prSet/>
      <dgm:spPr/>
      <dgm:t>
        <a:bodyPr/>
        <a:lstStyle/>
        <a:p>
          <a:endParaRPr lang="en-GB"/>
        </a:p>
      </dgm:t>
    </dgm:pt>
    <dgm:pt modelId="{5A6BE84A-F75C-4F99-9481-20E21B32CCF9}">
      <dgm:prSet phldrT="[Text]"/>
      <dgm:spPr/>
      <dgm:t>
        <a:bodyPr/>
        <a:lstStyle/>
        <a:p>
          <a:r>
            <a:rPr lang="en-GB" dirty="0" smtClean="0"/>
            <a:t>Plus telephone &amp; </a:t>
          </a:r>
          <a:r>
            <a:rPr lang="en-GB" dirty="0" err="1" smtClean="0"/>
            <a:t>webchat</a:t>
          </a:r>
          <a:r>
            <a:rPr lang="en-GB" dirty="0" smtClean="0"/>
            <a:t> helpline services</a:t>
          </a:r>
          <a:endParaRPr lang="en-GB" dirty="0"/>
        </a:p>
      </dgm:t>
    </dgm:pt>
    <dgm:pt modelId="{2A2D34C5-993C-4FD7-BA17-05A8EF87C870}" type="parTrans" cxnId="{948228A1-77AB-438F-BA42-744097DD842D}">
      <dgm:prSet/>
      <dgm:spPr/>
      <dgm:t>
        <a:bodyPr/>
        <a:lstStyle/>
        <a:p>
          <a:endParaRPr lang="en-GB"/>
        </a:p>
      </dgm:t>
    </dgm:pt>
    <dgm:pt modelId="{95630395-A8E4-46E3-AABC-E2ACECCB32EB}" type="sibTrans" cxnId="{948228A1-77AB-438F-BA42-744097DD842D}">
      <dgm:prSet/>
      <dgm:spPr/>
      <dgm:t>
        <a:bodyPr/>
        <a:lstStyle/>
        <a:p>
          <a:endParaRPr lang="en-GB"/>
        </a:p>
      </dgm:t>
    </dgm:pt>
    <dgm:pt modelId="{6D3284DE-BF45-4043-BCD5-9F323CAA0353}">
      <dgm:prSet phldrT="[Text]"/>
      <dgm:spPr/>
      <dgm:t>
        <a:bodyPr/>
        <a:lstStyle/>
        <a:p>
          <a:r>
            <a:rPr lang="en-GB" dirty="0" smtClean="0"/>
            <a:t>Included 8 Prime Contractors</a:t>
          </a:r>
          <a:endParaRPr lang="en-GB" dirty="0"/>
        </a:p>
      </dgm:t>
    </dgm:pt>
    <dgm:pt modelId="{E6AE6B13-4436-4661-9662-3E9AA500F0AB}" type="parTrans" cxnId="{8E91CA93-9D48-4237-9E37-D0CF34D6D777}">
      <dgm:prSet/>
      <dgm:spPr/>
      <dgm:t>
        <a:bodyPr/>
        <a:lstStyle/>
        <a:p>
          <a:endParaRPr lang="en-GB"/>
        </a:p>
      </dgm:t>
    </dgm:pt>
    <dgm:pt modelId="{4EF5EBDC-53BF-4AA6-8878-D54AABBE1B5E}" type="sibTrans" cxnId="{8E91CA93-9D48-4237-9E37-D0CF34D6D777}">
      <dgm:prSet/>
      <dgm:spPr/>
      <dgm:t>
        <a:bodyPr/>
        <a:lstStyle/>
        <a:p>
          <a:endParaRPr lang="en-GB"/>
        </a:p>
      </dgm:t>
    </dgm:pt>
    <dgm:pt modelId="{F5E71B5C-CE2D-4428-87B1-9934DF7F854E}">
      <dgm:prSet phldrT="[Text]"/>
      <dgm:spPr/>
      <dgm:t>
        <a:bodyPr/>
        <a:lstStyle/>
        <a:p>
          <a:r>
            <a:rPr lang="en-GB" dirty="0" smtClean="0"/>
            <a:t>Plus telephone &amp; </a:t>
          </a:r>
          <a:r>
            <a:rPr lang="en-GB" dirty="0" err="1" smtClean="0"/>
            <a:t>webchat</a:t>
          </a:r>
          <a:r>
            <a:rPr lang="en-GB" dirty="0" smtClean="0"/>
            <a:t> helpline services</a:t>
          </a:r>
          <a:endParaRPr lang="en-GB" dirty="0"/>
        </a:p>
      </dgm:t>
    </dgm:pt>
    <dgm:pt modelId="{412CC0CD-2534-49F4-A4DA-961EA4D9394E}" type="parTrans" cxnId="{59F2D826-FB55-4D25-8AAA-0E5E89090B5E}">
      <dgm:prSet/>
      <dgm:spPr/>
      <dgm:t>
        <a:bodyPr/>
        <a:lstStyle/>
        <a:p>
          <a:endParaRPr lang="en-GB"/>
        </a:p>
      </dgm:t>
    </dgm:pt>
    <dgm:pt modelId="{3CD8E31C-AC9A-4F00-B1F0-ED3D8E31A163}" type="sibTrans" cxnId="{59F2D826-FB55-4D25-8AAA-0E5E89090B5E}">
      <dgm:prSet/>
      <dgm:spPr/>
      <dgm:t>
        <a:bodyPr/>
        <a:lstStyle/>
        <a:p>
          <a:endParaRPr lang="en-GB"/>
        </a:p>
      </dgm:t>
    </dgm:pt>
    <dgm:pt modelId="{69ED2448-F00A-4DCB-BD50-C60002638841}" type="pres">
      <dgm:prSet presAssocID="{097C2D26-7EA4-4F0E-BD17-329BD03580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8FD5BA-6EFD-4ED9-ABC0-63757D058141}" type="pres">
      <dgm:prSet presAssocID="{A64A6B04-94C4-462E-B123-32E4D2884A08}" presName="linNode" presStyleCnt="0"/>
      <dgm:spPr/>
    </dgm:pt>
    <dgm:pt modelId="{279FD28D-C538-4C4A-8614-6AA455E1EB85}" type="pres">
      <dgm:prSet presAssocID="{A64A6B04-94C4-462E-B123-32E4D2884A08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5D2ACB-5FF4-4E63-9836-EF3AAB6BF61F}" type="pres">
      <dgm:prSet presAssocID="{A64A6B04-94C4-462E-B123-32E4D2884A08}" presName="bracket" presStyleLbl="parChTrans1D1" presStyleIdx="0" presStyleCnt="2"/>
      <dgm:spPr/>
    </dgm:pt>
    <dgm:pt modelId="{F3FD5F84-7CD1-4016-BF3E-D069BBE6C239}" type="pres">
      <dgm:prSet presAssocID="{A64A6B04-94C4-462E-B123-32E4D2884A08}" presName="spH" presStyleCnt="0"/>
      <dgm:spPr/>
    </dgm:pt>
    <dgm:pt modelId="{981708BB-E18C-498F-A7A5-7E7504208E89}" type="pres">
      <dgm:prSet presAssocID="{A64A6B04-94C4-462E-B123-32E4D2884A08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0CF685-1123-4657-9CB9-11D7533DF88A}" type="pres">
      <dgm:prSet presAssocID="{68EA734A-BEF7-47D0-9935-E5E7326DB135}" presName="spV" presStyleCnt="0"/>
      <dgm:spPr/>
    </dgm:pt>
    <dgm:pt modelId="{59D45C79-C3DF-42D3-8101-FCBA8680B7C6}" type="pres">
      <dgm:prSet presAssocID="{6D3284DE-BF45-4043-BCD5-9F323CAA0353}" presName="linNode" presStyleCnt="0"/>
      <dgm:spPr/>
    </dgm:pt>
    <dgm:pt modelId="{57DC7E80-B47B-407B-BCF9-458BC92CE75B}" type="pres">
      <dgm:prSet presAssocID="{6D3284DE-BF45-4043-BCD5-9F323CAA0353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07EF23-F13B-4C29-8476-28AAD3AEFD82}" type="pres">
      <dgm:prSet presAssocID="{6D3284DE-BF45-4043-BCD5-9F323CAA0353}" presName="bracket" presStyleLbl="parChTrans1D1" presStyleIdx="1" presStyleCnt="2"/>
      <dgm:spPr/>
    </dgm:pt>
    <dgm:pt modelId="{5AC9E998-70D0-45C1-AEDC-7011E29BF2A5}" type="pres">
      <dgm:prSet presAssocID="{6D3284DE-BF45-4043-BCD5-9F323CAA0353}" presName="spH" presStyleCnt="0"/>
      <dgm:spPr/>
    </dgm:pt>
    <dgm:pt modelId="{129DD40D-2DFA-4FF7-9457-936A656FD47B}" type="pres">
      <dgm:prSet presAssocID="{6D3284DE-BF45-4043-BCD5-9F323CAA0353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8C60AB-3F4A-4C3B-A4B7-F7523A52AEE1}" srcId="{097C2D26-7EA4-4F0E-BD17-329BD0358054}" destId="{A64A6B04-94C4-462E-B123-32E4D2884A08}" srcOrd="0" destOrd="0" parTransId="{61B81DED-9249-4B10-BE44-4E71470CEDE9}" sibTransId="{68EA734A-BEF7-47D0-9935-E5E7326DB135}"/>
    <dgm:cxn modelId="{882872D4-44B3-4433-BFD7-A5EEAF95C4E9}" type="presOf" srcId="{5A6BE84A-F75C-4F99-9481-20E21B32CCF9}" destId="{981708BB-E18C-498F-A7A5-7E7504208E89}" srcOrd="0" destOrd="0" presId="urn:diagrams.loki3.com/BracketList+Icon"/>
    <dgm:cxn modelId="{948228A1-77AB-438F-BA42-744097DD842D}" srcId="{A64A6B04-94C4-462E-B123-32E4D2884A08}" destId="{5A6BE84A-F75C-4F99-9481-20E21B32CCF9}" srcOrd="0" destOrd="0" parTransId="{2A2D34C5-993C-4FD7-BA17-05A8EF87C870}" sibTransId="{95630395-A8E4-46E3-AABC-E2ACECCB32EB}"/>
    <dgm:cxn modelId="{55BE7FF5-2BA4-4191-A328-A9CE85E887AB}" type="presOf" srcId="{F5E71B5C-CE2D-4428-87B1-9934DF7F854E}" destId="{129DD40D-2DFA-4FF7-9457-936A656FD47B}" srcOrd="0" destOrd="0" presId="urn:diagrams.loki3.com/BracketList+Icon"/>
    <dgm:cxn modelId="{732DAD2B-7AE9-4D71-9B52-5AA49C90A82E}" type="presOf" srcId="{A64A6B04-94C4-462E-B123-32E4D2884A08}" destId="{279FD28D-C538-4C4A-8614-6AA455E1EB85}" srcOrd="0" destOrd="0" presId="urn:diagrams.loki3.com/BracketList+Icon"/>
    <dgm:cxn modelId="{8B79FC40-A443-4900-8565-55B6307007AB}" type="presOf" srcId="{097C2D26-7EA4-4F0E-BD17-329BD0358054}" destId="{69ED2448-F00A-4DCB-BD50-C60002638841}" srcOrd="0" destOrd="0" presId="urn:diagrams.loki3.com/BracketList+Icon"/>
    <dgm:cxn modelId="{8766D319-300C-4611-A790-6EA0FD897F75}" type="presOf" srcId="{6D3284DE-BF45-4043-BCD5-9F323CAA0353}" destId="{57DC7E80-B47B-407B-BCF9-458BC92CE75B}" srcOrd="0" destOrd="0" presId="urn:diagrams.loki3.com/BracketList+Icon"/>
    <dgm:cxn modelId="{59F2D826-FB55-4D25-8AAA-0E5E89090B5E}" srcId="{6D3284DE-BF45-4043-BCD5-9F323CAA0353}" destId="{F5E71B5C-CE2D-4428-87B1-9934DF7F854E}" srcOrd="0" destOrd="0" parTransId="{412CC0CD-2534-49F4-A4DA-961EA4D9394E}" sibTransId="{3CD8E31C-AC9A-4F00-B1F0-ED3D8E31A163}"/>
    <dgm:cxn modelId="{8E91CA93-9D48-4237-9E37-D0CF34D6D777}" srcId="{097C2D26-7EA4-4F0E-BD17-329BD0358054}" destId="{6D3284DE-BF45-4043-BCD5-9F323CAA0353}" srcOrd="1" destOrd="0" parTransId="{E6AE6B13-4436-4661-9662-3E9AA500F0AB}" sibTransId="{4EF5EBDC-53BF-4AA6-8878-D54AABBE1B5E}"/>
    <dgm:cxn modelId="{81782467-227E-4B38-A957-F77F3EF6D171}" type="presParOf" srcId="{69ED2448-F00A-4DCB-BD50-C60002638841}" destId="{F68FD5BA-6EFD-4ED9-ABC0-63757D058141}" srcOrd="0" destOrd="0" presId="urn:diagrams.loki3.com/BracketList+Icon"/>
    <dgm:cxn modelId="{11A91CB4-9877-4927-BF56-A504E3DBBA22}" type="presParOf" srcId="{F68FD5BA-6EFD-4ED9-ABC0-63757D058141}" destId="{279FD28D-C538-4C4A-8614-6AA455E1EB85}" srcOrd="0" destOrd="0" presId="urn:diagrams.loki3.com/BracketList+Icon"/>
    <dgm:cxn modelId="{ECFE9C1C-AE22-4D5F-922C-3EB37E5DD17A}" type="presParOf" srcId="{F68FD5BA-6EFD-4ED9-ABC0-63757D058141}" destId="{FB5D2ACB-5FF4-4E63-9836-EF3AAB6BF61F}" srcOrd="1" destOrd="0" presId="urn:diagrams.loki3.com/BracketList+Icon"/>
    <dgm:cxn modelId="{34A53E87-A7C2-4011-8E60-713DD523C325}" type="presParOf" srcId="{F68FD5BA-6EFD-4ED9-ABC0-63757D058141}" destId="{F3FD5F84-7CD1-4016-BF3E-D069BBE6C239}" srcOrd="2" destOrd="0" presId="urn:diagrams.loki3.com/BracketList+Icon"/>
    <dgm:cxn modelId="{64D315F7-400E-4023-A27D-D222D4EB9136}" type="presParOf" srcId="{F68FD5BA-6EFD-4ED9-ABC0-63757D058141}" destId="{981708BB-E18C-498F-A7A5-7E7504208E89}" srcOrd="3" destOrd="0" presId="urn:diagrams.loki3.com/BracketList+Icon"/>
    <dgm:cxn modelId="{9FEB17F4-FA4C-4E6F-9C80-584E8149F250}" type="presParOf" srcId="{69ED2448-F00A-4DCB-BD50-C60002638841}" destId="{180CF685-1123-4657-9CB9-11D7533DF88A}" srcOrd="1" destOrd="0" presId="urn:diagrams.loki3.com/BracketList+Icon"/>
    <dgm:cxn modelId="{3AB4FDC2-BE93-452D-BADE-F9F0148A3DED}" type="presParOf" srcId="{69ED2448-F00A-4DCB-BD50-C60002638841}" destId="{59D45C79-C3DF-42D3-8101-FCBA8680B7C6}" srcOrd="2" destOrd="0" presId="urn:diagrams.loki3.com/BracketList+Icon"/>
    <dgm:cxn modelId="{53F81C8D-F40F-43DB-8216-72D588DD2C43}" type="presParOf" srcId="{59D45C79-C3DF-42D3-8101-FCBA8680B7C6}" destId="{57DC7E80-B47B-407B-BCF9-458BC92CE75B}" srcOrd="0" destOrd="0" presId="urn:diagrams.loki3.com/BracketList+Icon"/>
    <dgm:cxn modelId="{7E0EC183-8F1D-43DF-AE96-B33F197F2D9B}" type="presParOf" srcId="{59D45C79-C3DF-42D3-8101-FCBA8680B7C6}" destId="{F407EF23-F13B-4C29-8476-28AAD3AEFD82}" srcOrd="1" destOrd="0" presId="urn:diagrams.loki3.com/BracketList+Icon"/>
    <dgm:cxn modelId="{DB4B3EF8-ECB0-4F19-BE1D-5B739F767A55}" type="presParOf" srcId="{59D45C79-C3DF-42D3-8101-FCBA8680B7C6}" destId="{5AC9E998-70D0-45C1-AEDC-7011E29BF2A5}" srcOrd="2" destOrd="0" presId="urn:diagrams.loki3.com/BracketList+Icon"/>
    <dgm:cxn modelId="{72962A45-BBB2-4DA3-B5E8-1D035E343E65}" type="presParOf" srcId="{59D45C79-C3DF-42D3-8101-FCBA8680B7C6}" destId="{129DD40D-2DFA-4FF7-9457-936A656FD47B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FB6DCD-4393-4CBA-B3EF-D047A3C3274C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75300B-0A15-4665-93C5-C19B822A2791}">
      <dgm:prSet phldrT="[Text]"/>
      <dgm:spPr/>
      <dgm:t>
        <a:bodyPr/>
        <a:lstStyle/>
        <a:p>
          <a:r>
            <a:rPr lang="en-GB" dirty="0" smtClean="0"/>
            <a:t>Data analysis</a:t>
          </a:r>
          <a:endParaRPr lang="en-GB" dirty="0"/>
        </a:p>
      </dgm:t>
    </dgm:pt>
    <dgm:pt modelId="{5D6F3BBD-0D61-4204-B09F-6820AC25DF64}" type="parTrans" cxnId="{CFD72836-A9EB-457B-BDE8-D5D974D8082D}">
      <dgm:prSet/>
      <dgm:spPr/>
      <dgm:t>
        <a:bodyPr/>
        <a:lstStyle/>
        <a:p>
          <a:endParaRPr lang="en-GB"/>
        </a:p>
      </dgm:t>
    </dgm:pt>
    <dgm:pt modelId="{CFAADD5E-6568-4436-BCDB-1C6C9ED50D1F}" type="sibTrans" cxnId="{CFD72836-A9EB-457B-BDE8-D5D974D8082D}">
      <dgm:prSet/>
      <dgm:spPr/>
      <dgm:t>
        <a:bodyPr/>
        <a:lstStyle/>
        <a:p>
          <a:endParaRPr lang="en-GB"/>
        </a:p>
      </dgm:t>
    </dgm:pt>
    <dgm:pt modelId="{E0ADDE59-AF02-4DA1-A625-6B8CC8408EB6}">
      <dgm:prSet phldrT="[Text]"/>
      <dgm:spPr/>
      <dgm:t>
        <a:bodyPr/>
        <a:lstStyle/>
        <a:p>
          <a:r>
            <a:rPr lang="en-GB" smtClean="0"/>
            <a:t>Synthesis</a:t>
          </a:r>
          <a:endParaRPr lang="en-GB" dirty="0"/>
        </a:p>
      </dgm:t>
    </dgm:pt>
    <dgm:pt modelId="{1E92D85F-2C58-4CDE-8327-47C66395640A}" type="parTrans" cxnId="{06E1E23F-F80D-47CF-ADBE-B4ED151C8FBA}">
      <dgm:prSet/>
      <dgm:spPr/>
      <dgm:t>
        <a:bodyPr/>
        <a:lstStyle/>
        <a:p>
          <a:endParaRPr lang="en-GB"/>
        </a:p>
      </dgm:t>
    </dgm:pt>
    <dgm:pt modelId="{CD516BCA-0C22-4375-841F-A41BC5F4FD25}" type="sibTrans" cxnId="{06E1E23F-F80D-47CF-ADBE-B4ED151C8FBA}">
      <dgm:prSet/>
      <dgm:spPr/>
      <dgm:t>
        <a:bodyPr/>
        <a:lstStyle/>
        <a:p>
          <a:endParaRPr lang="en-GB"/>
        </a:p>
      </dgm:t>
    </dgm:pt>
    <dgm:pt modelId="{B3B16ED8-3D97-4FA3-B381-FA12A6B4536C}">
      <dgm:prSet phldrT="[Text]"/>
      <dgm:spPr/>
      <dgm:t>
        <a:bodyPr/>
        <a:lstStyle/>
        <a:p>
          <a:r>
            <a:rPr lang="en-GB" dirty="0" smtClean="0"/>
            <a:t>Findings</a:t>
          </a:r>
          <a:endParaRPr lang="en-GB" dirty="0"/>
        </a:p>
      </dgm:t>
    </dgm:pt>
    <dgm:pt modelId="{64BA28B9-2A9C-4DCB-B4A8-7802CA2FE3EE}" type="parTrans" cxnId="{8A863607-180A-4CE0-BD77-FE0FF9EB8E57}">
      <dgm:prSet/>
      <dgm:spPr/>
      <dgm:t>
        <a:bodyPr/>
        <a:lstStyle/>
        <a:p>
          <a:endParaRPr lang="en-GB"/>
        </a:p>
      </dgm:t>
    </dgm:pt>
    <dgm:pt modelId="{E74F5ACA-A8A6-4895-A617-ECFECB585348}" type="sibTrans" cxnId="{8A863607-180A-4CE0-BD77-FE0FF9EB8E57}">
      <dgm:prSet/>
      <dgm:spPr/>
      <dgm:t>
        <a:bodyPr/>
        <a:lstStyle/>
        <a:p>
          <a:endParaRPr lang="en-GB"/>
        </a:p>
      </dgm:t>
    </dgm:pt>
    <dgm:pt modelId="{B6776203-D986-4589-8DF2-4B8C3712B364}">
      <dgm:prSet phldrT="[Text]"/>
      <dgm:spPr/>
      <dgm:t>
        <a:bodyPr/>
        <a:lstStyle/>
        <a:p>
          <a:r>
            <a:rPr lang="en-GB" dirty="0" smtClean="0"/>
            <a:t>Implications</a:t>
          </a:r>
          <a:endParaRPr lang="en-GB" dirty="0"/>
        </a:p>
      </dgm:t>
    </dgm:pt>
    <dgm:pt modelId="{41B4E1B1-4F8C-49DC-A50D-D1A50C6D7F2D}" type="parTrans" cxnId="{49484D27-548B-444B-96F1-2101512E834B}">
      <dgm:prSet/>
      <dgm:spPr/>
      <dgm:t>
        <a:bodyPr/>
        <a:lstStyle/>
        <a:p>
          <a:endParaRPr lang="en-GB"/>
        </a:p>
      </dgm:t>
    </dgm:pt>
    <dgm:pt modelId="{5A24A87A-526C-4655-9B61-010AD320B845}" type="sibTrans" cxnId="{49484D27-548B-444B-96F1-2101512E834B}">
      <dgm:prSet/>
      <dgm:spPr/>
      <dgm:t>
        <a:bodyPr/>
        <a:lstStyle/>
        <a:p>
          <a:endParaRPr lang="en-GB"/>
        </a:p>
      </dgm:t>
    </dgm:pt>
    <dgm:pt modelId="{14FD6B40-A6F3-4E6B-B2F8-0323EA1C7F87}" type="pres">
      <dgm:prSet presAssocID="{1EFB6DCD-4393-4CBA-B3EF-D047A3C3274C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C966F43-40D3-49F4-BF22-0BF1B9F22CB3}" type="pres">
      <dgm:prSet presAssocID="{0E75300B-0A15-4665-93C5-C19B822A2791}" presName="chaos" presStyleCnt="0"/>
      <dgm:spPr/>
    </dgm:pt>
    <dgm:pt modelId="{218C3FAA-A6E3-4A7A-8C33-468D517AECB4}" type="pres">
      <dgm:prSet presAssocID="{0E75300B-0A15-4665-93C5-C19B822A2791}" presName="parTx1" presStyleLbl="revTx" presStyleIdx="0" presStyleCnt="3"/>
      <dgm:spPr/>
      <dgm:t>
        <a:bodyPr/>
        <a:lstStyle/>
        <a:p>
          <a:endParaRPr lang="en-GB"/>
        </a:p>
      </dgm:t>
    </dgm:pt>
    <dgm:pt modelId="{9271BBB5-2E96-4A9C-9A1F-470C56A04034}" type="pres">
      <dgm:prSet presAssocID="{0E75300B-0A15-4665-93C5-C19B822A2791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2519AB-9CA4-42A8-981D-3658BAF01283}" type="pres">
      <dgm:prSet presAssocID="{0E75300B-0A15-4665-93C5-C19B822A2791}" presName="c1" presStyleLbl="node1" presStyleIdx="0" presStyleCnt="19"/>
      <dgm:spPr/>
    </dgm:pt>
    <dgm:pt modelId="{2D57FD9B-EE1E-42F2-A32A-58378917B467}" type="pres">
      <dgm:prSet presAssocID="{0E75300B-0A15-4665-93C5-C19B822A2791}" presName="c2" presStyleLbl="node1" presStyleIdx="1" presStyleCnt="19"/>
      <dgm:spPr/>
    </dgm:pt>
    <dgm:pt modelId="{42D7CBEA-0E3E-470C-B9E0-62069803E4B5}" type="pres">
      <dgm:prSet presAssocID="{0E75300B-0A15-4665-93C5-C19B822A2791}" presName="c3" presStyleLbl="node1" presStyleIdx="2" presStyleCnt="19"/>
      <dgm:spPr/>
    </dgm:pt>
    <dgm:pt modelId="{0A91D7C0-B377-4105-A484-C877EFE9BDFD}" type="pres">
      <dgm:prSet presAssocID="{0E75300B-0A15-4665-93C5-C19B822A2791}" presName="c4" presStyleLbl="node1" presStyleIdx="3" presStyleCnt="19"/>
      <dgm:spPr/>
    </dgm:pt>
    <dgm:pt modelId="{8EE450A7-6A32-4C8D-BE6C-36EC8FF1F2F8}" type="pres">
      <dgm:prSet presAssocID="{0E75300B-0A15-4665-93C5-C19B822A2791}" presName="c5" presStyleLbl="node1" presStyleIdx="4" presStyleCnt="19"/>
      <dgm:spPr/>
    </dgm:pt>
    <dgm:pt modelId="{9EDFEAFB-CBAF-4282-97D2-92C3FA706DC8}" type="pres">
      <dgm:prSet presAssocID="{0E75300B-0A15-4665-93C5-C19B822A2791}" presName="c6" presStyleLbl="node1" presStyleIdx="5" presStyleCnt="19"/>
      <dgm:spPr/>
    </dgm:pt>
    <dgm:pt modelId="{0D1BC460-13C5-4809-8003-0ED036312F29}" type="pres">
      <dgm:prSet presAssocID="{0E75300B-0A15-4665-93C5-C19B822A2791}" presName="c7" presStyleLbl="node1" presStyleIdx="6" presStyleCnt="19"/>
      <dgm:spPr/>
    </dgm:pt>
    <dgm:pt modelId="{2D61BFAC-FADB-430A-9F5D-BC34F4A3C0F6}" type="pres">
      <dgm:prSet presAssocID="{0E75300B-0A15-4665-93C5-C19B822A2791}" presName="c8" presStyleLbl="node1" presStyleIdx="7" presStyleCnt="19"/>
      <dgm:spPr/>
    </dgm:pt>
    <dgm:pt modelId="{48BC4CBA-FBC3-407B-8C05-9D1A1CF3C7D3}" type="pres">
      <dgm:prSet presAssocID="{0E75300B-0A15-4665-93C5-C19B822A2791}" presName="c9" presStyleLbl="node1" presStyleIdx="8" presStyleCnt="19"/>
      <dgm:spPr/>
    </dgm:pt>
    <dgm:pt modelId="{EF804A93-B185-4CFF-BADF-18AE171EAE0C}" type="pres">
      <dgm:prSet presAssocID="{0E75300B-0A15-4665-93C5-C19B822A2791}" presName="c10" presStyleLbl="node1" presStyleIdx="9" presStyleCnt="19"/>
      <dgm:spPr/>
    </dgm:pt>
    <dgm:pt modelId="{610BFEB7-6179-409A-AFDA-BF2F3E83CA6D}" type="pres">
      <dgm:prSet presAssocID="{0E75300B-0A15-4665-93C5-C19B822A2791}" presName="c11" presStyleLbl="node1" presStyleIdx="10" presStyleCnt="19"/>
      <dgm:spPr/>
    </dgm:pt>
    <dgm:pt modelId="{F957D88C-5535-44A9-99E9-2985826C92C5}" type="pres">
      <dgm:prSet presAssocID="{0E75300B-0A15-4665-93C5-C19B822A2791}" presName="c12" presStyleLbl="node1" presStyleIdx="11" presStyleCnt="19"/>
      <dgm:spPr/>
    </dgm:pt>
    <dgm:pt modelId="{9103E59C-2708-4BD2-98B6-581E1C5D7E86}" type="pres">
      <dgm:prSet presAssocID="{0E75300B-0A15-4665-93C5-C19B822A2791}" presName="c13" presStyleLbl="node1" presStyleIdx="12" presStyleCnt="19"/>
      <dgm:spPr/>
    </dgm:pt>
    <dgm:pt modelId="{680F41B5-919B-47D7-B719-D0CD32EB4F55}" type="pres">
      <dgm:prSet presAssocID="{0E75300B-0A15-4665-93C5-C19B822A2791}" presName="c14" presStyleLbl="node1" presStyleIdx="13" presStyleCnt="19"/>
      <dgm:spPr/>
    </dgm:pt>
    <dgm:pt modelId="{029C2CF5-C574-4FE7-9FFB-CA7EA57C80AA}" type="pres">
      <dgm:prSet presAssocID="{0E75300B-0A15-4665-93C5-C19B822A2791}" presName="c15" presStyleLbl="node1" presStyleIdx="14" presStyleCnt="19"/>
      <dgm:spPr/>
    </dgm:pt>
    <dgm:pt modelId="{54B0DCB5-608B-4073-A2FE-B78AE3A958E3}" type="pres">
      <dgm:prSet presAssocID="{0E75300B-0A15-4665-93C5-C19B822A2791}" presName="c16" presStyleLbl="node1" presStyleIdx="15" presStyleCnt="19"/>
      <dgm:spPr/>
    </dgm:pt>
    <dgm:pt modelId="{4ED5C541-0B02-4365-AFFF-ADB41E90BC30}" type="pres">
      <dgm:prSet presAssocID="{0E75300B-0A15-4665-93C5-C19B822A2791}" presName="c17" presStyleLbl="node1" presStyleIdx="16" presStyleCnt="19"/>
      <dgm:spPr/>
    </dgm:pt>
    <dgm:pt modelId="{7850671C-9E6E-434F-AAA0-929D67F99326}" type="pres">
      <dgm:prSet presAssocID="{0E75300B-0A15-4665-93C5-C19B822A2791}" presName="c18" presStyleLbl="node1" presStyleIdx="17" presStyleCnt="19"/>
      <dgm:spPr/>
    </dgm:pt>
    <dgm:pt modelId="{F7BFEB58-3D4D-406B-9704-2AD7AF5B4CB8}" type="pres">
      <dgm:prSet presAssocID="{CFAADD5E-6568-4436-BCDB-1C6C9ED50D1F}" presName="chevronComposite1" presStyleCnt="0"/>
      <dgm:spPr/>
    </dgm:pt>
    <dgm:pt modelId="{A114D04C-824A-4D70-BDBA-6E51444AF738}" type="pres">
      <dgm:prSet presAssocID="{CFAADD5E-6568-4436-BCDB-1C6C9ED50D1F}" presName="chevron1" presStyleLbl="sibTrans2D1" presStyleIdx="0" presStyleCnt="2"/>
      <dgm:spPr/>
    </dgm:pt>
    <dgm:pt modelId="{E2DB954B-A2E2-4445-8123-99B71B37D91C}" type="pres">
      <dgm:prSet presAssocID="{CFAADD5E-6568-4436-BCDB-1C6C9ED50D1F}" presName="spChevron1" presStyleCnt="0"/>
      <dgm:spPr/>
    </dgm:pt>
    <dgm:pt modelId="{670C4886-D360-4D32-B201-187A0D157EFC}" type="pres">
      <dgm:prSet presAssocID="{CFAADD5E-6568-4436-BCDB-1C6C9ED50D1F}" presName="overlap" presStyleCnt="0"/>
      <dgm:spPr/>
    </dgm:pt>
    <dgm:pt modelId="{93D2DC6E-5009-4F95-BEC1-1E1CC4AC1ED1}" type="pres">
      <dgm:prSet presAssocID="{CFAADD5E-6568-4436-BCDB-1C6C9ED50D1F}" presName="chevronComposite2" presStyleCnt="0"/>
      <dgm:spPr/>
    </dgm:pt>
    <dgm:pt modelId="{07DAA224-BC64-4942-B1A5-052D9E520879}" type="pres">
      <dgm:prSet presAssocID="{CFAADD5E-6568-4436-BCDB-1C6C9ED50D1F}" presName="chevron2" presStyleLbl="sibTrans2D1" presStyleIdx="1" presStyleCnt="2"/>
      <dgm:spPr/>
    </dgm:pt>
    <dgm:pt modelId="{CA1C7908-E3A2-4F3A-800B-B32E141606F0}" type="pres">
      <dgm:prSet presAssocID="{CFAADD5E-6568-4436-BCDB-1C6C9ED50D1F}" presName="spChevron2" presStyleCnt="0"/>
      <dgm:spPr/>
    </dgm:pt>
    <dgm:pt modelId="{B5C50F8F-CD46-4938-A541-EED85DD15CDC}" type="pres">
      <dgm:prSet presAssocID="{B3B16ED8-3D97-4FA3-B381-FA12A6B4536C}" presName="last" presStyleCnt="0"/>
      <dgm:spPr/>
    </dgm:pt>
    <dgm:pt modelId="{2872D582-7264-4926-A6D4-118807D4C068}" type="pres">
      <dgm:prSet presAssocID="{B3B16ED8-3D97-4FA3-B381-FA12A6B4536C}" presName="circleTx" presStyleLbl="node1" presStyleIdx="18" presStyleCnt="19"/>
      <dgm:spPr/>
      <dgm:t>
        <a:bodyPr/>
        <a:lstStyle/>
        <a:p>
          <a:endParaRPr lang="en-GB"/>
        </a:p>
      </dgm:t>
    </dgm:pt>
    <dgm:pt modelId="{529ECEA0-A2F8-4E93-8DD5-F84B64C1743C}" type="pres">
      <dgm:prSet presAssocID="{B3B16ED8-3D97-4FA3-B381-FA12A6B4536C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B9F785-DE08-42E3-B56A-F7074C8A12EC}" type="pres">
      <dgm:prSet presAssocID="{B3B16ED8-3D97-4FA3-B381-FA12A6B4536C}" presName="spN" presStyleCnt="0"/>
      <dgm:spPr/>
    </dgm:pt>
  </dgm:ptLst>
  <dgm:cxnLst>
    <dgm:cxn modelId="{37C63B45-63A1-4844-881F-F09C221381B0}" type="presOf" srcId="{B6776203-D986-4589-8DF2-4B8C3712B364}" destId="{529ECEA0-A2F8-4E93-8DD5-F84B64C1743C}" srcOrd="0" destOrd="0" presId="urn:microsoft.com/office/officeart/2009/3/layout/RandomtoResultProcess"/>
    <dgm:cxn modelId="{D0FF030D-D1AA-40CA-8329-01F39A3648CB}" type="presOf" srcId="{E0ADDE59-AF02-4DA1-A625-6B8CC8408EB6}" destId="{9271BBB5-2E96-4A9C-9A1F-470C56A04034}" srcOrd="0" destOrd="0" presId="urn:microsoft.com/office/officeart/2009/3/layout/RandomtoResultProcess"/>
    <dgm:cxn modelId="{AB891740-220D-4E33-B2A0-E1A77E2A39A7}" type="presOf" srcId="{0E75300B-0A15-4665-93C5-C19B822A2791}" destId="{218C3FAA-A6E3-4A7A-8C33-468D517AECB4}" srcOrd="0" destOrd="0" presId="urn:microsoft.com/office/officeart/2009/3/layout/RandomtoResultProcess"/>
    <dgm:cxn modelId="{49484D27-548B-444B-96F1-2101512E834B}" srcId="{B3B16ED8-3D97-4FA3-B381-FA12A6B4536C}" destId="{B6776203-D986-4589-8DF2-4B8C3712B364}" srcOrd="0" destOrd="0" parTransId="{41B4E1B1-4F8C-49DC-A50D-D1A50C6D7F2D}" sibTransId="{5A24A87A-526C-4655-9B61-010AD320B845}"/>
    <dgm:cxn modelId="{8A863607-180A-4CE0-BD77-FE0FF9EB8E57}" srcId="{1EFB6DCD-4393-4CBA-B3EF-D047A3C3274C}" destId="{B3B16ED8-3D97-4FA3-B381-FA12A6B4536C}" srcOrd="1" destOrd="0" parTransId="{64BA28B9-2A9C-4DCB-B4A8-7802CA2FE3EE}" sibTransId="{E74F5ACA-A8A6-4895-A617-ECFECB585348}"/>
    <dgm:cxn modelId="{674AEED8-7020-44DF-8816-62A2561112CE}" type="presOf" srcId="{1EFB6DCD-4393-4CBA-B3EF-D047A3C3274C}" destId="{14FD6B40-A6F3-4E6B-B2F8-0323EA1C7F87}" srcOrd="0" destOrd="0" presId="urn:microsoft.com/office/officeart/2009/3/layout/RandomtoResultProcess"/>
    <dgm:cxn modelId="{06E1E23F-F80D-47CF-ADBE-B4ED151C8FBA}" srcId="{0E75300B-0A15-4665-93C5-C19B822A2791}" destId="{E0ADDE59-AF02-4DA1-A625-6B8CC8408EB6}" srcOrd="0" destOrd="0" parTransId="{1E92D85F-2C58-4CDE-8327-47C66395640A}" sibTransId="{CD516BCA-0C22-4375-841F-A41BC5F4FD25}"/>
    <dgm:cxn modelId="{AB741983-3ED8-48AD-B3FF-96AF5C56F1A9}" type="presOf" srcId="{B3B16ED8-3D97-4FA3-B381-FA12A6B4536C}" destId="{2872D582-7264-4926-A6D4-118807D4C068}" srcOrd="0" destOrd="0" presId="urn:microsoft.com/office/officeart/2009/3/layout/RandomtoResultProcess"/>
    <dgm:cxn modelId="{CFD72836-A9EB-457B-BDE8-D5D974D8082D}" srcId="{1EFB6DCD-4393-4CBA-B3EF-D047A3C3274C}" destId="{0E75300B-0A15-4665-93C5-C19B822A2791}" srcOrd="0" destOrd="0" parTransId="{5D6F3BBD-0D61-4204-B09F-6820AC25DF64}" sibTransId="{CFAADD5E-6568-4436-BCDB-1C6C9ED50D1F}"/>
    <dgm:cxn modelId="{B2DAC24E-7642-4D33-BAD9-8E78F7AC5C1A}" type="presParOf" srcId="{14FD6B40-A6F3-4E6B-B2F8-0323EA1C7F87}" destId="{AC966F43-40D3-49F4-BF22-0BF1B9F22CB3}" srcOrd="0" destOrd="0" presId="urn:microsoft.com/office/officeart/2009/3/layout/RandomtoResultProcess"/>
    <dgm:cxn modelId="{7392EA32-5EC7-4E17-84E2-A653B26DEC7F}" type="presParOf" srcId="{AC966F43-40D3-49F4-BF22-0BF1B9F22CB3}" destId="{218C3FAA-A6E3-4A7A-8C33-468D517AECB4}" srcOrd="0" destOrd="0" presId="urn:microsoft.com/office/officeart/2009/3/layout/RandomtoResultProcess"/>
    <dgm:cxn modelId="{17DA56F1-C804-4D09-9216-BF450BB867B1}" type="presParOf" srcId="{AC966F43-40D3-49F4-BF22-0BF1B9F22CB3}" destId="{9271BBB5-2E96-4A9C-9A1F-470C56A04034}" srcOrd="1" destOrd="0" presId="urn:microsoft.com/office/officeart/2009/3/layout/RandomtoResultProcess"/>
    <dgm:cxn modelId="{62B054E9-D25A-4CCB-99A3-D590F762A0A9}" type="presParOf" srcId="{AC966F43-40D3-49F4-BF22-0BF1B9F22CB3}" destId="{342519AB-9CA4-42A8-981D-3658BAF01283}" srcOrd="2" destOrd="0" presId="urn:microsoft.com/office/officeart/2009/3/layout/RandomtoResultProcess"/>
    <dgm:cxn modelId="{F3C070BD-2E28-422F-B9EB-6D38B5E6F846}" type="presParOf" srcId="{AC966F43-40D3-49F4-BF22-0BF1B9F22CB3}" destId="{2D57FD9B-EE1E-42F2-A32A-58378917B467}" srcOrd="3" destOrd="0" presId="urn:microsoft.com/office/officeart/2009/3/layout/RandomtoResultProcess"/>
    <dgm:cxn modelId="{FB6C48DC-C60F-4C7D-AA45-A0B855F4B0E8}" type="presParOf" srcId="{AC966F43-40D3-49F4-BF22-0BF1B9F22CB3}" destId="{42D7CBEA-0E3E-470C-B9E0-62069803E4B5}" srcOrd="4" destOrd="0" presId="urn:microsoft.com/office/officeart/2009/3/layout/RandomtoResultProcess"/>
    <dgm:cxn modelId="{F9D82AF9-2354-47F0-AD60-089D96B56C76}" type="presParOf" srcId="{AC966F43-40D3-49F4-BF22-0BF1B9F22CB3}" destId="{0A91D7C0-B377-4105-A484-C877EFE9BDFD}" srcOrd="5" destOrd="0" presId="urn:microsoft.com/office/officeart/2009/3/layout/RandomtoResultProcess"/>
    <dgm:cxn modelId="{826930A5-EFFD-4080-AD94-7131B4387D3C}" type="presParOf" srcId="{AC966F43-40D3-49F4-BF22-0BF1B9F22CB3}" destId="{8EE450A7-6A32-4C8D-BE6C-36EC8FF1F2F8}" srcOrd="6" destOrd="0" presId="urn:microsoft.com/office/officeart/2009/3/layout/RandomtoResultProcess"/>
    <dgm:cxn modelId="{3B6483C4-BEF1-408B-B4A8-4486C018F45E}" type="presParOf" srcId="{AC966F43-40D3-49F4-BF22-0BF1B9F22CB3}" destId="{9EDFEAFB-CBAF-4282-97D2-92C3FA706DC8}" srcOrd="7" destOrd="0" presId="urn:microsoft.com/office/officeart/2009/3/layout/RandomtoResultProcess"/>
    <dgm:cxn modelId="{14F7A8F8-22B0-4565-AF96-90F1D38D9E30}" type="presParOf" srcId="{AC966F43-40D3-49F4-BF22-0BF1B9F22CB3}" destId="{0D1BC460-13C5-4809-8003-0ED036312F29}" srcOrd="8" destOrd="0" presId="urn:microsoft.com/office/officeart/2009/3/layout/RandomtoResultProcess"/>
    <dgm:cxn modelId="{448EE705-4E33-4087-BB54-347DC5032FB6}" type="presParOf" srcId="{AC966F43-40D3-49F4-BF22-0BF1B9F22CB3}" destId="{2D61BFAC-FADB-430A-9F5D-BC34F4A3C0F6}" srcOrd="9" destOrd="0" presId="urn:microsoft.com/office/officeart/2009/3/layout/RandomtoResultProcess"/>
    <dgm:cxn modelId="{A923AF1C-55A3-4A18-B493-4FA29F952FC2}" type="presParOf" srcId="{AC966F43-40D3-49F4-BF22-0BF1B9F22CB3}" destId="{48BC4CBA-FBC3-407B-8C05-9D1A1CF3C7D3}" srcOrd="10" destOrd="0" presId="urn:microsoft.com/office/officeart/2009/3/layout/RandomtoResultProcess"/>
    <dgm:cxn modelId="{4E4D6E81-F191-4524-834D-36A1E1CB4767}" type="presParOf" srcId="{AC966F43-40D3-49F4-BF22-0BF1B9F22CB3}" destId="{EF804A93-B185-4CFF-BADF-18AE171EAE0C}" srcOrd="11" destOrd="0" presId="urn:microsoft.com/office/officeart/2009/3/layout/RandomtoResultProcess"/>
    <dgm:cxn modelId="{09434767-BD1A-4E42-911E-33479210FBE1}" type="presParOf" srcId="{AC966F43-40D3-49F4-BF22-0BF1B9F22CB3}" destId="{610BFEB7-6179-409A-AFDA-BF2F3E83CA6D}" srcOrd="12" destOrd="0" presId="urn:microsoft.com/office/officeart/2009/3/layout/RandomtoResultProcess"/>
    <dgm:cxn modelId="{7F39800F-C27F-4737-8F85-2BFD45FD4E7F}" type="presParOf" srcId="{AC966F43-40D3-49F4-BF22-0BF1B9F22CB3}" destId="{F957D88C-5535-44A9-99E9-2985826C92C5}" srcOrd="13" destOrd="0" presId="urn:microsoft.com/office/officeart/2009/3/layout/RandomtoResultProcess"/>
    <dgm:cxn modelId="{508FC01C-9164-4D50-B2D5-17C96FD46ED3}" type="presParOf" srcId="{AC966F43-40D3-49F4-BF22-0BF1B9F22CB3}" destId="{9103E59C-2708-4BD2-98B6-581E1C5D7E86}" srcOrd="14" destOrd="0" presId="urn:microsoft.com/office/officeart/2009/3/layout/RandomtoResultProcess"/>
    <dgm:cxn modelId="{A752D24A-C116-45E8-BEC1-7B8C658EDECD}" type="presParOf" srcId="{AC966F43-40D3-49F4-BF22-0BF1B9F22CB3}" destId="{680F41B5-919B-47D7-B719-D0CD32EB4F55}" srcOrd="15" destOrd="0" presId="urn:microsoft.com/office/officeart/2009/3/layout/RandomtoResultProcess"/>
    <dgm:cxn modelId="{96200F8B-0113-4700-9C74-4B426A5D8A5E}" type="presParOf" srcId="{AC966F43-40D3-49F4-BF22-0BF1B9F22CB3}" destId="{029C2CF5-C574-4FE7-9FFB-CA7EA57C80AA}" srcOrd="16" destOrd="0" presId="urn:microsoft.com/office/officeart/2009/3/layout/RandomtoResultProcess"/>
    <dgm:cxn modelId="{BE738E4D-4DBF-4B3D-934E-D7A797F549B3}" type="presParOf" srcId="{AC966F43-40D3-49F4-BF22-0BF1B9F22CB3}" destId="{54B0DCB5-608B-4073-A2FE-B78AE3A958E3}" srcOrd="17" destOrd="0" presId="urn:microsoft.com/office/officeart/2009/3/layout/RandomtoResultProcess"/>
    <dgm:cxn modelId="{D7FA61B9-0D2D-4D9B-A244-CD1334429A48}" type="presParOf" srcId="{AC966F43-40D3-49F4-BF22-0BF1B9F22CB3}" destId="{4ED5C541-0B02-4365-AFFF-ADB41E90BC30}" srcOrd="18" destOrd="0" presId="urn:microsoft.com/office/officeart/2009/3/layout/RandomtoResultProcess"/>
    <dgm:cxn modelId="{E339755C-101D-4F0E-9B18-C11AE0DDB0DE}" type="presParOf" srcId="{AC966F43-40D3-49F4-BF22-0BF1B9F22CB3}" destId="{7850671C-9E6E-434F-AAA0-929D67F99326}" srcOrd="19" destOrd="0" presId="urn:microsoft.com/office/officeart/2009/3/layout/RandomtoResultProcess"/>
    <dgm:cxn modelId="{0513E6A6-EC28-4374-9997-22E4D351B348}" type="presParOf" srcId="{14FD6B40-A6F3-4E6B-B2F8-0323EA1C7F87}" destId="{F7BFEB58-3D4D-406B-9704-2AD7AF5B4CB8}" srcOrd="1" destOrd="0" presId="urn:microsoft.com/office/officeart/2009/3/layout/RandomtoResultProcess"/>
    <dgm:cxn modelId="{13A4E466-0230-4B0A-8CDD-D8A4449BD961}" type="presParOf" srcId="{F7BFEB58-3D4D-406B-9704-2AD7AF5B4CB8}" destId="{A114D04C-824A-4D70-BDBA-6E51444AF738}" srcOrd="0" destOrd="0" presId="urn:microsoft.com/office/officeart/2009/3/layout/RandomtoResultProcess"/>
    <dgm:cxn modelId="{1D1D4005-D949-48AA-87D6-1CE975A65832}" type="presParOf" srcId="{F7BFEB58-3D4D-406B-9704-2AD7AF5B4CB8}" destId="{E2DB954B-A2E2-4445-8123-99B71B37D91C}" srcOrd="1" destOrd="0" presId="urn:microsoft.com/office/officeart/2009/3/layout/RandomtoResultProcess"/>
    <dgm:cxn modelId="{B3461D21-156C-4F5A-94ED-2738D6608253}" type="presParOf" srcId="{14FD6B40-A6F3-4E6B-B2F8-0323EA1C7F87}" destId="{670C4886-D360-4D32-B201-187A0D157EFC}" srcOrd="2" destOrd="0" presId="urn:microsoft.com/office/officeart/2009/3/layout/RandomtoResultProcess"/>
    <dgm:cxn modelId="{9EC6814D-2D14-48E9-A60A-00FDAD79159F}" type="presParOf" srcId="{14FD6B40-A6F3-4E6B-B2F8-0323EA1C7F87}" destId="{93D2DC6E-5009-4F95-BEC1-1E1CC4AC1ED1}" srcOrd="3" destOrd="0" presId="urn:microsoft.com/office/officeart/2009/3/layout/RandomtoResultProcess"/>
    <dgm:cxn modelId="{74A30E9C-6C36-47EF-AC4B-456E71C3635A}" type="presParOf" srcId="{93D2DC6E-5009-4F95-BEC1-1E1CC4AC1ED1}" destId="{07DAA224-BC64-4942-B1A5-052D9E520879}" srcOrd="0" destOrd="0" presId="urn:microsoft.com/office/officeart/2009/3/layout/RandomtoResultProcess"/>
    <dgm:cxn modelId="{F259A204-3263-4E58-B8D8-0E60BC4A9825}" type="presParOf" srcId="{93D2DC6E-5009-4F95-BEC1-1E1CC4AC1ED1}" destId="{CA1C7908-E3A2-4F3A-800B-B32E141606F0}" srcOrd="1" destOrd="0" presId="urn:microsoft.com/office/officeart/2009/3/layout/RandomtoResultProcess"/>
    <dgm:cxn modelId="{D7470823-D3D5-4165-8E68-AD610A605255}" type="presParOf" srcId="{14FD6B40-A6F3-4E6B-B2F8-0323EA1C7F87}" destId="{B5C50F8F-CD46-4938-A541-EED85DD15CDC}" srcOrd="4" destOrd="0" presId="urn:microsoft.com/office/officeart/2009/3/layout/RandomtoResultProcess"/>
    <dgm:cxn modelId="{CC21D78C-6E64-46CD-91DA-DBA90353D80A}" type="presParOf" srcId="{B5C50F8F-CD46-4938-A541-EED85DD15CDC}" destId="{2872D582-7264-4926-A6D4-118807D4C068}" srcOrd="0" destOrd="0" presId="urn:microsoft.com/office/officeart/2009/3/layout/RandomtoResultProcess"/>
    <dgm:cxn modelId="{5C73AAF0-5BD5-42A8-90B5-E44D5C18CECD}" type="presParOf" srcId="{B5C50F8F-CD46-4938-A541-EED85DD15CDC}" destId="{529ECEA0-A2F8-4E93-8DD5-F84B64C1743C}" srcOrd="1" destOrd="0" presId="urn:microsoft.com/office/officeart/2009/3/layout/RandomtoResultProcess"/>
    <dgm:cxn modelId="{CBBF1323-4AD7-412C-B613-B10FF459F179}" type="presParOf" srcId="{B5C50F8F-CD46-4938-A541-EED85DD15CDC}" destId="{2BB9F785-DE08-42E3-B56A-F7074C8A12EC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B8ADD9-F2D6-43DD-899D-B536A6B2609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F34ED2-928A-4967-8035-79ACCC63BB78}">
      <dgm:prSet phldrT="[Text]"/>
      <dgm:spPr/>
      <dgm:t>
        <a:bodyPr/>
        <a:lstStyle/>
        <a:p>
          <a:r>
            <a:rPr lang="en-GB" dirty="0" smtClean="0"/>
            <a:t>Large  employers v SMEs</a:t>
          </a:r>
          <a:endParaRPr lang="en-GB" dirty="0"/>
        </a:p>
      </dgm:t>
    </dgm:pt>
    <dgm:pt modelId="{ABEDF09E-0E49-4D62-B62D-DE5E37E6010E}" type="parTrans" cxnId="{E7CA7B7E-2082-41C9-9C69-78CA0ECBB587}">
      <dgm:prSet/>
      <dgm:spPr/>
      <dgm:t>
        <a:bodyPr/>
        <a:lstStyle/>
        <a:p>
          <a:endParaRPr lang="en-GB"/>
        </a:p>
      </dgm:t>
    </dgm:pt>
    <dgm:pt modelId="{D0FE4CDB-DE18-423D-9A24-1DAB7AD47C45}" type="sibTrans" cxnId="{E7CA7B7E-2082-41C9-9C69-78CA0ECBB587}">
      <dgm:prSet/>
      <dgm:spPr/>
      <dgm:t>
        <a:bodyPr/>
        <a:lstStyle/>
        <a:p>
          <a:endParaRPr lang="en-GB"/>
        </a:p>
      </dgm:t>
    </dgm:pt>
    <dgm:pt modelId="{64E44ECE-1044-4A3D-AE83-D9DC6F501D0F}">
      <dgm:prSet phldrT="[Text]"/>
      <dgm:spPr/>
      <dgm:t>
        <a:bodyPr/>
        <a:lstStyle/>
        <a:p>
          <a:r>
            <a:rPr lang="en-GB" dirty="0" smtClean="0"/>
            <a:t>Barriers</a:t>
          </a:r>
          <a:endParaRPr lang="en-GB" dirty="0"/>
        </a:p>
      </dgm:t>
    </dgm:pt>
    <dgm:pt modelId="{355C369F-4C25-4E3D-9BB4-D702483146C9}" type="parTrans" cxnId="{98203907-9A5C-497F-8A24-893123F245B0}">
      <dgm:prSet/>
      <dgm:spPr/>
      <dgm:t>
        <a:bodyPr/>
        <a:lstStyle/>
        <a:p>
          <a:endParaRPr lang="en-GB"/>
        </a:p>
      </dgm:t>
    </dgm:pt>
    <dgm:pt modelId="{C5503476-E34A-4438-8BBD-4B1643C1999E}" type="sibTrans" cxnId="{98203907-9A5C-497F-8A24-893123F245B0}">
      <dgm:prSet/>
      <dgm:spPr/>
      <dgm:t>
        <a:bodyPr/>
        <a:lstStyle/>
        <a:p>
          <a:endParaRPr lang="en-GB"/>
        </a:p>
      </dgm:t>
    </dgm:pt>
    <dgm:pt modelId="{22A62696-F1CD-4C30-AD97-34A7CA852806}" type="pres">
      <dgm:prSet presAssocID="{D0B8ADD9-F2D6-43DD-899D-B536A6B260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B25828-A5E2-4893-9785-F023F1692EB0}" type="pres">
      <dgm:prSet presAssocID="{D0B8ADD9-F2D6-43DD-899D-B536A6B26099}" presName="divider" presStyleLbl="fgShp" presStyleIdx="0" presStyleCnt="1"/>
      <dgm:spPr/>
    </dgm:pt>
    <dgm:pt modelId="{259C1934-4BA2-441B-AE04-125BB65890ED}" type="pres">
      <dgm:prSet presAssocID="{6EF34ED2-928A-4967-8035-79ACCC63BB78}" presName="downArrow" presStyleLbl="node1" presStyleIdx="0" presStyleCnt="2"/>
      <dgm:spPr/>
    </dgm:pt>
    <dgm:pt modelId="{16FDFDBD-996C-428F-9346-4BA5DC419E14}" type="pres">
      <dgm:prSet presAssocID="{6EF34ED2-928A-4967-8035-79ACCC63BB7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8D04B2-5416-4720-B252-8613AB2DB4B3}" type="pres">
      <dgm:prSet presAssocID="{64E44ECE-1044-4A3D-AE83-D9DC6F501D0F}" presName="upArrow" presStyleLbl="node1" presStyleIdx="1" presStyleCnt="2"/>
      <dgm:spPr/>
    </dgm:pt>
    <dgm:pt modelId="{1C558323-921B-4724-9CBE-3F58ED6BADA3}" type="pres">
      <dgm:prSet presAssocID="{64E44ECE-1044-4A3D-AE83-D9DC6F501D0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CA7B7E-2082-41C9-9C69-78CA0ECBB587}" srcId="{D0B8ADD9-F2D6-43DD-899D-B536A6B26099}" destId="{6EF34ED2-928A-4967-8035-79ACCC63BB78}" srcOrd="0" destOrd="0" parTransId="{ABEDF09E-0E49-4D62-B62D-DE5E37E6010E}" sibTransId="{D0FE4CDB-DE18-423D-9A24-1DAB7AD47C45}"/>
    <dgm:cxn modelId="{65EF04E9-7504-4576-B9AB-5E4868668947}" type="presOf" srcId="{6EF34ED2-928A-4967-8035-79ACCC63BB78}" destId="{16FDFDBD-996C-428F-9346-4BA5DC419E14}" srcOrd="0" destOrd="0" presId="urn:microsoft.com/office/officeart/2005/8/layout/arrow3"/>
    <dgm:cxn modelId="{98203907-9A5C-497F-8A24-893123F245B0}" srcId="{D0B8ADD9-F2D6-43DD-899D-B536A6B26099}" destId="{64E44ECE-1044-4A3D-AE83-D9DC6F501D0F}" srcOrd="1" destOrd="0" parTransId="{355C369F-4C25-4E3D-9BB4-D702483146C9}" sibTransId="{C5503476-E34A-4438-8BBD-4B1643C1999E}"/>
    <dgm:cxn modelId="{F0F53556-6621-4951-B82A-8E9BEF4356C1}" type="presOf" srcId="{D0B8ADD9-F2D6-43DD-899D-B536A6B26099}" destId="{22A62696-F1CD-4C30-AD97-34A7CA852806}" srcOrd="0" destOrd="0" presId="urn:microsoft.com/office/officeart/2005/8/layout/arrow3"/>
    <dgm:cxn modelId="{BB3582EC-1FF1-4C4A-8611-B4B2ADC3FB37}" type="presOf" srcId="{64E44ECE-1044-4A3D-AE83-D9DC6F501D0F}" destId="{1C558323-921B-4724-9CBE-3F58ED6BADA3}" srcOrd="0" destOrd="0" presId="urn:microsoft.com/office/officeart/2005/8/layout/arrow3"/>
    <dgm:cxn modelId="{A1CF7581-F2F1-4F82-A55C-FB970E5288F3}" type="presParOf" srcId="{22A62696-F1CD-4C30-AD97-34A7CA852806}" destId="{DAB25828-A5E2-4893-9785-F023F1692EB0}" srcOrd="0" destOrd="0" presId="urn:microsoft.com/office/officeart/2005/8/layout/arrow3"/>
    <dgm:cxn modelId="{B039CB10-A992-48B4-A0FA-6A3F2E81B5C5}" type="presParOf" srcId="{22A62696-F1CD-4C30-AD97-34A7CA852806}" destId="{259C1934-4BA2-441B-AE04-125BB65890ED}" srcOrd="1" destOrd="0" presId="urn:microsoft.com/office/officeart/2005/8/layout/arrow3"/>
    <dgm:cxn modelId="{A6F2D251-7B0D-4D9B-BEE9-84AB13099AA9}" type="presParOf" srcId="{22A62696-F1CD-4C30-AD97-34A7CA852806}" destId="{16FDFDBD-996C-428F-9346-4BA5DC419E14}" srcOrd="2" destOrd="0" presId="urn:microsoft.com/office/officeart/2005/8/layout/arrow3"/>
    <dgm:cxn modelId="{7E4AFD17-20B8-4AD1-809E-CC992EFE5914}" type="presParOf" srcId="{22A62696-F1CD-4C30-AD97-34A7CA852806}" destId="{398D04B2-5416-4720-B252-8613AB2DB4B3}" srcOrd="3" destOrd="0" presId="urn:microsoft.com/office/officeart/2005/8/layout/arrow3"/>
    <dgm:cxn modelId="{3AFFE680-3181-48DF-A591-36140A92C487}" type="presParOf" srcId="{22A62696-F1CD-4C30-AD97-34A7CA852806}" destId="{1C558323-921B-4724-9CBE-3F58ED6BADA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C2E5E-8B12-44F6-B7B4-59F80A18DA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1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76FC2-279E-4E23-9D1F-F72C67CB42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7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52DC6-4A63-43DF-8D89-1EC58D241E3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48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58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968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22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43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87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18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007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613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22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739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424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27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52DC6-4A63-43DF-8D89-1EC58D241E3D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64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68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25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29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140DC-24E9-482D-867A-D9A39D48FC3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28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683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11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2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0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01/12/2014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347864" y="1371600"/>
            <a:ext cx="5544616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419872" y="3228536"/>
            <a:ext cx="5472608" cy="1752600"/>
          </a:xfrm>
        </p:spPr>
        <p:txBody>
          <a:bodyPr lIns="0" rIns="18288">
            <a:normAutofit/>
          </a:bodyPr>
          <a:lstStyle>
            <a:lvl1pPr marL="0" marR="45720" indent="0" algn="r">
              <a:buNone/>
              <a:defRPr kumimoji="0" lang="en-US" sz="28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01/12/2014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97" y="5805264"/>
            <a:ext cx="3480053" cy="952525"/>
          </a:xfrm>
          <a:prstGeom prst="rect">
            <a:avLst/>
          </a:prstGeom>
        </p:spPr>
      </p:pic>
      <p:pic>
        <p:nvPicPr>
          <p:cNvPr id="2" name="Picture 1" descr="SDC1001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24138"/>
          <a:stretch/>
        </p:blipFill>
        <p:spPr>
          <a:xfrm>
            <a:off x="0" y="4040"/>
            <a:ext cx="32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>
              <a:buClr>
                <a:schemeClr val="accent1">
                  <a:lumMod val="50000"/>
                </a:schemeClr>
              </a:buClr>
              <a:defRPr sz="3200">
                <a:latin typeface="+mj-lt"/>
              </a:defRPr>
            </a:lvl1pPr>
            <a:lvl2pPr marL="628650" indent="-265113">
              <a:defRPr sz="2800">
                <a:latin typeface="+mj-lt"/>
              </a:defRPr>
            </a:lvl2pPr>
            <a:lvl3pPr marL="628650" indent="-265113">
              <a:defRPr>
                <a:latin typeface="+mj-lt"/>
              </a:defRPr>
            </a:lvl3pPr>
            <a:lvl4pPr marL="628650" indent="-265113">
              <a:defRPr>
                <a:latin typeface="+mj-lt"/>
              </a:defRPr>
            </a:lvl4pPr>
            <a:lvl5pPr marL="628650" indent="-265113"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01/12/2014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01/12/2014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01/12/2014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>
            <a:normAutofit/>
          </a:bodyPr>
          <a:lstStyle>
            <a:lvl1pPr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7544" y="2492896"/>
            <a:ext cx="4040188" cy="3845720"/>
          </a:xfrm>
        </p:spPr>
        <p:txBody>
          <a:bodyPr tIns="0"/>
          <a:lstStyle>
            <a:lvl1pPr>
              <a:defRPr sz="22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01/12/2014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kumimoji="0" lang="en-US" sz="4000" b="1" kern="120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01/12/2014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01/12/2014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>
                <a:latin typeface="+mj-lt"/>
              </a:defRPr>
            </a:lvl1pPr>
            <a:lvl2pPr>
              <a:defRPr sz="26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01/12/2014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>
              <a:buClr>
                <a:schemeClr val="accent1">
                  <a:lumMod val="50000"/>
                </a:schemeClr>
              </a:buClr>
              <a:defRPr sz="3200">
                <a:latin typeface="+mj-lt"/>
              </a:defRPr>
            </a:lvl1pPr>
            <a:lvl2pPr marL="628650" indent="-265113">
              <a:defRPr sz="2800">
                <a:latin typeface="+mj-lt"/>
              </a:defRPr>
            </a:lvl2pPr>
            <a:lvl3pPr marL="628650" indent="-265113">
              <a:defRPr>
                <a:latin typeface="+mj-lt"/>
              </a:defRPr>
            </a:lvl3pPr>
            <a:lvl4pPr marL="628650" indent="-265113">
              <a:defRPr>
                <a:latin typeface="+mj-lt"/>
              </a:defRPr>
            </a:lvl4pPr>
            <a:lvl5pPr marL="628650" indent="-265113"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01/12/2014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01/12/2014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01/12/2014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>
            <a:normAutofit/>
          </a:bodyPr>
          <a:lstStyle>
            <a:lvl1pPr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01/12/2014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01/12/2014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01/12/2014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04124-C637-451E-8DBA-27BCC8F58687}" type="datetimeFigureOut">
              <a:rPr lang="en-GB" smtClean="0"/>
              <a:pPr/>
              <a:t>01/12/2014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6BC45-B614-44C0-A6B1-B3469E932FF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51235"/>
            <a:ext cx="2952327" cy="8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01/12/2014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97" y="5805264"/>
            <a:ext cx="3480053" cy="9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1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accent1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iforall.org.uk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Glover@ukces.org.u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mailto:Deirdre.hughes3@btinternet.com" TargetMode="External"/><Relationship Id="rId4" Type="http://schemas.openxmlformats.org/officeDocument/2006/relationships/hyperlink" Target="mailto:Jenny.Bimrose@warwick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cfe/leed/Local-Implementation-Youth-Gurantees-draf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692696"/>
            <a:ext cx="5544616" cy="29523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State of Play: </a:t>
            </a:r>
            <a:br>
              <a:rPr lang="en-US" sz="3600" dirty="0" smtClean="0"/>
            </a:br>
            <a:r>
              <a:rPr lang="en-US" sz="3600" dirty="0" smtClean="0"/>
              <a:t>Employers, schools and the delivery of careers advice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 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2780928"/>
            <a:ext cx="5472608" cy="30243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Professor Jenny Bimrose</a:t>
            </a:r>
          </a:p>
          <a:p>
            <a:r>
              <a:rPr lang="en-GB" dirty="0" err="1" smtClean="0"/>
              <a:t>Dr.</a:t>
            </a:r>
            <a:r>
              <a:rPr lang="en-GB" dirty="0" smtClean="0"/>
              <a:t> Deirdre Hughes</a:t>
            </a:r>
            <a:endParaRPr lang="en-GB" dirty="0"/>
          </a:p>
          <a:p>
            <a:r>
              <a:rPr lang="en-GB" dirty="0" smtClean="0"/>
              <a:t>Institute for Employment Research</a:t>
            </a:r>
          </a:p>
          <a:p>
            <a:r>
              <a:rPr lang="en-GB" dirty="0" smtClean="0"/>
              <a:t>University of Warwick</a:t>
            </a:r>
          </a:p>
          <a:p>
            <a:endParaRPr lang="en-GB" dirty="0"/>
          </a:p>
          <a:p>
            <a:r>
              <a:rPr lang="en-GB" dirty="0" smtClean="0"/>
              <a:t>#</a:t>
            </a:r>
            <a:r>
              <a:rPr lang="en-GB" dirty="0" err="1" smtClean="0"/>
              <a:t>SoP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7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/>
          <a:lstStyle/>
          <a:p>
            <a:r>
              <a:rPr lang="en-GB" dirty="0" smtClean="0"/>
              <a:t>What? Data collection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270227"/>
              </p:ext>
            </p:extLst>
          </p:nvPr>
        </p:nvGraphicFramePr>
        <p:xfrm>
          <a:off x="457200" y="1412776"/>
          <a:ext cx="8229600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36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Schools &amp; Colleges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10840"/>
              </p:ext>
            </p:extLst>
          </p:nvPr>
        </p:nvGraphicFramePr>
        <p:xfrm>
          <a:off x="457200" y="1700809"/>
          <a:ext cx="8229600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42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Employers/ Social Partners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705686"/>
              </p:ext>
            </p:extLst>
          </p:nvPr>
        </p:nvGraphicFramePr>
        <p:xfrm>
          <a:off x="457200" y="1556793"/>
          <a:ext cx="8229600" cy="476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00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r>
              <a:rPr lang="en-GB" dirty="0" smtClean="0"/>
              <a:t>Stakeholder interviews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74927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v"/>
            </a:pPr>
            <a:r>
              <a:rPr lang="en-GB" sz="2800" dirty="0" smtClean="0"/>
              <a:t>Association </a:t>
            </a:r>
            <a:r>
              <a:rPr lang="en-GB" sz="2800" dirty="0"/>
              <a:t>of Colleges (</a:t>
            </a:r>
            <a:r>
              <a:rPr lang="en-GB" sz="2800" dirty="0" err="1"/>
              <a:t>AoC</a:t>
            </a:r>
            <a:r>
              <a:rPr lang="en-GB" sz="2800" dirty="0" smtClean="0"/>
              <a:t>)</a:t>
            </a:r>
          </a:p>
          <a:p>
            <a:pPr>
              <a:buFont typeface="Wingdings" charset="2"/>
              <a:buChar char="v"/>
            </a:pPr>
            <a:r>
              <a:rPr lang="en-GB" sz="2800" dirty="0"/>
              <a:t>Association of School and College Leaders (ASCL</a:t>
            </a:r>
            <a:r>
              <a:rPr lang="en-GB" sz="2800" dirty="0" smtClean="0"/>
              <a:t>)</a:t>
            </a:r>
          </a:p>
          <a:p>
            <a:pPr>
              <a:buFont typeface="Wingdings" charset="2"/>
              <a:buChar char="v"/>
            </a:pPr>
            <a:r>
              <a:rPr lang="en-GB" sz="2800" dirty="0"/>
              <a:t>Barclays </a:t>
            </a:r>
            <a:r>
              <a:rPr lang="en-GB" sz="2800" dirty="0" err="1" smtClean="0"/>
              <a:t>Lifeskills</a:t>
            </a:r>
            <a:endParaRPr lang="en-GB" sz="2800" dirty="0" smtClean="0"/>
          </a:p>
          <a:p>
            <a:pPr>
              <a:buFont typeface="Wingdings" charset="2"/>
              <a:buChar char="v"/>
            </a:pPr>
            <a:r>
              <a:rPr lang="en-GB" sz="2800" dirty="0"/>
              <a:t>British Chamber of </a:t>
            </a:r>
            <a:r>
              <a:rPr lang="en-GB" sz="2800" dirty="0" smtClean="0"/>
              <a:t>Commerce</a:t>
            </a:r>
          </a:p>
          <a:p>
            <a:pPr>
              <a:buFont typeface="Wingdings" charset="2"/>
              <a:buChar char="v"/>
            </a:pPr>
            <a:r>
              <a:rPr lang="en-GB" sz="2800" dirty="0"/>
              <a:t>Business in the Community (</a:t>
            </a:r>
            <a:r>
              <a:rPr lang="en-GB" sz="2800" dirty="0" err="1"/>
              <a:t>BiTC</a:t>
            </a:r>
            <a:r>
              <a:rPr lang="en-GB" sz="2800" dirty="0" smtClean="0"/>
              <a:t>)</a:t>
            </a:r>
          </a:p>
          <a:p>
            <a:pPr>
              <a:buFont typeface="Wingdings" charset="2"/>
              <a:buChar char="v"/>
            </a:pPr>
            <a:r>
              <a:rPr lang="en-GB" sz="2800" dirty="0" smtClean="0"/>
              <a:t>Career </a:t>
            </a:r>
            <a:r>
              <a:rPr lang="en-GB" sz="2800" dirty="0"/>
              <a:t>Academies </a:t>
            </a:r>
            <a:r>
              <a:rPr lang="en-GB" sz="2800" dirty="0" smtClean="0"/>
              <a:t>UK</a:t>
            </a:r>
          </a:p>
          <a:p>
            <a:pPr>
              <a:buFont typeface="Wingdings" charset="2"/>
              <a:buChar char="v"/>
            </a:pPr>
            <a:r>
              <a:rPr lang="en-GB" sz="2800" dirty="0"/>
              <a:t>Confederation of British Industry (CBI</a:t>
            </a:r>
            <a:r>
              <a:rPr lang="en-GB" sz="2800" dirty="0" smtClean="0"/>
              <a:t>)</a:t>
            </a:r>
          </a:p>
          <a:p>
            <a:pPr>
              <a:buFont typeface="Wingdings" charset="2"/>
              <a:buChar char="v"/>
            </a:pPr>
            <a:r>
              <a:rPr lang="en-GB" sz="2800" dirty="0"/>
              <a:t>Education and Employers </a:t>
            </a:r>
            <a:r>
              <a:rPr lang="en-GB" sz="2800" dirty="0" smtClean="0"/>
              <a:t>Taskforce</a:t>
            </a:r>
          </a:p>
          <a:p>
            <a:pPr>
              <a:buFont typeface="Wingdings" charset="2"/>
              <a:buChar char="v"/>
            </a:pPr>
            <a:r>
              <a:rPr lang="en-GB" sz="2800" dirty="0"/>
              <a:t>Engineering </a:t>
            </a:r>
            <a:r>
              <a:rPr lang="en-GB" sz="2800" dirty="0" smtClean="0"/>
              <a:t>UK</a:t>
            </a:r>
          </a:p>
          <a:p>
            <a:pPr>
              <a:buFont typeface="Wingdings" charset="2"/>
              <a:buChar char="v"/>
            </a:pPr>
            <a:r>
              <a:rPr lang="en-GB" sz="2800" dirty="0"/>
              <a:t>Federation of Small </a:t>
            </a:r>
            <a:r>
              <a:rPr lang="en-GB" sz="2800" dirty="0" smtClean="0"/>
              <a:t>Businesses</a:t>
            </a:r>
          </a:p>
          <a:p>
            <a:pPr>
              <a:buFont typeface="Wingdings" charset="2"/>
              <a:buChar char="v"/>
            </a:pPr>
            <a:r>
              <a:rPr lang="en-GB" sz="2800" dirty="0"/>
              <a:t>Local Enterprise Partnerships Network</a:t>
            </a:r>
          </a:p>
          <a:p>
            <a:pPr>
              <a:buFont typeface="Wingdings" charset="2"/>
              <a:buChar char="v"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>
              <a:buFont typeface="Wingdings" charset="2"/>
              <a:buChar char="v"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60525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v"/>
            </a:pPr>
            <a:r>
              <a:rPr lang="en-GB" sz="2900" dirty="0" smtClean="0"/>
              <a:t>Local </a:t>
            </a:r>
            <a:r>
              <a:rPr lang="en-GB" sz="2900" dirty="0"/>
              <a:t>Government Association (LGA</a:t>
            </a:r>
            <a:r>
              <a:rPr lang="en-GB" sz="2900" dirty="0" smtClean="0"/>
              <a:t>)</a:t>
            </a:r>
          </a:p>
          <a:p>
            <a:pPr>
              <a:buFont typeface="Wingdings" charset="2"/>
              <a:buChar char="v"/>
            </a:pPr>
            <a:r>
              <a:rPr lang="en-GB" sz="2900" dirty="0"/>
              <a:t>Monster </a:t>
            </a:r>
            <a:r>
              <a:rPr lang="en-GB" sz="2900" dirty="0" smtClean="0"/>
              <a:t>Jobs</a:t>
            </a:r>
          </a:p>
          <a:p>
            <a:pPr>
              <a:buFont typeface="Wingdings" charset="2"/>
              <a:buChar char="v"/>
            </a:pPr>
            <a:r>
              <a:rPr lang="en-GB" sz="2900" dirty="0"/>
              <a:t>National </a:t>
            </a:r>
            <a:r>
              <a:rPr lang="en-GB" sz="2900" dirty="0" smtClean="0"/>
              <a:t>Grid</a:t>
            </a:r>
            <a:endParaRPr lang="en-GB" sz="2900" dirty="0"/>
          </a:p>
          <a:p>
            <a:pPr>
              <a:buFont typeface="Wingdings" charset="2"/>
              <a:buChar char="v"/>
            </a:pPr>
            <a:r>
              <a:rPr lang="en-GB" sz="2900" dirty="0" smtClean="0"/>
              <a:t>NHS </a:t>
            </a:r>
            <a:r>
              <a:rPr lang="en-GB" sz="2900" dirty="0"/>
              <a:t>Careers, Health Education, England</a:t>
            </a:r>
          </a:p>
          <a:p>
            <a:pPr>
              <a:buFont typeface="Wingdings" charset="2"/>
              <a:buChar char="v"/>
            </a:pPr>
            <a:r>
              <a:rPr lang="en-GB" sz="2900" dirty="0" smtClean="0"/>
              <a:t>Nottingham </a:t>
            </a:r>
            <a:r>
              <a:rPr lang="en-GB" sz="2900" dirty="0"/>
              <a:t>Futures </a:t>
            </a:r>
          </a:p>
          <a:p>
            <a:pPr>
              <a:buFont typeface="Wingdings" charset="2"/>
              <a:buChar char="v"/>
            </a:pPr>
            <a:r>
              <a:rPr lang="en-GB" sz="2900" dirty="0" smtClean="0"/>
              <a:t>Prospects Ltd</a:t>
            </a:r>
          </a:p>
          <a:p>
            <a:pPr>
              <a:buFont typeface="Wingdings" charset="2"/>
              <a:buChar char="v"/>
            </a:pPr>
            <a:r>
              <a:rPr lang="en-GB" sz="2900" dirty="0" err="1" smtClean="0"/>
              <a:t>Plotr</a:t>
            </a:r>
            <a:endParaRPr lang="en-GB" sz="2900" dirty="0"/>
          </a:p>
          <a:p>
            <a:pPr>
              <a:buFont typeface="Wingdings" charset="2"/>
              <a:buChar char="v"/>
            </a:pPr>
            <a:r>
              <a:rPr lang="en-GB" sz="2900" dirty="0" smtClean="0"/>
              <a:t>RAF </a:t>
            </a:r>
            <a:r>
              <a:rPr lang="en-GB" sz="2900" dirty="0"/>
              <a:t>Careers Service</a:t>
            </a:r>
          </a:p>
          <a:p>
            <a:pPr>
              <a:buFont typeface="Wingdings" charset="2"/>
              <a:buChar char="v"/>
            </a:pPr>
            <a:r>
              <a:rPr lang="en-GB" sz="2900" dirty="0"/>
              <a:t>The Edge </a:t>
            </a:r>
            <a:r>
              <a:rPr lang="en-GB" sz="2900" dirty="0" smtClean="0"/>
              <a:t>Foundation</a:t>
            </a:r>
          </a:p>
          <a:p>
            <a:pPr>
              <a:buFont typeface="Wingdings" charset="2"/>
              <a:buChar char="v"/>
            </a:pPr>
            <a:r>
              <a:rPr lang="en-GB" sz="2900" dirty="0" err="1" smtClean="0"/>
              <a:t>Unionlearn</a:t>
            </a:r>
            <a:r>
              <a:rPr lang="en-GB" sz="2900" dirty="0" smtClean="0"/>
              <a:t>, TUC</a:t>
            </a:r>
            <a:endParaRPr lang="en-GB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504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Careers Services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05499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99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Education/ employer links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25081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16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Conclusion			Implication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Successful </a:t>
            </a:r>
            <a:r>
              <a:rPr lang="en-GB" dirty="0"/>
              <a:t>employer </a:t>
            </a:r>
            <a:r>
              <a:rPr lang="en-GB" dirty="0" smtClean="0"/>
              <a:t>engagement </a:t>
            </a:r>
            <a:r>
              <a:rPr lang="en-GB" dirty="0"/>
              <a:t>is </a:t>
            </a:r>
            <a:r>
              <a:rPr lang="en-GB" dirty="0" smtClean="0"/>
              <a:t>based on long-lasting</a:t>
            </a:r>
            <a:r>
              <a:rPr lang="en-GB" dirty="0"/>
              <a:t>, mutually </a:t>
            </a:r>
            <a:r>
              <a:rPr lang="en-GB" dirty="0" smtClean="0"/>
              <a:t>acceptable </a:t>
            </a:r>
            <a:r>
              <a:rPr lang="en-GB" dirty="0"/>
              <a:t>&amp; </a:t>
            </a:r>
            <a:r>
              <a:rPr lang="en-GB" dirty="0" smtClean="0"/>
              <a:t>beneficial relationships between </a:t>
            </a:r>
            <a:r>
              <a:rPr lang="en-GB" dirty="0"/>
              <a:t>education </a:t>
            </a:r>
            <a:r>
              <a:rPr lang="en-GB" dirty="0" smtClean="0"/>
              <a:t>and </a:t>
            </a:r>
            <a:r>
              <a:rPr lang="en-GB" dirty="0"/>
              <a:t>businesses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Whilst </a:t>
            </a:r>
            <a:r>
              <a:rPr lang="en-GB" dirty="0"/>
              <a:t>there exist a variety of links that 	bring significant benefit, these activities </a:t>
            </a:r>
            <a:r>
              <a:rPr lang="en-GB" dirty="0" smtClean="0"/>
              <a:t>need </a:t>
            </a:r>
            <a:r>
              <a:rPr lang="en-GB" dirty="0"/>
              <a:t>to be incorporated within structures </a:t>
            </a:r>
            <a:r>
              <a:rPr lang="en-GB" dirty="0" smtClean="0"/>
              <a:t>that </a:t>
            </a:r>
            <a:r>
              <a:rPr lang="en-GB" dirty="0"/>
              <a:t>allow for up-scaling and coherence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6666"/>
                </a:solidFill>
              </a:rPr>
              <a:t>Literature Review</a:t>
            </a:r>
            <a:endParaRPr lang="en-GB" sz="40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1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en-GB" dirty="0" smtClean="0"/>
              <a:t>Employers: conclusions &amp; implications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636920"/>
              </p:ext>
            </p:extLst>
          </p:nvPr>
        </p:nvGraphicFramePr>
        <p:xfrm>
          <a:off x="467544" y="16288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8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4712"/>
          </a:xfrm>
        </p:spPr>
        <p:txBody>
          <a:bodyPr/>
          <a:lstStyle/>
          <a:p>
            <a:r>
              <a:rPr lang="en-GB" dirty="0" smtClean="0"/>
              <a:t>Schools: conclusions &amp; implications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646021"/>
              </p:ext>
            </p:extLst>
          </p:nvPr>
        </p:nvGraphicFramePr>
        <p:xfrm>
          <a:off x="457200" y="1052736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14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r>
              <a:rPr lang="en-GB" dirty="0" smtClean="0"/>
              <a:t>Role of the National Careers Service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841180"/>
              </p:ext>
            </p:extLst>
          </p:nvPr>
        </p:nvGraphicFramePr>
        <p:xfrm>
          <a:off x="395536" y="155679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2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8229600" cy="924712"/>
          </a:xfrm>
        </p:spPr>
        <p:txBody>
          <a:bodyPr/>
          <a:lstStyle/>
          <a:p>
            <a:pPr eaLnBrk="1" hangingPunct="1"/>
            <a:r>
              <a:rPr lang="en-GB" sz="4000" dirty="0" smtClean="0"/>
              <a:t>Aim: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92896"/>
            <a:ext cx="7848600" cy="36332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/>
              <a:t>To </a:t>
            </a:r>
            <a:r>
              <a:rPr lang="en-GB" sz="3600" dirty="0" smtClean="0"/>
              <a:t>review recent key findings on employer engagement in schools &amp; colleges, together with the role of the National Careers Service  </a:t>
            </a:r>
          </a:p>
        </p:txBody>
      </p:sp>
    </p:spTree>
    <p:extLst>
      <p:ext uri="{BB962C8B-B14F-4D97-AF65-F5344CB8AC3E}">
        <p14:creationId xmlns:p14="http://schemas.microsoft.com/office/powerpoint/2010/main" val="19731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552" y="1196752"/>
            <a:ext cx="1094521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Labour market information (LMI)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Finding:</a:t>
            </a:r>
            <a:r>
              <a:rPr lang="en-GB" dirty="0" smtClean="0"/>
              <a:t>		High quality, reliable LMI is in 			high demand from schools &amp; 			colleges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Implication: </a:t>
            </a:r>
            <a:r>
              <a:rPr lang="en-GB" dirty="0" smtClean="0"/>
              <a:t>	</a:t>
            </a:r>
            <a:r>
              <a:rPr lang="en-GB" i="1" dirty="0" smtClean="0"/>
              <a:t>‘LMI for All’ web portal 	</a:t>
            </a:r>
            <a:r>
              <a:rPr lang="en-GB" b="1" i="1" dirty="0" smtClean="0"/>
              <a:t>			</a:t>
            </a:r>
            <a:r>
              <a:rPr lang="en-GB" dirty="0" smtClean="0"/>
              <a:t>provides an open source for 			what is required, but schools &amp; 			colleges require support to 				exploit its potential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87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260648"/>
            <a:ext cx="5050904" cy="10081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Find out more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412776"/>
            <a:ext cx="518457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hlinkClick r:id="rId3"/>
              </a:rPr>
              <a:t>www.lmiforall.org.uk/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Become an early adopter</a:t>
            </a:r>
          </a:p>
          <a:p>
            <a:pPr marL="0" indent="0">
              <a:buNone/>
            </a:pPr>
            <a:r>
              <a:rPr lang="en-US" sz="3600" dirty="0" smtClean="0"/>
              <a:t>Stay in contact!</a:t>
            </a:r>
            <a:endParaRPr lang="en-US" sz="1600" b="1" dirty="0" smtClean="0"/>
          </a:p>
          <a:p>
            <a:pPr marL="0" indent="0" algn="ctr">
              <a:buNone/>
            </a:pPr>
            <a:r>
              <a:rPr lang="en-US" sz="3600" b="1" dirty="0" smtClean="0"/>
              <a:t>Final launch summer 2015</a:t>
            </a:r>
          </a:p>
        </p:txBody>
      </p:sp>
      <p:pic>
        <p:nvPicPr>
          <p:cNvPr id="4" name="Picture 3" descr="LMIforAll_twitter_log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63" y="2132856"/>
            <a:ext cx="3471610" cy="936104"/>
          </a:xfrm>
          <a:prstGeom prst="rect">
            <a:avLst/>
          </a:prstGeom>
        </p:spPr>
      </p:pic>
      <p:pic>
        <p:nvPicPr>
          <p:cNvPr id="5" name="Picture 4" descr="PullUpDisplayFinal-Preview-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/>
          <a:lstStyle/>
          <a:p>
            <a:r>
              <a:rPr lang="en-GB" dirty="0" smtClean="0"/>
              <a:t>For more information…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5630" y="1628800"/>
            <a:ext cx="8098818" cy="374441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en-GB" dirty="0" smtClean="0"/>
              <a:t>	Peter Glover, UKCES</a:t>
            </a:r>
            <a:endParaRPr lang="en-GB" dirty="0"/>
          </a:p>
          <a:p>
            <a:pPr marL="454025" indent="0">
              <a:lnSpc>
                <a:spcPct val="110000"/>
              </a:lnSpc>
              <a:buNone/>
            </a:pPr>
            <a:r>
              <a:rPr lang="en-GB" dirty="0" smtClean="0">
                <a:hlinkClick r:id="rId3"/>
              </a:rPr>
              <a:t>Peter.Glover</a:t>
            </a:r>
            <a:r>
              <a:rPr lang="en-GB" dirty="0">
                <a:hlinkClick r:id="rId3"/>
              </a:rPr>
              <a:t>@</a:t>
            </a:r>
            <a:r>
              <a:rPr lang="en-GB" dirty="0" smtClean="0">
                <a:hlinkClick r:id="rId3"/>
              </a:rPr>
              <a:t>ukces.org.uk</a:t>
            </a:r>
            <a:endParaRPr lang="en-GB" dirty="0" smtClean="0"/>
          </a:p>
          <a:p>
            <a:pPr>
              <a:lnSpc>
                <a:spcPct val="110000"/>
              </a:lnSpc>
              <a:buNone/>
            </a:pPr>
            <a:r>
              <a:rPr lang="en-GB" dirty="0" smtClean="0"/>
              <a:t>	Jenny Bimrose, IER</a:t>
            </a:r>
            <a:endParaRPr lang="en-GB" dirty="0"/>
          </a:p>
          <a:p>
            <a:pPr marL="454025" indent="0">
              <a:lnSpc>
                <a:spcPct val="110000"/>
              </a:lnSpc>
              <a:buNone/>
            </a:pPr>
            <a:r>
              <a:rPr lang="en-GB" sz="3200" dirty="0" smtClean="0">
                <a:hlinkClick r:id="rId4"/>
              </a:rPr>
              <a:t>Jenny.Bimrose@warwick.ac.uk</a:t>
            </a:r>
            <a:r>
              <a:rPr lang="en-GB" sz="3200" dirty="0" smtClean="0"/>
              <a:t> </a:t>
            </a:r>
            <a:endParaRPr lang="en-GB" dirty="0"/>
          </a:p>
          <a:p>
            <a:pPr marL="454025" indent="0">
              <a:lnSpc>
                <a:spcPct val="110000"/>
              </a:lnSpc>
              <a:buNone/>
            </a:pPr>
            <a:r>
              <a:rPr lang="en-GB" dirty="0" smtClean="0"/>
              <a:t>Deirdre Hughes, IER</a:t>
            </a:r>
          </a:p>
          <a:p>
            <a:pPr marL="454025" indent="0">
              <a:lnSpc>
                <a:spcPct val="110000"/>
              </a:lnSpc>
              <a:buNone/>
            </a:pPr>
            <a:r>
              <a:rPr lang="en-GB" dirty="0">
                <a:hlinkClick r:id="rId5"/>
              </a:rPr>
              <a:t>d</a:t>
            </a:r>
            <a:r>
              <a:rPr lang="en-GB" sz="3200" dirty="0" smtClean="0">
                <a:hlinkClick r:id="rId5"/>
              </a:rPr>
              <a:t>eirdre.hughes3@btinternet.com</a:t>
            </a:r>
            <a:r>
              <a:rPr lang="en-GB" sz="3200" dirty="0" smtClean="0"/>
              <a:t> </a:t>
            </a:r>
          </a:p>
          <a:p>
            <a:pPr>
              <a:buNone/>
            </a:pPr>
            <a:endParaRPr lang="en-GB" sz="3200" dirty="0" smtClean="0"/>
          </a:p>
          <a:p>
            <a:pPr>
              <a:buNone/>
            </a:pPr>
            <a:endParaRPr lang="en-GB" sz="3200" dirty="0" smtClean="0"/>
          </a:p>
          <a:p>
            <a:pPr>
              <a:buNone/>
            </a:pPr>
            <a:endParaRPr lang="en-GB" sz="3200" dirty="0"/>
          </a:p>
          <a:p>
            <a:pPr>
              <a:buNone/>
            </a:pP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445224"/>
            <a:ext cx="4295979" cy="108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2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192292"/>
              </p:ext>
            </p:extLst>
          </p:nvPr>
        </p:nvGraphicFramePr>
        <p:xfrm>
          <a:off x="395536" y="692696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25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924712"/>
          </a:xfrm>
        </p:spPr>
        <p:txBody>
          <a:bodyPr>
            <a:normAutofit/>
          </a:bodyPr>
          <a:lstStyle/>
          <a:p>
            <a:r>
              <a:rPr lang="en-GB" dirty="0" smtClean="0"/>
              <a:t>Education &amp; Employers: Policy backdrop?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292077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2060848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Patch work masquerading as  unified &amp; coherent?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284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Education &amp; Employers: Who says what?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375347"/>
              </p:ext>
            </p:extLst>
          </p:nvPr>
        </p:nvGraphicFramePr>
        <p:xfrm>
          <a:off x="457200" y="1700809"/>
          <a:ext cx="8229600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04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Europe 2020: Youth Guarantee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4100" dirty="0"/>
              <a:t>Supporting young people’s transitions</a:t>
            </a:r>
            <a:endParaRPr lang="en-GB" sz="4100" dirty="0" smtClean="0"/>
          </a:p>
          <a:p>
            <a:r>
              <a:rPr lang="en-GB" sz="4100" dirty="0" smtClean="0"/>
              <a:t>Youth Guarantee Implementation Plan (UK)</a:t>
            </a:r>
          </a:p>
          <a:p>
            <a:pPr marL="0" indent="0">
              <a:buNone/>
            </a:pPr>
            <a:r>
              <a:rPr lang="en-GB" sz="4100" dirty="0"/>
              <a:t> </a:t>
            </a:r>
            <a:r>
              <a:rPr lang="en-GB" sz="4100" dirty="0" smtClean="0"/>
              <a:t>    ‘In preparation’</a:t>
            </a:r>
          </a:p>
          <a:p>
            <a:r>
              <a:rPr lang="en-GB" sz="4100" dirty="0" smtClean="0"/>
              <a:t>UK allocation: 192.54 million euros (with equivalent country match funding)</a:t>
            </a:r>
          </a:p>
          <a:p>
            <a:r>
              <a:rPr lang="en-GB" sz="4100" dirty="0"/>
              <a:t>Compare: </a:t>
            </a:r>
            <a:endParaRPr lang="en-GB" sz="4100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Italy 530.18 million euros</a:t>
            </a:r>
            <a:r>
              <a:rPr lang="en-GB" dirty="0"/>
              <a:t>; Spain </a:t>
            </a:r>
            <a:r>
              <a:rPr lang="en-GB" dirty="0" smtClean="0"/>
              <a:t>881.44 million euros</a:t>
            </a:r>
            <a:endParaRPr lang="en-GB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100" dirty="0" smtClean="0"/>
              <a:t>Reference: OECD (2014) Local Implementation of Youth Guarantees: Emerging </a:t>
            </a:r>
            <a:r>
              <a:rPr lang="en-GB" sz="2100" dirty="0"/>
              <a:t>Lessons from European </a:t>
            </a:r>
            <a:r>
              <a:rPr lang="en-GB" sz="2100" dirty="0" smtClean="0"/>
              <a:t>Experiences, OECD &amp; LEED, </a:t>
            </a:r>
            <a:r>
              <a:rPr lang="en-GB" sz="2100" dirty="0"/>
              <a:t>Available online: </a:t>
            </a:r>
            <a:r>
              <a:rPr lang="en-GB" sz="2100" dirty="0">
                <a:hlinkClick r:id="rId3"/>
              </a:rPr>
              <a:t>http://</a:t>
            </a:r>
            <a:r>
              <a:rPr lang="en-GB" sz="2100" dirty="0" smtClean="0">
                <a:hlinkClick r:id="rId3"/>
              </a:rPr>
              <a:t>www.oecd.org/cfe/leed/Local-Implementation-Youth-Gurantees-draft.pdf</a:t>
            </a:r>
            <a:endParaRPr lang="en-GB" sz="2100" dirty="0" smtClean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225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focus: BIS research (2014)</a:t>
            </a:r>
            <a:endParaRPr lang="en-GB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628800"/>
            <a:ext cx="626469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7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 between education &amp; employers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Focus on recent research study in England:</a:t>
            </a:r>
          </a:p>
          <a:p>
            <a:pPr marL="0" indent="0" algn="ctr">
              <a:buNone/>
            </a:pPr>
            <a:r>
              <a:rPr lang="en-GB" i="1" dirty="0" smtClean="0"/>
              <a:t>‘Understanding the link  between employers and education and the role of the National Careers Service’</a:t>
            </a:r>
          </a:p>
          <a:p>
            <a:r>
              <a:rPr lang="en-GB" dirty="0" smtClean="0"/>
              <a:t>Warwick IER led partnership </a:t>
            </a:r>
          </a:p>
          <a:p>
            <a:r>
              <a:rPr lang="en-GB" dirty="0" smtClean="0"/>
              <a:t>BIS – due for publication October, 2014….now December</a:t>
            </a:r>
          </a:p>
          <a:p>
            <a:r>
              <a:rPr lang="en-GB" dirty="0" smtClean="0"/>
              <a:t>Data collected: January – 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1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the evidence base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91504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73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6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70C0"/>
      </a:hlink>
      <a:folHlink>
        <a:srgbClr val="007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low">
  <a:themeElements>
    <a:clrScheme name="Custom 6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70C0"/>
      </a:hlink>
      <a:folHlink>
        <a:srgbClr val="007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Mature</Template>
  <TotalTime>7518</TotalTime>
  <Words>489</Words>
  <Application>Microsoft Office PowerPoint</Application>
  <PresentationFormat>On-screen Show (4:3)</PresentationFormat>
  <Paragraphs>165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Constantia</vt:lpstr>
      <vt:lpstr>Wingdings</vt:lpstr>
      <vt:lpstr>Wingdings 2</vt:lpstr>
      <vt:lpstr>Flow</vt:lpstr>
      <vt:lpstr>2_Flow</vt:lpstr>
      <vt:lpstr>The State of Play:  Employers, schools and the delivery of careers advice   </vt:lpstr>
      <vt:lpstr>Aim:</vt:lpstr>
      <vt:lpstr>PowerPoint Presentation</vt:lpstr>
      <vt:lpstr>Education &amp; Employers: Policy backdrop?</vt:lpstr>
      <vt:lpstr>Education &amp; Employers: Who says what?</vt:lpstr>
      <vt:lpstr>Europe 2020: Youth Guarantee</vt:lpstr>
      <vt:lpstr>Single focus: BIS research (2014)</vt:lpstr>
      <vt:lpstr>Links between education &amp; employers</vt:lpstr>
      <vt:lpstr>Developing the evidence base</vt:lpstr>
      <vt:lpstr>What? Data collection</vt:lpstr>
      <vt:lpstr>Schools &amp; Colleges</vt:lpstr>
      <vt:lpstr>Employers/ Social Partners</vt:lpstr>
      <vt:lpstr>Stakeholder interviews</vt:lpstr>
      <vt:lpstr>National Careers Services</vt:lpstr>
      <vt:lpstr>Education/ employer links</vt:lpstr>
      <vt:lpstr>Conclusion   Implication</vt:lpstr>
      <vt:lpstr>Employers: conclusions &amp; implications</vt:lpstr>
      <vt:lpstr>Schools: conclusions &amp; implications</vt:lpstr>
      <vt:lpstr>Role of the National Careers Service</vt:lpstr>
      <vt:lpstr>PowerPoint Presentation</vt:lpstr>
      <vt:lpstr>Labour market information (LMI)</vt:lpstr>
      <vt:lpstr>Find out more</vt:lpstr>
      <vt:lpstr>For more information…</vt:lpstr>
    </vt:vector>
  </TitlesOfParts>
  <Company>University of Warwick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SBarnes</dc:creator>
  <cp:lastModifiedBy>Katy Morris</cp:lastModifiedBy>
  <cp:revision>990</cp:revision>
  <cp:lastPrinted>2014-11-27T09:08:33Z</cp:lastPrinted>
  <dcterms:created xsi:type="dcterms:W3CDTF">2010-11-22T09:49:57Z</dcterms:created>
  <dcterms:modified xsi:type="dcterms:W3CDTF">2014-12-01T09:36:07Z</dcterms:modified>
</cp:coreProperties>
</file>