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handoutMasterIdLst>
    <p:handoutMasterId r:id="rId19"/>
  </p:handoutMasterIdLst>
  <p:sldIdLst>
    <p:sldId id="256" r:id="rId2"/>
    <p:sldId id="271" r:id="rId3"/>
    <p:sldId id="265" r:id="rId4"/>
    <p:sldId id="258" r:id="rId5"/>
    <p:sldId id="259" r:id="rId6"/>
    <p:sldId id="266" r:id="rId7"/>
    <p:sldId id="260" r:id="rId8"/>
    <p:sldId id="267" r:id="rId9"/>
    <p:sldId id="261" r:id="rId10"/>
    <p:sldId id="262" r:id="rId11"/>
    <p:sldId id="263" r:id="rId12"/>
    <p:sldId id="268" r:id="rId13"/>
    <p:sldId id="269" r:id="rId14"/>
    <p:sldId id="270" r:id="rId15"/>
    <p:sldId id="264" r:id="rId16"/>
    <p:sldId id="272" r:id="rId17"/>
  </p:sldIdLst>
  <p:sldSz cx="9144000" cy="6858000" type="screen4x3"/>
  <p:notesSz cx="6669088"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91" autoAdjust="0"/>
    <p:restoredTop sz="94632" autoAdjust="0"/>
  </p:normalViewPr>
  <p:slideViewPr>
    <p:cSldViewPr>
      <p:cViewPr varScale="1">
        <p:scale>
          <a:sx n="83" d="100"/>
          <a:sy n="83" d="100"/>
        </p:scale>
        <p:origin x="-1832" y="-11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printerSettings" Target="printerSettings/printerSettings1.bin"/><Relationship Id="rId21" Type="http://schemas.openxmlformats.org/officeDocument/2006/relationships/presProps" Target="presProps.xml"/><Relationship Id="rId22" Type="http://schemas.openxmlformats.org/officeDocument/2006/relationships/viewProps" Target="viewProps.xml"/><Relationship Id="rId23" Type="http://schemas.openxmlformats.org/officeDocument/2006/relationships/theme" Target="theme/theme1.xml"/><Relationship Id="rId24"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notesMaster" Target="notesMasters/notesMaster1.xml"/><Relationship Id="rId19" Type="http://schemas.openxmlformats.org/officeDocument/2006/relationships/handoutMaster" Target="handoutMasters/handoutMaster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1#2">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FCEEDA8-2F4F-4A3F-B108-C623F854C282}" type="doc">
      <dgm:prSet loTypeId="urn:microsoft.com/office/officeart/2005/8/layout/hList6" loCatId="list" qsTypeId="urn:microsoft.com/office/officeart/2005/8/quickstyle/simple1" qsCatId="simple" csTypeId="urn:microsoft.com/office/officeart/2005/8/colors/accent1_2" csCatId="accent1" phldr="1"/>
      <dgm:spPr/>
      <dgm:t>
        <a:bodyPr/>
        <a:lstStyle/>
        <a:p>
          <a:endParaRPr lang="en-GB"/>
        </a:p>
      </dgm:t>
    </dgm:pt>
    <dgm:pt modelId="{B251E9A5-DC5A-4179-B37C-803217403798}">
      <dgm:prSet phldrT="[Text]"/>
      <dgm:spPr/>
      <dgm:t>
        <a:bodyPr/>
        <a:lstStyle/>
        <a:p>
          <a:r>
            <a:rPr lang="en-GB" dirty="0" smtClean="0"/>
            <a:t>Benefits to young people</a:t>
          </a:r>
        </a:p>
        <a:p>
          <a:endParaRPr lang="en-GB" dirty="0"/>
        </a:p>
      </dgm:t>
    </dgm:pt>
    <dgm:pt modelId="{390394E1-E663-4061-915F-4F207B11086F}" type="parTrans" cxnId="{02CEB0A2-9A23-42DA-8126-48A8896FBC0B}">
      <dgm:prSet/>
      <dgm:spPr/>
      <dgm:t>
        <a:bodyPr/>
        <a:lstStyle/>
        <a:p>
          <a:endParaRPr lang="en-GB"/>
        </a:p>
      </dgm:t>
    </dgm:pt>
    <dgm:pt modelId="{C3931F4F-4B65-4A5B-803E-545905495649}" type="sibTrans" cxnId="{02CEB0A2-9A23-42DA-8126-48A8896FBC0B}">
      <dgm:prSet/>
      <dgm:spPr/>
      <dgm:t>
        <a:bodyPr/>
        <a:lstStyle/>
        <a:p>
          <a:endParaRPr lang="en-GB"/>
        </a:p>
      </dgm:t>
    </dgm:pt>
    <dgm:pt modelId="{5DC99F1F-4BC2-482A-97D8-8D22A8DFECA1}">
      <dgm:prSet phldrT="[Text]"/>
      <dgm:spPr/>
      <dgm:t>
        <a:bodyPr/>
        <a:lstStyle/>
        <a:p>
          <a:r>
            <a:rPr lang="en-GB" dirty="0" smtClean="0"/>
            <a:t>Benefits to the labour market </a:t>
          </a:r>
          <a:endParaRPr lang="en-GB" dirty="0"/>
        </a:p>
      </dgm:t>
    </dgm:pt>
    <dgm:pt modelId="{251111DE-5D8F-4924-BF80-4A03084A7C90}" type="parTrans" cxnId="{1F5471B1-2D92-4390-946D-6D25D6778325}">
      <dgm:prSet/>
      <dgm:spPr/>
      <dgm:t>
        <a:bodyPr/>
        <a:lstStyle/>
        <a:p>
          <a:endParaRPr lang="en-GB"/>
        </a:p>
      </dgm:t>
    </dgm:pt>
    <dgm:pt modelId="{DCAE523A-FFCD-4DE1-9F00-4DA6A1447600}" type="sibTrans" cxnId="{1F5471B1-2D92-4390-946D-6D25D6778325}">
      <dgm:prSet/>
      <dgm:spPr/>
      <dgm:t>
        <a:bodyPr/>
        <a:lstStyle/>
        <a:p>
          <a:endParaRPr lang="en-GB"/>
        </a:p>
      </dgm:t>
    </dgm:pt>
    <dgm:pt modelId="{5F03433B-52C4-4138-9E6F-C2712E24F05E}">
      <dgm:prSet phldrT="[Text]"/>
      <dgm:spPr/>
      <dgm:t>
        <a:bodyPr/>
        <a:lstStyle/>
        <a:p>
          <a:r>
            <a:rPr lang="en-GB" dirty="0" smtClean="0"/>
            <a:t>Where there skills shortages</a:t>
          </a:r>
          <a:endParaRPr lang="en-GB" dirty="0"/>
        </a:p>
      </dgm:t>
    </dgm:pt>
    <dgm:pt modelId="{A611131E-D7D6-43FC-9B59-A70BE7604516}" type="parTrans" cxnId="{957AED48-AA55-4D02-8D55-E890E7C8BC18}">
      <dgm:prSet/>
      <dgm:spPr/>
      <dgm:t>
        <a:bodyPr/>
        <a:lstStyle/>
        <a:p>
          <a:endParaRPr lang="en-GB"/>
        </a:p>
      </dgm:t>
    </dgm:pt>
    <dgm:pt modelId="{EFF13BB4-6FE9-4C72-BF13-F456913ED7D6}" type="sibTrans" cxnId="{957AED48-AA55-4D02-8D55-E890E7C8BC18}">
      <dgm:prSet/>
      <dgm:spPr/>
      <dgm:t>
        <a:bodyPr/>
        <a:lstStyle/>
        <a:p>
          <a:endParaRPr lang="en-GB"/>
        </a:p>
      </dgm:t>
    </dgm:pt>
    <dgm:pt modelId="{6ADA75D7-2DBF-4617-B896-422BC601DD5D}">
      <dgm:prSet phldrT="[Text]"/>
      <dgm:spPr/>
      <dgm:t>
        <a:bodyPr/>
        <a:lstStyle/>
        <a:p>
          <a:r>
            <a:rPr lang="en-GB" dirty="0" smtClean="0"/>
            <a:t>Building career management skills </a:t>
          </a:r>
          <a:endParaRPr lang="en-GB" dirty="0"/>
        </a:p>
      </dgm:t>
    </dgm:pt>
    <dgm:pt modelId="{421EE24E-05DF-4D2F-BD32-287B0BA1262B}" type="parTrans" cxnId="{EA12945A-6F15-4A56-8436-BD6305250497}">
      <dgm:prSet/>
      <dgm:spPr/>
      <dgm:t>
        <a:bodyPr/>
        <a:lstStyle/>
        <a:p>
          <a:endParaRPr lang="en-GB"/>
        </a:p>
      </dgm:t>
    </dgm:pt>
    <dgm:pt modelId="{5F1FE2D3-B02B-47D9-993B-CAA32094AA70}" type="sibTrans" cxnId="{EA12945A-6F15-4A56-8436-BD6305250497}">
      <dgm:prSet/>
      <dgm:spPr/>
      <dgm:t>
        <a:bodyPr/>
        <a:lstStyle/>
        <a:p>
          <a:endParaRPr lang="en-GB"/>
        </a:p>
      </dgm:t>
    </dgm:pt>
    <dgm:pt modelId="{73CBBA99-8AA0-410F-86D4-9F156263E778}">
      <dgm:prSet phldrT="[Text]"/>
      <dgm:spPr/>
      <dgm:t>
        <a:bodyPr/>
        <a:lstStyle/>
        <a:p>
          <a:r>
            <a:rPr lang="en-GB" dirty="0" smtClean="0"/>
            <a:t>Social equality benefits </a:t>
          </a:r>
          <a:endParaRPr lang="en-GB" dirty="0"/>
        </a:p>
      </dgm:t>
    </dgm:pt>
    <dgm:pt modelId="{C6EC2B00-13EF-425D-9B17-E05097EEA24E}" type="parTrans" cxnId="{72642D67-3BFB-466E-9FEE-A2CC8571C248}">
      <dgm:prSet/>
      <dgm:spPr/>
      <dgm:t>
        <a:bodyPr/>
        <a:lstStyle/>
        <a:p>
          <a:endParaRPr lang="en-GB"/>
        </a:p>
      </dgm:t>
    </dgm:pt>
    <dgm:pt modelId="{1244EDA1-B58C-4F8D-B012-826F7B0B41B9}" type="sibTrans" cxnId="{72642D67-3BFB-466E-9FEE-A2CC8571C248}">
      <dgm:prSet/>
      <dgm:spPr/>
      <dgm:t>
        <a:bodyPr/>
        <a:lstStyle/>
        <a:p>
          <a:endParaRPr lang="en-GB"/>
        </a:p>
      </dgm:t>
    </dgm:pt>
    <dgm:pt modelId="{E07AAEFC-C2D2-492F-A945-613BEDF4FEB6}">
      <dgm:prSet phldrT="[Text]"/>
      <dgm:spPr/>
      <dgm:t>
        <a:bodyPr/>
        <a:lstStyle/>
        <a:p>
          <a:r>
            <a:rPr lang="en-GB" dirty="0" smtClean="0"/>
            <a:t>Education and vocational decisions remain highly gendered, classed and raced</a:t>
          </a:r>
          <a:endParaRPr lang="en-GB" dirty="0"/>
        </a:p>
      </dgm:t>
    </dgm:pt>
    <dgm:pt modelId="{5B2E5D8E-6E8D-4391-B701-09A84AC9BBEE}" type="parTrans" cxnId="{90D14D23-E393-425C-A567-5E0888BE2973}">
      <dgm:prSet/>
      <dgm:spPr/>
      <dgm:t>
        <a:bodyPr/>
        <a:lstStyle/>
        <a:p>
          <a:endParaRPr lang="en-GB"/>
        </a:p>
      </dgm:t>
    </dgm:pt>
    <dgm:pt modelId="{508E22EE-75C2-4949-ADB9-02B3D72BC031}" type="sibTrans" cxnId="{90D14D23-E393-425C-A567-5E0888BE2973}">
      <dgm:prSet/>
      <dgm:spPr/>
      <dgm:t>
        <a:bodyPr/>
        <a:lstStyle/>
        <a:p>
          <a:endParaRPr lang="en-GB"/>
        </a:p>
      </dgm:t>
    </dgm:pt>
    <dgm:pt modelId="{C12F6511-3BD8-4EC3-9871-9A4C4DC384BE}">
      <dgm:prSet phldrT="[Text]"/>
      <dgm:spPr/>
      <dgm:t>
        <a:bodyPr/>
        <a:lstStyle/>
        <a:p>
          <a:r>
            <a:rPr lang="en-GB" dirty="0" smtClean="0"/>
            <a:t>Potentially including employers</a:t>
          </a:r>
          <a:endParaRPr lang="en-GB" dirty="0"/>
        </a:p>
      </dgm:t>
    </dgm:pt>
    <dgm:pt modelId="{706C178B-686E-4382-8AEE-87BA0DCFD449}" type="parTrans" cxnId="{B0908453-3EA7-4019-8F6E-B275D68B2013}">
      <dgm:prSet/>
      <dgm:spPr/>
      <dgm:t>
        <a:bodyPr/>
        <a:lstStyle/>
        <a:p>
          <a:endParaRPr lang="en-GB"/>
        </a:p>
      </dgm:t>
    </dgm:pt>
    <dgm:pt modelId="{A70D78FD-9BB3-4FDB-9D37-9BD4E9931EE2}" type="sibTrans" cxnId="{B0908453-3EA7-4019-8F6E-B275D68B2013}">
      <dgm:prSet/>
      <dgm:spPr/>
      <dgm:t>
        <a:bodyPr/>
        <a:lstStyle/>
        <a:p>
          <a:endParaRPr lang="en-GB"/>
        </a:p>
      </dgm:t>
    </dgm:pt>
    <dgm:pt modelId="{78BC9300-F9C8-4B06-9264-099EA7DF2076}">
      <dgm:prSet phldrT="[Text]"/>
      <dgm:spPr/>
      <dgm:t>
        <a:bodyPr/>
        <a:lstStyle/>
        <a:p>
          <a:endParaRPr lang="en-GB" dirty="0"/>
        </a:p>
      </dgm:t>
    </dgm:pt>
    <dgm:pt modelId="{24C24AD9-51AC-4B3E-AACF-1069B1F7AE40}" type="parTrans" cxnId="{6E9AD19F-0E05-41AD-A0B8-0EA6705AF733}">
      <dgm:prSet/>
      <dgm:spPr/>
      <dgm:t>
        <a:bodyPr/>
        <a:lstStyle/>
        <a:p>
          <a:endParaRPr lang="en-US"/>
        </a:p>
      </dgm:t>
    </dgm:pt>
    <dgm:pt modelId="{4477F0D6-3A3C-42DD-A7A7-50A37C544CF2}" type="sibTrans" cxnId="{6E9AD19F-0E05-41AD-A0B8-0EA6705AF733}">
      <dgm:prSet/>
      <dgm:spPr/>
      <dgm:t>
        <a:bodyPr/>
        <a:lstStyle/>
        <a:p>
          <a:endParaRPr lang="en-US"/>
        </a:p>
      </dgm:t>
    </dgm:pt>
    <dgm:pt modelId="{97AFD59B-B4A9-45F6-A2A7-0AF1D5BB3B7A}">
      <dgm:prSet phldrT="[Text]"/>
      <dgm:spPr/>
      <dgm:t>
        <a:bodyPr/>
        <a:lstStyle/>
        <a:p>
          <a:r>
            <a:rPr lang="en-GB" dirty="0" smtClean="0"/>
            <a:t>Help students navigate complex array of education options</a:t>
          </a:r>
          <a:endParaRPr lang="en-GB" dirty="0"/>
        </a:p>
      </dgm:t>
    </dgm:pt>
    <dgm:pt modelId="{A7552CC3-CD58-4130-A49C-2A8FAB292F12}" type="sibTrans" cxnId="{6993DF1E-32F4-432A-8BDB-F95865B97FC2}">
      <dgm:prSet/>
      <dgm:spPr/>
      <dgm:t>
        <a:bodyPr/>
        <a:lstStyle/>
        <a:p>
          <a:endParaRPr lang="en-US"/>
        </a:p>
      </dgm:t>
    </dgm:pt>
    <dgm:pt modelId="{55510570-B6D2-498F-B30C-5E30E16B5CA2}" type="parTrans" cxnId="{6993DF1E-32F4-432A-8BDB-F95865B97FC2}">
      <dgm:prSet/>
      <dgm:spPr/>
      <dgm:t>
        <a:bodyPr/>
        <a:lstStyle/>
        <a:p>
          <a:endParaRPr lang="en-US"/>
        </a:p>
      </dgm:t>
    </dgm:pt>
    <dgm:pt modelId="{EE44CA36-D094-C047-9111-404D899DC257}">
      <dgm:prSet phldrT="[Text]"/>
      <dgm:spPr/>
      <dgm:t>
        <a:bodyPr/>
        <a:lstStyle/>
        <a:p>
          <a:r>
            <a:rPr lang="en-GB" dirty="0" smtClean="0"/>
            <a:t>Raises motivation and achievement</a:t>
          </a:r>
          <a:endParaRPr lang="en-GB" dirty="0"/>
        </a:p>
      </dgm:t>
    </dgm:pt>
    <dgm:pt modelId="{2B6E5285-A09F-9140-BF14-9AE54C638485}" type="parTrans" cxnId="{3D2A661F-88E7-EE44-AB6A-2195B0FBE11B}">
      <dgm:prSet/>
      <dgm:spPr/>
    </dgm:pt>
    <dgm:pt modelId="{72484664-084E-244A-9D6B-FFA16E3D9B21}" type="sibTrans" cxnId="{3D2A661F-88E7-EE44-AB6A-2195B0FBE11B}">
      <dgm:prSet/>
      <dgm:spPr/>
    </dgm:pt>
    <dgm:pt modelId="{5C172B89-73F3-AF43-9779-549744428A13}">
      <dgm:prSet phldrT="[Text]"/>
      <dgm:spPr/>
      <dgm:t>
        <a:bodyPr/>
        <a:lstStyle/>
        <a:p>
          <a:r>
            <a:rPr lang="en-GB" dirty="0" smtClean="0"/>
            <a:t>Raising participation age</a:t>
          </a:r>
          <a:endParaRPr lang="en-GB" dirty="0"/>
        </a:p>
      </dgm:t>
    </dgm:pt>
    <dgm:pt modelId="{2018B18C-1781-8A40-86F2-981B5A3BD760}" type="parTrans" cxnId="{9282B5AD-39D5-954E-922F-74DF084384A9}">
      <dgm:prSet/>
      <dgm:spPr/>
    </dgm:pt>
    <dgm:pt modelId="{C86D9BC6-B6E9-584E-AA7F-E26CFB6A72D0}" type="sibTrans" cxnId="{9282B5AD-39D5-954E-922F-74DF084384A9}">
      <dgm:prSet/>
      <dgm:spPr/>
    </dgm:pt>
    <dgm:pt modelId="{E5D311C6-7581-2544-A463-B09D53C9A7E1}">
      <dgm:prSet phldrT="[Text]"/>
      <dgm:spPr/>
      <dgm:t>
        <a:bodyPr/>
        <a:lstStyle/>
        <a:p>
          <a:r>
            <a:rPr lang="en-GB" dirty="0" smtClean="0"/>
            <a:t>Countering aspirations mismatch</a:t>
          </a:r>
          <a:endParaRPr lang="en-GB" dirty="0"/>
        </a:p>
      </dgm:t>
    </dgm:pt>
    <dgm:pt modelId="{01D61DBB-ACEA-014E-B074-3D22AC61AD22}" type="parTrans" cxnId="{179A0596-224A-AF4E-8B60-2F396160CAE8}">
      <dgm:prSet/>
      <dgm:spPr/>
    </dgm:pt>
    <dgm:pt modelId="{246E3450-2204-1842-9082-E79F59A611C5}" type="sibTrans" cxnId="{179A0596-224A-AF4E-8B60-2F396160CAE8}">
      <dgm:prSet/>
      <dgm:spPr/>
    </dgm:pt>
    <dgm:pt modelId="{2B52077A-21A0-4874-A2D1-D552376BCB8C}" type="pres">
      <dgm:prSet presAssocID="{7FCEEDA8-2F4F-4A3F-B108-C623F854C282}" presName="Name0" presStyleCnt="0">
        <dgm:presLayoutVars>
          <dgm:dir/>
          <dgm:resizeHandles val="exact"/>
        </dgm:presLayoutVars>
      </dgm:prSet>
      <dgm:spPr/>
      <dgm:t>
        <a:bodyPr/>
        <a:lstStyle/>
        <a:p>
          <a:endParaRPr lang="en-GB"/>
        </a:p>
      </dgm:t>
    </dgm:pt>
    <dgm:pt modelId="{F2839F1B-A7AA-6745-A592-9D0F8CDA6774}" type="pres">
      <dgm:prSet presAssocID="{B251E9A5-DC5A-4179-B37C-803217403798}" presName="node" presStyleLbl="node1" presStyleIdx="0" presStyleCnt="3">
        <dgm:presLayoutVars>
          <dgm:bulletEnabled val="1"/>
        </dgm:presLayoutVars>
      </dgm:prSet>
      <dgm:spPr/>
      <dgm:t>
        <a:bodyPr/>
        <a:lstStyle/>
        <a:p>
          <a:endParaRPr lang="en-US"/>
        </a:p>
      </dgm:t>
    </dgm:pt>
    <dgm:pt modelId="{DE2CD3C9-DF4A-324E-B69A-BA44379AF3D5}" type="pres">
      <dgm:prSet presAssocID="{C3931F4F-4B65-4A5B-803E-545905495649}" presName="sibTrans" presStyleCnt="0"/>
      <dgm:spPr/>
    </dgm:pt>
    <dgm:pt modelId="{1A952049-81A9-498E-953B-8F63C46A15B5}" type="pres">
      <dgm:prSet presAssocID="{5DC99F1F-4BC2-482A-97D8-8D22A8DFECA1}" presName="node" presStyleLbl="node1" presStyleIdx="1" presStyleCnt="3">
        <dgm:presLayoutVars>
          <dgm:bulletEnabled val="1"/>
        </dgm:presLayoutVars>
      </dgm:prSet>
      <dgm:spPr/>
      <dgm:t>
        <a:bodyPr/>
        <a:lstStyle/>
        <a:p>
          <a:endParaRPr lang="en-GB"/>
        </a:p>
      </dgm:t>
    </dgm:pt>
    <dgm:pt modelId="{A17DA2E8-4428-43DE-BDD3-C1F4D8AC93BE}" type="pres">
      <dgm:prSet presAssocID="{DCAE523A-FFCD-4DE1-9F00-4DA6A1447600}" presName="sibTrans" presStyleCnt="0"/>
      <dgm:spPr/>
    </dgm:pt>
    <dgm:pt modelId="{3A8B9AD0-923B-475A-B0E6-6C36B306DEA1}" type="pres">
      <dgm:prSet presAssocID="{73CBBA99-8AA0-410F-86D4-9F156263E778}" presName="node" presStyleLbl="node1" presStyleIdx="2" presStyleCnt="3">
        <dgm:presLayoutVars>
          <dgm:bulletEnabled val="1"/>
        </dgm:presLayoutVars>
      </dgm:prSet>
      <dgm:spPr/>
      <dgm:t>
        <a:bodyPr/>
        <a:lstStyle/>
        <a:p>
          <a:endParaRPr lang="en-GB"/>
        </a:p>
      </dgm:t>
    </dgm:pt>
  </dgm:ptLst>
  <dgm:cxnLst>
    <dgm:cxn modelId="{E7483A55-94E1-4E5C-9AFC-207CFC7688BF}" type="presOf" srcId="{6ADA75D7-2DBF-4617-B896-422BC601DD5D}" destId="{1A952049-81A9-498E-953B-8F63C46A15B5}" srcOrd="0" destOrd="3" presId="urn:microsoft.com/office/officeart/2005/8/layout/hList6"/>
    <dgm:cxn modelId="{27BB911C-21BA-4C3C-B795-0C84AFE08AB1}" type="presOf" srcId="{5DC99F1F-4BC2-482A-97D8-8D22A8DFECA1}" destId="{1A952049-81A9-498E-953B-8F63C46A15B5}" srcOrd="0" destOrd="0" presId="urn:microsoft.com/office/officeart/2005/8/layout/hList6"/>
    <dgm:cxn modelId="{7958BA58-8908-464E-9A14-9CA9FBDA0BA4}" type="presOf" srcId="{E5D311C6-7581-2544-A463-B09D53C9A7E1}" destId="{1A952049-81A9-498E-953B-8F63C46A15B5}" srcOrd="0" destOrd="2" presId="urn:microsoft.com/office/officeart/2005/8/layout/hList6"/>
    <dgm:cxn modelId="{FD6278F6-75E9-1646-89CD-A65E9C1634C1}" type="presOf" srcId="{5C172B89-73F3-AF43-9779-549744428A13}" destId="{F2839F1B-A7AA-6745-A592-9D0F8CDA6774}" srcOrd="0" destOrd="3" presId="urn:microsoft.com/office/officeart/2005/8/layout/hList6"/>
    <dgm:cxn modelId="{17367E65-1B44-4B0C-B383-456099B9FB55}" type="presOf" srcId="{7FCEEDA8-2F4F-4A3F-B108-C623F854C282}" destId="{2B52077A-21A0-4874-A2D1-D552376BCB8C}" srcOrd="0" destOrd="0" presId="urn:microsoft.com/office/officeart/2005/8/layout/hList6"/>
    <dgm:cxn modelId="{957AED48-AA55-4D02-8D55-E890E7C8BC18}" srcId="{5DC99F1F-4BC2-482A-97D8-8D22A8DFECA1}" destId="{5F03433B-52C4-4138-9E6F-C2712E24F05E}" srcOrd="0" destOrd="0" parTransId="{A611131E-D7D6-43FC-9B59-A70BE7604516}" sibTransId="{EFF13BB4-6FE9-4C72-BF13-F456913ED7D6}"/>
    <dgm:cxn modelId="{179A0596-224A-AF4E-8B60-2F396160CAE8}" srcId="{5DC99F1F-4BC2-482A-97D8-8D22A8DFECA1}" destId="{E5D311C6-7581-2544-A463-B09D53C9A7E1}" srcOrd="1" destOrd="0" parTransId="{01D61DBB-ACEA-014E-B074-3D22AC61AD22}" sibTransId="{246E3450-2204-1842-9082-E79F59A611C5}"/>
    <dgm:cxn modelId="{2CF1C058-9C81-6C42-8071-1B38267DC4CE}" type="presOf" srcId="{B251E9A5-DC5A-4179-B37C-803217403798}" destId="{F2839F1B-A7AA-6745-A592-9D0F8CDA6774}" srcOrd="0" destOrd="0" presId="urn:microsoft.com/office/officeart/2005/8/layout/hList6"/>
    <dgm:cxn modelId="{EA12945A-6F15-4A56-8436-BD6305250497}" srcId="{5DC99F1F-4BC2-482A-97D8-8D22A8DFECA1}" destId="{6ADA75D7-2DBF-4617-B896-422BC601DD5D}" srcOrd="2" destOrd="0" parTransId="{421EE24E-05DF-4D2F-BD32-287B0BA1262B}" sibTransId="{5F1FE2D3-B02B-47D9-993B-CAA32094AA70}"/>
    <dgm:cxn modelId="{02CEB0A2-9A23-42DA-8126-48A8896FBC0B}" srcId="{7FCEEDA8-2F4F-4A3F-B108-C623F854C282}" destId="{B251E9A5-DC5A-4179-B37C-803217403798}" srcOrd="0" destOrd="0" parTransId="{390394E1-E663-4061-915F-4F207B11086F}" sibTransId="{C3931F4F-4B65-4A5B-803E-545905495649}"/>
    <dgm:cxn modelId="{C8B4EB21-AAA8-4EA7-8738-B42006C51BB6}" type="presOf" srcId="{73CBBA99-8AA0-410F-86D4-9F156263E778}" destId="{3A8B9AD0-923B-475A-B0E6-6C36B306DEA1}" srcOrd="0" destOrd="0" presId="urn:microsoft.com/office/officeart/2005/8/layout/hList6"/>
    <dgm:cxn modelId="{72642D67-3BFB-466E-9FEE-A2CC8571C248}" srcId="{7FCEEDA8-2F4F-4A3F-B108-C623F854C282}" destId="{73CBBA99-8AA0-410F-86D4-9F156263E778}" srcOrd="2" destOrd="0" parTransId="{C6EC2B00-13EF-425D-9B17-E05097EEA24E}" sibTransId="{1244EDA1-B58C-4F8D-B012-826F7B0B41B9}"/>
    <dgm:cxn modelId="{B0908453-3EA7-4019-8F6E-B275D68B2013}" srcId="{73CBBA99-8AA0-410F-86D4-9F156263E778}" destId="{C12F6511-3BD8-4EC3-9871-9A4C4DC384BE}" srcOrd="1" destOrd="0" parTransId="{706C178B-686E-4382-8AEE-87BA0DCFD449}" sibTransId="{A70D78FD-9BB3-4FDB-9D37-9BD4E9931EE2}"/>
    <dgm:cxn modelId="{8BC67CF4-51C5-B64E-B7B1-95371CB5000E}" type="presOf" srcId="{78BC9300-F9C8-4B06-9264-099EA7DF2076}" destId="{F2839F1B-A7AA-6745-A592-9D0F8CDA6774}" srcOrd="0" destOrd="4" presId="urn:microsoft.com/office/officeart/2005/8/layout/hList6"/>
    <dgm:cxn modelId="{6993DF1E-32F4-432A-8BDB-F95865B97FC2}" srcId="{B251E9A5-DC5A-4179-B37C-803217403798}" destId="{97AFD59B-B4A9-45F6-A2A7-0AF1D5BB3B7A}" srcOrd="0" destOrd="0" parTransId="{55510570-B6D2-498F-B30C-5E30E16B5CA2}" sibTransId="{A7552CC3-CD58-4130-A49C-2A8FAB292F12}"/>
    <dgm:cxn modelId="{9BC9971C-421A-534C-B8A6-98BB4B6E838C}" type="presOf" srcId="{EE44CA36-D094-C047-9111-404D899DC257}" destId="{F2839F1B-A7AA-6745-A592-9D0F8CDA6774}" srcOrd="0" destOrd="2" presId="urn:microsoft.com/office/officeart/2005/8/layout/hList6"/>
    <dgm:cxn modelId="{795C4E2E-5891-48D0-AECE-786B17DA17F0}" type="presOf" srcId="{E07AAEFC-C2D2-492F-A945-613BEDF4FEB6}" destId="{3A8B9AD0-923B-475A-B0E6-6C36B306DEA1}" srcOrd="0" destOrd="1" presId="urn:microsoft.com/office/officeart/2005/8/layout/hList6"/>
    <dgm:cxn modelId="{3F171BBB-0009-43AC-9272-9DE684F9869E}" type="presOf" srcId="{5F03433B-52C4-4138-9E6F-C2712E24F05E}" destId="{1A952049-81A9-498E-953B-8F63C46A15B5}" srcOrd="0" destOrd="1" presId="urn:microsoft.com/office/officeart/2005/8/layout/hList6"/>
    <dgm:cxn modelId="{3D2A661F-88E7-EE44-AB6A-2195B0FBE11B}" srcId="{B251E9A5-DC5A-4179-B37C-803217403798}" destId="{EE44CA36-D094-C047-9111-404D899DC257}" srcOrd="1" destOrd="0" parTransId="{2B6E5285-A09F-9140-BF14-9AE54C638485}" sibTransId="{72484664-084E-244A-9D6B-FFA16E3D9B21}"/>
    <dgm:cxn modelId="{9282B5AD-39D5-954E-922F-74DF084384A9}" srcId="{B251E9A5-DC5A-4179-B37C-803217403798}" destId="{5C172B89-73F3-AF43-9779-549744428A13}" srcOrd="2" destOrd="0" parTransId="{2018B18C-1781-8A40-86F2-981B5A3BD760}" sibTransId="{C86D9BC6-B6E9-584E-AA7F-E26CFB6A72D0}"/>
    <dgm:cxn modelId="{384B7871-81E4-43A2-9D32-75CA4B6AD677}" type="presOf" srcId="{C12F6511-3BD8-4EC3-9871-9A4C4DC384BE}" destId="{3A8B9AD0-923B-475A-B0E6-6C36B306DEA1}" srcOrd="0" destOrd="2" presId="urn:microsoft.com/office/officeart/2005/8/layout/hList6"/>
    <dgm:cxn modelId="{A0BAAE5F-56F5-204D-BAE6-D2E1754C6EBB}" type="presOf" srcId="{97AFD59B-B4A9-45F6-A2A7-0AF1D5BB3B7A}" destId="{F2839F1B-A7AA-6745-A592-9D0F8CDA6774}" srcOrd="0" destOrd="1" presId="urn:microsoft.com/office/officeart/2005/8/layout/hList6"/>
    <dgm:cxn modelId="{6E9AD19F-0E05-41AD-A0B8-0EA6705AF733}" srcId="{B251E9A5-DC5A-4179-B37C-803217403798}" destId="{78BC9300-F9C8-4B06-9264-099EA7DF2076}" srcOrd="3" destOrd="0" parTransId="{24C24AD9-51AC-4B3E-AACF-1069B1F7AE40}" sibTransId="{4477F0D6-3A3C-42DD-A7A7-50A37C544CF2}"/>
    <dgm:cxn modelId="{90D14D23-E393-425C-A567-5E0888BE2973}" srcId="{73CBBA99-8AA0-410F-86D4-9F156263E778}" destId="{E07AAEFC-C2D2-492F-A945-613BEDF4FEB6}" srcOrd="0" destOrd="0" parTransId="{5B2E5D8E-6E8D-4391-B701-09A84AC9BBEE}" sibTransId="{508E22EE-75C2-4949-ADB9-02B3D72BC031}"/>
    <dgm:cxn modelId="{1F5471B1-2D92-4390-946D-6D25D6778325}" srcId="{7FCEEDA8-2F4F-4A3F-B108-C623F854C282}" destId="{5DC99F1F-4BC2-482A-97D8-8D22A8DFECA1}" srcOrd="1" destOrd="0" parTransId="{251111DE-5D8F-4924-BF80-4A03084A7C90}" sibTransId="{DCAE523A-FFCD-4DE1-9F00-4DA6A1447600}"/>
    <dgm:cxn modelId="{24D5F904-31B3-324C-9C5E-57E3C71F68CE}" type="presParOf" srcId="{2B52077A-21A0-4874-A2D1-D552376BCB8C}" destId="{F2839F1B-A7AA-6745-A592-9D0F8CDA6774}" srcOrd="0" destOrd="0" presId="urn:microsoft.com/office/officeart/2005/8/layout/hList6"/>
    <dgm:cxn modelId="{0E2FD2EF-0658-1A40-B39E-58E963416358}" type="presParOf" srcId="{2B52077A-21A0-4874-A2D1-D552376BCB8C}" destId="{DE2CD3C9-DF4A-324E-B69A-BA44379AF3D5}" srcOrd="1" destOrd="0" presId="urn:microsoft.com/office/officeart/2005/8/layout/hList6"/>
    <dgm:cxn modelId="{53A4E209-F7BD-413B-BB9D-4ACD704DD9ED}" type="presParOf" srcId="{2B52077A-21A0-4874-A2D1-D552376BCB8C}" destId="{1A952049-81A9-498E-953B-8F63C46A15B5}" srcOrd="2" destOrd="0" presId="urn:microsoft.com/office/officeart/2005/8/layout/hList6"/>
    <dgm:cxn modelId="{0A65CEE0-1F77-46EE-99D0-9A9B6DDA8A4B}" type="presParOf" srcId="{2B52077A-21A0-4874-A2D1-D552376BCB8C}" destId="{A17DA2E8-4428-43DE-BDD3-C1F4D8AC93BE}" srcOrd="3" destOrd="0" presId="urn:microsoft.com/office/officeart/2005/8/layout/hList6"/>
    <dgm:cxn modelId="{CF920F63-7493-4977-91D4-4AAA8CE38E23}" type="presParOf" srcId="{2B52077A-21A0-4874-A2D1-D552376BCB8C}" destId="{3A8B9AD0-923B-475A-B0E6-6C36B306DEA1}" srcOrd="4" destOrd="0" presId="urn:microsoft.com/office/officeart/2005/8/layout/hList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3751E798-5B67-43FA-8111-28642DB2D7E6}" type="doc">
      <dgm:prSet loTypeId="urn:microsoft.com/office/officeart/2005/8/layout/default#1" loCatId="list" qsTypeId="urn:microsoft.com/office/officeart/2005/8/quickstyle/simple1" qsCatId="simple" csTypeId="urn:microsoft.com/office/officeart/2005/8/colors/colorful1#1" csCatId="colorful" phldr="1"/>
      <dgm:spPr/>
      <dgm:t>
        <a:bodyPr/>
        <a:lstStyle/>
        <a:p>
          <a:endParaRPr lang="en-GB"/>
        </a:p>
      </dgm:t>
    </dgm:pt>
    <dgm:pt modelId="{3AE6AD0D-2A79-4B84-8798-E9A60BC4FDF8}">
      <dgm:prSet phldrT="[Text]"/>
      <dgm:spPr/>
      <dgm:t>
        <a:bodyPr/>
        <a:lstStyle/>
        <a:p>
          <a:r>
            <a:rPr lang="en-GB" dirty="0" smtClean="0"/>
            <a:t>The Education Act 2011 handed over responsibility for careers work to schools</a:t>
          </a:r>
          <a:endParaRPr lang="en-GB" dirty="0"/>
        </a:p>
      </dgm:t>
    </dgm:pt>
    <dgm:pt modelId="{8142F93D-8B62-4796-B21C-4B76D7375C37}" type="parTrans" cxnId="{94BF0EB7-D2AC-45B8-9845-3FB68ECA8E7F}">
      <dgm:prSet/>
      <dgm:spPr/>
      <dgm:t>
        <a:bodyPr/>
        <a:lstStyle/>
        <a:p>
          <a:endParaRPr lang="en-GB"/>
        </a:p>
      </dgm:t>
    </dgm:pt>
    <dgm:pt modelId="{57B2954F-7BB4-4B03-9F17-1FBE7140733A}" type="sibTrans" cxnId="{94BF0EB7-D2AC-45B8-9845-3FB68ECA8E7F}">
      <dgm:prSet/>
      <dgm:spPr/>
      <dgm:t>
        <a:bodyPr/>
        <a:lstStyle/>
        <a:p>
          <a:endParaRPr lang="en-GB"/>
        </a:p>
      </dgm:t>
    </dgm:pt>
    <dgm:pt modelId="{219E8B83-343A-4A9E-8B82-E2F8BD9825FD}">
      <dgm:prSet phldrT="[Text]"/>
      <dgm:spPr/>
      <dgm:t>
        <a:bodyPr/>
        <a:lstStyle/>
        <a:p>
          <a:r>
            <a:rPr lang="en-GB" dirty="0" smtClean="0"/>
            <a:t>Funding mostly withdrawn from local authorities and Connexions</a:t>
          </a:r>
          <a:endParaRPr lang="en-GB" dirty="0"/>
        </a:p>
      </dgm:t>
    </dgm:pt>
    <dgm:pt modelId="{F15272E9-3F96-43ED-BB70-A45BCFD5B940}" type="parTrans" cxnId="{1C199CFE-8C9E-4CA4-A408-78B2DA3652FD}">
      <dgm:prSet/>
      <dgm:spPr/>
      <dgm:t>
        <a:bodyPr/>
        <a:lstStyle/>
        <a:p>
          <a:endParaRPr lang="en-GB"/>
        </a:p>
      </dgm:t>
    </dgm:pt>
    <dgm:pt modelId="{5A7A6B42-1C8F-46F5-96DA-A585233131CE}" type="sibTrans" cxnId="{1C199CFE-8C9E-4CA4-A408-78B2DA3652FD}">
      <dgm:prSet/>
      <dgm:spPr/>
      <dgm:t>
        <a:bodyPr/>
        <a:lstStyle/>
        <a:p>
          <a:endParaRPr lang="en-GB"/>
        </a:p>
      </dgm:t>
    </dgm:pt>
    <dgm:pt modelId="{F079C0F5-34C7-47F4-87D1-50164F8A39C0}">
      <dgm:prSet phldrT="[Text]"/>
      <dgm:spPr/>
      <dgm:t>
        <a:bodyPr/>
        <a:lstStyle/>
        <a:p>
          <a:r>
            <a:rPr lang="en-GB" dirty="0" smtClean="0"/>
            <a:t>Schools not provided with any extra funds to fulfil this statutory requirement</a:t>
          </a:r>
          <a:endParaRPr lang="en-GB" dirty="0"/>
        </a:p>
      </dgm:t>
    </dgm:pt>
    <dgm:pt modelId="{F0C2F33D-F22B-4140-888A-441C649332F7}" type="parTrans" cxnId="{FB9F4F10-E9E0-4A3B-94F9-77ED52AC19A1}">
      <dgm:prSet/>
      <dgm:spPr/>
      <dgm:t>
        <a:bodyPr/>
        <a:lstStyle/>
        <a:p>
          <a:endParaRPr lang="en-GB"/>
        </a:p>
      </dgm:t>
    </dgm:pt>
    <dgm:pt modelId="{761449E3-5417-44F0-855D-44E6CFEF934D}" type="sibTrans" cxnId="{FB9F4F10-E9E0-4A3B-94F9-77ED52AC19A1}">
      <dgm:prSet/>
      <dgm:spPr/>
      <dgm:t>
        <a:bodyPr/>
        <a:lstStyle/>
        <a:p>
          <a:endParaRPr lang="en-GB"/>
        </a:p>
      </dgm:t>
    </dgm:pt>
    <dgm:pt modelId="{E894ED8C-F072-47E8-9F16-A9CE47B0B9BB}">
      <dgm:prSet phldrT="[Text]"/>
      <dgm:spPr/>
      <dgm:t>
        <a:bodyPr/>
        <a:lstStyle/>
        <a:p>
          <a:r>
            <a:rPr lang="en-GB" dirty="0" smtClean="0"/>
            <a:t>Schools can choose whether to commission from the Local Authority, from private providers, take CEIAG provision in-house, or a combination of these</a:t>
          </a:r>
          <a:endParaRPr lang="en-GB" dirty="0"/>
        </a:p>
      </dgm:t>
    </dgm:pt>
    <dgm:pt modelId="{9C4B0237-E81F-4B20-BAC8-94DEA93000A0}" type="parTrans" cxnId="{497B2702-E448-478C-AB6F-1C1917D32036}">
      <dgm:prSet/>
      <dgm:spPr/>
      <dgm:t>
        <a:bodyPr/>
        <a:lstStyle/>
        <a:p>
          <a:endParaRPr lang="en-GB"/>
        </a:p>
      </dgm:t>
    </dgm:pt>
    <dgm:pt modelId="{3E5BABBA-94FE-481D-BA82-ED61C21E8A0B}" type="sibTrans" cxnId="{497B2702-E448-478C-AB6F-1C1917D32036}">
      <dgm:prSet/>
      <dgm:spPr/>
      <dgm:t>
        <a:bodyPr/>
        <a:lstStyle/>
        <a:p>
          <a:endParaRPr lang="en-GB"/>
        </a:p>
      </dgm:t>
    </dgm:pt>
    <dgm:pt modelId="{67792D92-F4F5-481A-98BF-2915FD30662A}">
      <dgm:prSet phldrT="[Text]"/>
      <dgm:spPr/>
      <dgm:t>
        <a:bodyPr/>
        <a:lstStyle/>
        <a:p>
          <a:r>
            <a:rPr lang="en-GB" dirty="0" smtClean="0"/>
            <a:t>Market in CEIAG</a:t>
          </a:r>
          <a:endParaRPr lang="en-GB" dirty="0"/>
        </a:p>
      </dgm:t>
    </dgm:pt>
    <dgm:pt modelId="{E96FC4D2-231E-40F6-9B6F-3AE1F29A1F82}" type="parTrans" cxnId="{B1AA3BF4-F04C-4AFB-8919-719D5785C664}">
      <dgm:prSet/>
      <dgm:spPr/>
      <dgm:t>
        <a:bodyPr/>
        <a:lstStyle/>
        <a:p>
          <a:endParaRPr lang="en-GB"/>
        </a:p>
      </dgm:t>
    </dgm:pt>
    <dgm:pt modelId="{6D8AAC64-0293-44DA-A676-577AE7F0E836}" type="sibTrans" cxnId="{B1AA3BF4-F04C-4AFB-8919-719D5785C664}">
      <dgm:prSet/>
      <dgm:spPr/>
      <dgm:t>
        <a:bodyPr/>
        <a:lstStyle/>
        <a:p>
          <a:endParaRPr lang="en-GB"/>
        </a:p>
      </dgm:t>
    </dgm:pt>
    <dgm:pt modelId="{3E833AE4-39EB-4CDA-932F-C4F58A05B96E}" type="pres">
      <dgm:prSet presAssocID="{3751E798-5B67-43FA-8111-28642DB2D7E6}" presName="diagram" presStyleCnt="0">
        <dgm:presLayoutVars>
          <dgm:dir/>
          <dgm:resizeHandles val="exact"/>
        </dgm:presLayoutVars>
      </dgm:prSet>
      <dgm:spPr/>
      <dgm:t>
        <a:bodyPr/>
        <a:lstStyle/>
        <a:p>
          <a:endParaRPr lang="en-GB"/>
        </a:p>
      </dgm:t>
    </dgm:pt>
    <dgm:pt modelId="{F7D10C3E-AA71-40BC-A838-85115AC19F23}" type="pres">
      <dgm:prSet presAssocID="{3AE6AD0D-2A79-4B84-8798-E9A60BC4FDF8}" presName="node" presStyleLbl="node1" presStyleIdx="0" presStyleCnt="5">
        <dgm:presLayoutVars>
          <dgm:bulletEnabled val="1"/>
        </dgm:presLayoutVars>
      </dgm:prSet>
      <dgm:spPr/>
      <dgm:t>
        <a:bodyPr/>
        <a:lstStyle/>
        <a:p>
          <a:endParaRPr lang="en-GB"/>
        </a:p>
      </dgm:t>
    </dgm:pt>
    <dgm:pt modelId="{14E18BCE-C0D4-41EE-9BC1-04C8571117A3}" type="pres">
      <dgm:prSet presAssocID="{57B2954F-7BB4-4B03-9F17-1FBE7140733A}" presName="sibTrans" presStyleCnt="0"/>
      <dgm:spPr/>
    </dgm:pt>
    <dgm:pt modelId="{D8D82E9D-13A8-436E-A5BF-D329801EF8B9}" type="pres">
      <dgm:prSet presAssocID="{219E8B83-343A-4A9E-8B82-E2F8BD9825FD}" presName="node" presStyleLbl="node1" presStyleIdx="1" presStyleCnt="5">
        <dgm:presLayoutVars>
          <dgm:bulletEnabled val="1"/>
        </dgm:presLayoutVars>
      </dgm:prSet>
      <dgm:spPr/>
      <dgm:t>
        <a:bodyPr/>
        <a:lstStyle/>
        <a:p>
          <a:endParaRPr lang="en-GB"/>
        </a:p>
      </dgm:t>
    </dgm:pt>
    <dgm:pt modelId="{9D8A7FC0-3B10-4F1C-B801-A9DB286154F3}" type="pres">
      <dgm:prSet presAssocID="{5A7A6B42-1C8F-46F5-96DA-A585233131CE}" presName="sibTrans" presStyleCnt="0"/>
      <dgm:spPr/>
    </dgm:pt>
    <dgm:pt modelId="{6E38C656-9165-4095-94A3-DAF271C00F9E}" type="pres">
      <dgm:prSet presAssocID="{F079C0F5-34C7-47F4-87D1-50164F8A39C0}" presName="node" presStyleLbl="node1" presStyleIdx="2" presStyleCnt="5">
        <dgm:presLayoutVars>
          <dgm:bulletEnabled val="1"/>
        </dgm:presLayoutVars>
      </dgm:prSet>
      <dgm:spPr/>
      <dgm:t>
        <a:bodyPr/>
        <a:lstStyle/>
        <a:p>
          <a:endParaRPr lang="en-GB"/>
        </a:p>
      </dgm:t>
    </dgm:pt>
    <dgm:pt modelId="{03EAB8F6-C95A-461E-BD42-AF79992ED461}" type="pres">
      <dgm:prSet presAssocID="{761449E3-5417-44F0-855D-44E6CFEF934D}" presName="sibTrans" presStyleCnt="0"/>
      <dgm:spPr/>
    </dgm:pt>
    <dgm:pt modelId="{4AC17A3C-A310-4247-A2C9-B43D7A57C2EB}" type="pres">
      <dgm:prSet presAssocID="{E894ED8C-F072-47E8-9F16-A9CE47B0B9BB}" presName="node" presStyleLbl="node1" presStyleIdx="3" presStyleCnt="5">
        <dgm:presLayoutVars>
          <dgm:bulletEnabled val="1"/>
        </dgm:presLayoutVars>
      </dgm:prSet>
      <dgm:spPr/>
      <dgm:t>
        <a:bodyPr/>
        <a:lstStyle/>
        <a:p>
          <a:endParaRPr lang="en-GB"/>
        </a:p>
      </dgm:t>
    </dgm:pt>
    <dgm:pt modelId="{17C41559-42E9-49B7-89E5-A31A42471614}" type="pres">
      <dgm:prSet presAssocID="{3E5BABBA-94FE-481D-BA82-ED61C21E8A0B}" presName="sibTrans" presStyleCnt="0"/>
      <dgm:spPr/>
    </dgm:pt>
    <dgm:pt modelId="{343AF098-6F85-4796-BAD9-8E26B1BAD8F7}" type="pres">
      <dgm:prSet presAssocID="{67792D92-F4F5-481A-98BF-2915FD30662A}" presName="node" presStyleLbl="node1" presStyleIdx="4" presStyleCnt="5">
        <dgm:presLayoutVars>
          <dgm:bulletEnabled val="1"/>
        </dgm:presLayoutVars>
      </dgm:prSet>
      <dgm:spPr/>
      <dgm:t>
        <a:bodyPr/>
        <a:lstStyle/>
        <a:p>
          <a:endParaRPr lang="en-GB"/>
        </a:p>
      </dgm:t>
    </dgm:pt>
  </dgm:ptLst>
  <dgm:cxnLst>
    <dgm:cxn modelId="{FB9F4F10-E9E0-4A3B-94F9-77ED52AC19A1}" srcId="{3751E798-5B67-43FA-8111-28642DB2D7E6}" destId="{F079C0F5-34C7-47F4-87D1-50164F8A39C0}" srcOrd="2" destOrd="0" parTransId="{F0C2F33D-F22B-4140-888A-441C649332F7}" sibTransId="{761449E3-5417-44F0-855D-44E6CFEF934D}"/>
    <dgm:cxn modelId="{94F9DFC7-EA0F-4A46-8C4A-191FC1DCB072}" type="presOf" srcId="{219E8B83-343A-4A9E-8B82-E2F8BD9825FD}" destId="{D8D82E9D-13A8-436E-A5BF-D329801EF8B9}" srcOrd="0" destOrd="0" presId="urn:microsoft.com/office/officeart/2005/8/layout/default#1"/>
    <dgm:cxn modelId="{2BF8C19D-EA7B-4B47-95B3-4C3C4210F4CF}" type="presOf" srcId="{F079C0F5-34C7-47F4-87D1-50164F8A39C0}" destId="{6E38C656-9165-4095-94A3-DAF271C00F9E}" srcOrd="0" destOrd="0" presId="urn:microsoft.com/office/officeart/2005/8/layout/default#1"/>
    <dgm:cxn modelId="{4CAB6644-1E11-4D5A-8738-D3BA4867AFD0}" type="presOf" srcId="{3751E798-5B67-43FA-8111-28642DB2D7E6}" destId="{3E833AE4-39EB-4CDA-932F-C4F58A05B96E}" srcOrd="0" destOrd="0" presId="urn:microsoft.com/office/officeart/2005/8/layout/default#1"/>
    <dgm:cxn modelId="{94BF0EB7-D2AC-45B8-9845-3FB68ECA8E7F}" srcId="{3751E798-5B67-43FA-8111-28642DB2D7E6}" destId="{3AE6AD0D-2A79-4B84-8798-E9A60BC4FDF8}" srcOrd="0" destOrd="0" parTransId="{8142F93D-8B62-4796-B21C-4B76D7375C37}" sibTransId="{57B2954F-7BB4-4B03-9F17-1FBE7140733A}"/>
    <dgm:cxn modelId="{497B2702-E448-478C-AB6F-1C1917D32036}" srcId="{3751E798-5B67-43FA-8111-28642DB2D7E6}" destId="{E894ED8C-F072-47E8-9F16-A9CE47B0B9BB}" srcOrd="3" destOrd="0" parTransId="{9C4B0237-E81F-4B20-BAC8-94DEA93000A0}" sibTransId="{3E5BABBA-94FE-481D-BA82-ED61C21E8A0B}"/>
    <dgm:cxn modelId="{1C199CFE-8C9E-4CA4-A408-78B2DA3652FD}" srcId="{3751E798-5B67-43FA-8111-28642DB2D7E6}" destId="{219E8B83-343A-4A9E-8B82-E2F8BD9825FD}" srcOrd="1" destOrd="0" parTransId="{F15272E9-3F96-43ED-BB70-A45BCFD5B940}" sibTransId="{5A7A6B42-1C8F-46F5-96DA-A585233131CE}"/>
    <dgm:cxn modelId="{222763A6-9CFB-4B0E-B1BC-60A5ECF28917}" type="presOf" srcId="{E894ED8C-F072-47E8-9F16-A9CE47B0B9BB}" destId="{4AC17A3C-A310-4247-A2C9-B43D7A57C2EB}" srcOrd="0" destOrd="0" presId="urn:microsoft.com/office/officeart/2005/8/layout/default#1"/>
    <dgm:cxn modelId="{28247E19-0F0F-4F2B-BAC0-0595CA6EE8A1}" type="presOf" srcId="{3AE6AD0D-2A79-4B84-8798-E9A60BC4FDF8}" destId="{F7D10C3E-AA71-40BC-A838-85115AC19F23}" srcOrd="0" destOrd="0" presId="urn:microsoft.com/office/officeart/2005/8/layout/default#1"/>
    <dgm:cxn modelId="{B1AA3BF4-F04C-4AFB-8919-719D5785C664}" srcId="{3751E798-5B67-43FA-8111-28642DB2D7E6}" destId="{67792D92-F4F5-481A-98BF-2915FD30662A}" srcOrd="4" destOrd="0" parTransId="{E96FC4D2-231E-40F6-9B6F-3AE1F29A1F82}" sibTransId="{6D8AAC64-0293-44DA-A676-577AE7F0E836}"/>
    <dgm:cxn modelId="{662D96DE-248C-43B3-99B6-2ABDF6DDC19F}" type="presOf" srcId="{67792D92-F4F5-481A-98BF-2915FD30662A}" destId="{343AF098-6F85-4796-BAD9-8E26B1BAD8F7}" srcOrd="0" destOrd="0" presId="urn:microsoft.com/office/officeart/2005/8/layout/default#1"/>
    <dgm:cxn modelId="{5CB1FF54-8E3D-4AD1-8657-4B74328B8628}" type="presParOf" srcId="{3E833AE4-39EB-4CDA-932F-C4F58A05B96E}" destId="{F7D10C3E-AA71-40BC-A838-85115AC19F23}" srcOrd="0" destOrd="0" presId="urn:microsoft.com/office/officeart/2005/8/layout/default#1"/>
    <dgm:cxn modelId="{021B1D25-7A78-4495-84E5-865752F6C6F8}" type="presParOf" srcId="{3E833AE4-39EB-4CDA-932F-C4F58A05B96E}" destId="{14E18BCE-C0D4-41EE-9BC1-04C8571117A3}" srcOrd="1" destOrd="0" presId="urn:microsoft.com/office/officeart/2005/8/layout/default#1"/>
    <dgm:cxn modelId="{EE361B69-1651-4EE0-B112-722C07FC55D3}" type="presParOf" srcId="{3E833AE4-39EB-4CDA-932F-C4F58A05B96E}" destId="{D8D82E9D-13A8-436E-A5BF-D329801EF8B9}" srcOrd="2" destOrd="0" presId="urn:microsoft.com/office/officeart/2005/8/layout/default#1"/>
    <dgm:cxn modelId="{1D1FD9A1-80B3-4C67-A314-192BE3B44E9F}" type="presParOf" srcId="{3E833AE4-39EB-4CDA-932F-C4F58A05B96E}" destId="{9D8A7FC0-3B10-4F1C-B801-A9DB286154F3}" srcOrd="3" destOrd="0" presId="urn:microsoft.com/office/officeart/2005/8/layout/default#1"/>
    <dgm:cxn modelId="{6E3B629C-DCA5-41EA-B596-3C4E456DBDD1}" type="presParOf" srcId="{3E833AE4-39EB-4CDA-932F-C4F58A05B96E}" destId="{6E38C656-9165-4095-94A3-DAF271C00F9E}" srcOrd="4" destOrd="0" presId="urn:microsoft.com/office/officeart/2005/8/layout/default#1"/>
    <dgm:cxn modelId="{F7ECD7EA-83F4-4024-820E-2384A6C64467}" type="presParOf" srcId="{3E833AE4-39EB-4CDA-932F-C4F58A05B96E}" destId="{03EAB8F6-C95A-461E-BD42-AF79992ED461}" srcOrd="5" destOrd="0" presId="urn:microsoft.com/office/officeart/2005/8/layout/default#1"/>
    <dgm:cxn modelId="{9AAB8BC8-A0F1-49D3-BF69-E32368EC5B57}" type="presParOf" srcId="{3E833AE4-39EB-4CDA-932F-C4F58A05B96E}" destId="{4AC17A3C-A310-4247-A2C9-B43D7A57C2EB}" srcOrd="6" destOrd="0" presId="urn:microsoft.com/office/officeart/2005/8/layout/default#1"/>
    <dgm:cxn modelId="{A0329439-C76F-45FC-9A2B-E0B926E151B3}" type="presParOf" srcId="{3E833AE4-39EB-4CDA-932F-C4F58A05B96E}" destId="{17C41559-42E9-49B7-89E5-A31A42471614}" srcOrd="7" destOrd="0" presId="urn:microsoft.com/office/officeart/2005/8/layout/default#1"/>
    <dgm:cxn modelId="{253C4BC2-32D1-4378-ACCE-7B6A927B7545}" type="presParOf" srcId="{3E833AE4-39EB-4CDA-932F-C4F58A05B96E}" destId="{343AF098-6F85-4796-BAD9-8E26B1BAD8F7}" srcOrd="8" destOrd="0" presId="urn:microsoft.com/office/officeart/2005/8/layout/defaul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6FEC2A97-D52B-874A-95A9-2C071F3A7CE4}" type="doc">
      <dgm:prSet loTypeId="urn:microsoft.com/office/officeart/2005/8/layout/default" loCatId="" qsTypeId="urn:microsoft.com/office/officeart/2005/8/quickstyle/simple4" qsCatId="simple" csTypeId="urn:microsoft.com/office/officeart/2005/8/colors/accent1_2" csCatId="accent1" phldr="1"/>
      <dgm:spPr/>
      <dgm:t>
        <a:bodyPr/>
        <a:lstStyle/>
        <a:p>
          <a:endParaRPr lang="en-US"/>
        </a:p>
      </dgm:t>
    </dgm:pt>
    <dgm:pt modelId="{B0D30BE0-16E6-8D48-AAE4-545292C43581}">
      <dgm:prSet phldrT="[Text]"/>
      <dgm:spPr/>
      <dgm:t>
        <a:bodyPr/>
        <a:lstStyle/>
        <a:p>
          <a:r>
            <a:rPr lang="en-US" dirty="0" smtClean="0"/>
            <a:t>independent</a:t>
          </a:r>
          <a:endParaRPr lang="en-US" dirty="0"/>
        </a:p>
      </dgm:t>
    </dgm:pt>
    <dgm:pt modelId="{070E97F0-7E91-0E40-92CA-E9926EA23A38}" type="parTrans" cxnId="{11C87AB5-D85A-8A4E-A527-093BCBCD37A6}">
      <dgm:prSet/>
      <dgm:spPr/>
      <dgm:t>
        <a:bodyPr/>
        <a:lstStyle/>
        <a:p>
          <a:endParaRPr lang="en-US"/>
        </a:p>
      </dgm:t>
    </dgm:pt>
    <dgm:pt modelId="{0C2FCE6D-80FB-E941-A973-2536B99D554D}" type="sibTrans" cxnId="{11C87AB5-D85A-8A4E-A527-093BCBCD37A6}">
      <dgm:prSet/>
      <dgm:spPr/>
      <dgm:t>
        <a:bodyPr/>
        <a:lstStyle/>
        <a:p>
          <a:endParaRPr lang="en-US"/>
        </a:p>
      </dgm:t>
    </dgm:pt>
    <dgm:pt modelId="{732B2558-E134-2749-915D-8A41CF82AFE5}">
      <dgm:prSet phldrT="[Text]"/>
      <dgm:spPr/>
      <dgm:t>
        <a:bodyPr/>
        <a:lstStyle/>
        <a:p>
          <a:r>
            <a:rPr lang="en-US" dirty="0" smtClean="0"/>
            <a:t>impartial</a:t>
          </a:r>
          <a:endParaRPr lang="en-US" dirty="0"/>
        </a:p>
      </dgm:t>
    </dgm:pt>
    <dgm:pt modelId="{15D332C3-AE16-7A4B-977A-9F43E87AB640}" type="parTrans" cxnId="{E8D0B120-25C5-3E4A-959E-5A01A03427EE}">
      <dgm:prSet/>
      <dgm:spPr/>
      <dgm:t>
        <a:bodyPr/>
        <a:lstStyle/>
        <a:p>
          <a:endParaRPr lang="en-US"/>
        </a:p>
      </dgm:t>
    </dgm:pt>
    <dgm:pt modelId="{0DC143EB-7144-4A49-BA2E-D0E70CB0D491}" type="sibTrans" cxnId="{E8D0B120-25C5-3E4A-959E-5A01A03427EE}">
      <dgm:prSet/>
      <dgm:spPr/>
      <dgm:t>
        <a:bodyPr/>
        <a:lstStyle/>
        <a:p>
          <a:endParaRPr lang="en-US"/>
        </a:p>
      </dgm:t>
    </dgm:pt>
    <dgm:pt modelId="{CF44CFEA-0D3F-BB4B-858D-73F51375A519}">
      <dgm:prSet phldrT="[Text]"/>
      <dgm:spPr/>
      <dgm:t>
        <a:bodyPr/>
        <a:lstStyle/>
        <a:p>
          <a:r>
            <a:rPr lang="en-US" dirty="0" smtClean="0"/>
            <a:t>Education versus guidance</a:t>
          </a:r>
          <a:endParaRPr lang="en-US" dirty="0"/>
        </a:p>
      </dgm:t>
    </dgm:pt>
    <dgm:pt modelId="{907679BD-FA84-6F4F-A744-BAF0C25FFCDB}" type="parTrans" cxnId="{F84AAE20-3B4C-1D45-9F42-D80F0081932B}">
      <dgm:prSet/>
      <dgm:spPr/>
      <dgm:t>
        <a:bodyPr/>
        <a:lstStyle/>
        <a:p>
          <a:endParaRPr lang="en-US"/>
        </a:p>
      </dgm:t>
    </dgm:pt>
    <dgm:pt modelId="{A515F0CD-F966-A04A-BB2F-55A7B05E4F86}" type="sibTrans" cxnId="{F84AAE20-3B4C-1D45-9F42-D80F0081932B}">
      <dgm:prSet/>
      <dgm:spPr/>
      <dgm:t>
        <a:bodyPr/>
        <a:lstStyle/>
        <a:p>
          <a:endParaRPr lang="en-US"/>
        </a:p>
      </dgm:t>
    </dgm:pt>
    <dgm:pt modelId="{6F4223EF-BF11-874F-91B3-211A1EC07F6E}">
      <dgm:prSet phldrT="[Text]"/>
      <dgm:spPr/>
      <dgm:t>
        <a:bodyPr/>
        <a:lstStyle/>
        <a:p>
          <a:r>
            <a:rPr lang="en-US" dirty="0" smtClean="0"/>
            <a:t>Employer engagement</a:t>
          </a:r>
          <a:endParaRPr lang="en-US" dirty="0"/>
        </a:p>
      </dgm:t>
    </dgm:pt>
    <dgm:pt modelId="{91BE6F3D-7A6E-2947-8B68-F4FBF7921AF5}" type="parTrans" cxnId="{48CA813B-08CB-D244-BC9B-44B7B136C747}">
      <dgm:prSet/>
      <dgm:spPr/>
      <dgm:t>
        <a:bodyPr/>
        <a:lstStyle/>
        <a:p>
          <a:endParaRPr lang="en-US"/>
        </a:p>
      </dgm:t>
    </dgm:pt>
    <dgm:pt modelId="{9E8E2C50-6C4A-6741-AE32-8E4926AFB59C}" type="sibTrans" cxnId="{48CA813B-08CB-D244-BC9B-44B7B136C747}">
      <dgm:prSet/>
      <dgm:spPr/>
      <dgm:t>
        <a:bodyPr/>
        <a:lstStyle/>
        <a:p>
          <a:endParaRPr lang="en-US"/>
        </a:p>
      </dgm:t>
    </dgm:pt>
    <dgm:pt modelId="{F204AE32-CC23-8041-B0B5-792318D19C22}">
      <dgm:prSet phldrT="[Text]"/>
      <dgm:spPr/>
      <dgm:t>
        <a:bodyPr/>
        <a:lstStyle/>
        <a:p>
          <a:r>
            <a:rPr lang="en-US" dirty="0" smtClean="0"/>
            <a:t>Qualified staff</a:t>
          </a:r>
          <a:endParaRPr lang="en-US" dirty="0"/>
        </a:p>
      </dgm:t>
    </dgm:pt>
    <dgm:pt modelId="{29C0097A-B64D-9B4A-B615-8344C2CF7509}" type="parTrans" cxnId="{F4723CD6-A33E-6748-A13F-999F1EC23538}">
      <dgm:prSet/>
      <dgm:spPr/>
      <dgm:t>
        <a:bodyPr/>
        <a:lstStyle/>
        <a:p>
          <a:endParaRPr lang="en-US"/>
        </a:p>
      </dgm:t>
    </dgm:pt>
    <dgm:pt modelId="{53A8E0D0-50DD-F240-9E0B-6020E95B73B7}" type="sibTrans" cxnId="{F4723CD6-A33E-6748-A13F-999F1EC23538}">
      <dgm:prSet/>
      <dgm:spPr/>
      <dgm:t>
        <a:bodyPr/>
        <a:lstStyle/>
        <a:p>
          <a:endParaRPr lang="en-US"/>
        </a:p>
      </dgm:t>
    </dgm:pt>
    <dgm:pt modelId="{FFA787B4-89FC-D54C-9F72-37A80C17D7B3}" type="pres">
      <dgm:prSet presAssocID="{6FEC2A97-D52B-874A-95A9-2C071F3A7CE4}" presName="diagram" presStyleCnt="0">
        <dgm:presLayoutVars>
          <dgm:dir/>
          <dgm:resizeHandles val="exact"/>
        </dgm:presLayoutVars>
      </dgm:prSet>
      <dgm:spPr/>
      <dgm:t>
        <a:bodyPr/>
        <a:lstStyle/>
        <a:p>
          <a:endParaRPr lang="en-GB"/>
        </a:p>
      </dgm:t>
    </dgm:pt>
    <dgm:pt modelId="{F4076FFC-AC8B-904E-932C-DE6386BB9A98}" type="pres">
      <dgm:prSet presAssocID="{B0D30BE0-16E6-8D48-AAE4-545292C43581}" presName="node" presStyleLbl="node1" presStyleIdx="0" presStyleCnt="5">
        <dgm:presLayoutVars>
          <dgm:bulletEnabled val="1"/>
        </dgm:presLayoutVars>
      </dgm:prSet>
      <dgm:spPr/>
      <dgm:t>
        <a:bodyPr/>
        <a:lstStyle/>
        <a:p>
          <a:endParaRPr lang="en-GB"/>
        </a:p>
      </dgm:t>
    </dgm:pt>
    <dgm:pt modelId="{633177B1-147E-3143-BCBE-3B7AE94D2961}" type="pres">
      <dgm:prSet presAssocID="{0C2FCE6D-80FB-E941-A973-2536B99D554D}" presName="sibTrans" presStyleCnt="0"/>
      <dgm:spPr/>
    </dgm:pt>
    <dgm:pt modelId="{20011577-7EA6-9946-89FC-55B22F48AA73}" type="pres">
      <dgm:prSet presAssocID="{732B2558-E134-2749-915D-8A41CF82AFE5}" presName="node" presStyleLbl="node1" presStyleIdx="1" presStyleCnt="5">
        <dgm:presLayoutVars>
          <dgm:bulletEnabled val="1"/>
        </dgm:presLayoutVars>
      </dgm:prSet>
      <dgm:spPr/>
      <dgm:t>
        <a:bodyPr/>
        <a:lstStyle/>
        <a:p>
          <a:endParaRPr lang="en-GB"/>
        </a:p>
      </dgm:t>
    </dgm:pt>
    <dgm:pt modelId="{D736B60E-873C-A34B-910C-42CA7BEF4CB0}" type="pres">
      <dgm:prSet presAssocID="{0DC143EB-7144-4A49-BA2E-D0E70CB0D491}" presName="sibTrans" presStyleCnt="0"/>
      <dgm:spPr/>
    </dgm:pt>
    <dgm:pt modelId="{704C8E8C-5544-704E-A8E5-A82E31712647}" type="pres">
      <dgm:prSet presAssocID="{CF44CFEA-0D3F-BB4B-858D-73F51375A519}" presName="node" presStyleLbl="node1" presStyleIdx="2" presStyleCnt="5">
        <dgm:presLayoutVars>
          <dgm:bulletEnabled val="1"/>
        </dgm:presLayoutVars>
      </dgm:prSet>
      <dgm:spPr/>
      <dgm:t>
        <a:bodyPr/>
        <a:lstStyle/>
        <a:p>
          <a:endParaRPr lang="en-US"/>
        </a:p>
      </dgm:t>
    </dgm:pt>
    <dgm:pt modelId="{2523AFAC-3938-7741-B5FA-98FD4F81B4BF}" type="pres">
      <dgm:prSet presAssocID="{A515F0CD-F966-A04A-BB2F-55A7B05E4F86}" presName="sibTrans" presStyleCnt="0"/>
      <dgm:spPr/>
    </dgm:pt>
    <dgm:pt modelId="{E589BACE-EB98-4A43-8340-C7C2ACCB8B1A}" type="pres">
      <dgm:prSet presAssocID="{6F4223EF-BF11-874F-91B3-211A1EC07F6E}" presName="node" presStyleLbl="node1" presStyleIdx="3" presStyleCnt="5">
        <dgm:presLayoutVars>
          <dgm:bulletEnabled val="1"/>
        </dgm:presLayoutVars>
      </dgm:prSet>
      <dgm:spPr/>
      <dgm:t>
        <a:bodyPr/>
        <a:lstStyle/>
        <a:p>
          <a:endParaRPr lang="en-US"/>
        </a:p>
      </dgm:t>
    </dgm:pt>
    <dgm:pt modelId="{241461AC-B2CD-8748-8031-2646D9AB60EC}" type="pres">
      <dgm:prSet presAssocID="{9E8E2C50-6C4A-6741-AE32-8E4926AFB59C}" presName="sibTrans" presStyleCnt="0"/>
      <dgm:spPr/>
    </dgm:pt>
    <dgm:pt modelId="{D75B62DC-8440-DF45-8979-531C1449A1AB}" type="pres">
      <dgm:prSet presAssocID="{F204AE32-CC23-8041-B0B5-792318D19C22}" presName="node" presStyleLbl="node1" presStyleIdx="4" presStyleCnt="5">
        <dgm:presLayoutVars>
          <dgm:bulletEnabled val="1"/>
        </dgm:presLayoutVars>
      </dgm:prSet>
      <dgm:spPr/>
      <dgm:t>
        <a:bodyPr/>
        <a:lstStyle/>
        <a:p>
          <a:endParaRPr lang="en-US"/>
        </a:p>
      </dgm:t>
    </dgm:pt>
  </dgm:ptLst>
  <dgm:cxnLst>
    <dgm:cxn modelId="{D91414EB-3F27-E447-918A-0A4088AFC373}" type="presOf" srcId="{6F4223EF-BF11-874F-91B3-211A1EC07F6E}" destId="{E589BACE-EB98-4A43-8340-C7C2ACCB8B1A}" srcOrd="0" destOrd="0" presId="urn:microsoft.com/office/officeart/2005/8/layout/default"/>
    <dgm:cxn modelId="{291279F2-52F6-0B4E-BFF8-776BD508F7CF}" type="presOf" srcId="{B0D30BE0-16E6-8D48-AAE4-545292C43581}" destId="{F4076FFC-AC8B-904E-932C-DE6386BB9A98}" srcOrd="0" destOrd="0" presId="urn:microsoft.com/office/officeart/2005/8/layout/default"/>
    <dgm:cxn modelId="{F4723CD6-A33E-6748-A13F-999F1EC23538}" srcId="{6FEC2A97-D52B-874A-95A9-2C071F3A7CE4}" destId="{F204AE32-CC23-8041-B0B5-792318D19C22}" srcOrd="4" destOrd="0" parTransId="{29C0097A-B64D-9B4A-B615-8344C2CF7509}" sibTransId="{53A8E0D0-50DD-F240-9E0B-6020E95B73B7}"/>
    <dgm:cxn modelId="{F84AAE20-3B4C-1D45-9F42-D80F0081932B}" srcId="{6FEC2A97-D52B-874A-95A9-2C071F3A7CE4}" destId="{CF44CFEA-0D3F-BB4B-858D-73F51375A519}" srcOrd="2" destOrd="0" parTransId="{907679BD-FA84-6F4F-A744-BAF0C25FFCDB}" sibTransId="{A515F0CD-F966-A04A-BB2F-55A7B05E4F86}"/>
    <dgm:cxn modelId="{6D06813B-17BF-1F4B-80AC-640A67BEE3CA}" type="presOf" srcId="{6FEC2A97-D52B-874A-95A9-2C071F3A7CE4}" destId="{FFA787B4-89FC-D54C-9F72-37A80C17D7B3}" srcOrd="0" destOrd="0" presId="urn:microsoft.com/office/officeart/2005/8/layout/default"/>
    <dgm:cxn modelId="{E8D0B120-25C5-3E4A-959E-5A01A03427EE}" srcId="{6FEC2A97-D52B-874A-95A9-2C071F3A7CE4}" destId="{732B2558-E134-2749-915D-8A41CF82AFE5}" srcOrd="1" destOrd="0" parTransId="{15D332C3-AE16-7A4B-977A-9F43E87AB640}" sibTransId="{0DC143EB-7144-4A49-BA2E-D0E70CB0D491}"/>
    <dgm:cxn modelId="{DB2AA081-F64F-D04B-9C20-54A652BD0BCD}" type="presOf" srcId="{F204AE32-CC23-8041-B0B5-792318D19C22}" destId="{D75B62DC-8440-DF45-8979-531C1449A1AB}" srcOrd="0" destOrd="0" presId="urn:microsoft.com/office/officeart/2005/8/layout/default"/>
    <dgm:cxn modelId="{48CA813B-08CB-D244-BC9B-44B7B136C747}" srcId="{6FEC2A97-D52B-874A-95A9-2C071F3A7CE4}" destId="{6F4223EF-BF11-874F-91B3-211A1EC07F6E}" srcOrd="3" destOrd="0" parTransId="{91BE6F3D-7A6E-2947-8B68-F4FBF7921AF5}" sibTransId="{9E8E2C50-6C4A-6741-AE32-8E4926AFB59C}"/>
    <dgm:cxn modelId="{F64BB023-079C-5D43-B183-1A3CEC9DA334}" type="presOf" srcId="{CF44CFEA-0D3F-BB4B-858D-73F51375A519}" destId="{704C8E8C-5544-704E-A8E5-A82E31712647}" srcOrd="0" destOrd="0" presId="urn:microsoft.com/office/officeart/2005/8/layout/default"/>
    <dgm:cxn modelId="{11C87AB5-D85A-8A4E-A527-093BCBCD37A6}" srcId="{6FEC2A97-D52B-874A-95A9-2C071F3A7CE4}" destId="{B0D30BE0-16E6-8D48-AAE4-545292C43581}" srcOrd="0" destOrd="0" parTransId="{070E97F0-7E91-0E40-92CA-E9926EA23A38}" sibTransId="{0C2FCE6D-80FB-E941-A973-2536B99D554D}"/>
    <dgm:cxn modelId="{0803DABA-7804-9049-B1A0-C9FD73A67821}" type="presOf" srcId="{732B2558-E134-2749-915D-8A41CF82AFE5}" destId="{20011577-7EA6-9946-89FC-55B22F48AA73}" srcOrd="0" destOrd="0" presId="urn:microsoft.com/office/officeart/2005/8/layout/default"/>
    <dgm:cxn modelId="{B2896633-FE45-4A48-A2EB-608386C16669}" type="presParOf" srcId="{FFA787B4-89FC-D54C-9F72-37A80C17D7B3}" destId="{F4076FFC-AC8B-904E-932C-DE6386BB9A98}" srcOrd="0" destOrd="0" presId="urn:microsoft.com/office/officeart/2005/8/layout/default"/>
    <dgm:cxn modelId="{FA9013A9-91BC-974B-98EE-535E123D3882}" type="presParOf" srcId="{FFA787B4-89FC-D54C-9F72-37A80C17D7B3}" destId="{633177B1-147E-3143-BCBE-3B7AE94D2961}" srcOrd="1" destOrd="0" presId="urn:microsoft.com/office/officeart/2005/8/layout/default"/>
    <dgm:cxn modelId="{EB64EB6B-DA37-C64D-9971-85EB348CCC50}" type="presParOf" srcId="{FFA787B4-89FC-D54C-9F72-37A80C17D7B3}" destId="{20011577-7EA6-9946-89FC-55B22F48AA73}" srcOrd="2" destOrd="0" presId="urn:microsoft.com/office/officeart/2005/8/layout/default"/>
    <dgm:cxn modelId="{A7268649-56DB-A944-AD32-EB7E4414C8FC}" type="presParOf" srcId="{FFA787B4-89FC-D54C-9F72-37A80C17D7B3}" destId="{D736B60E-873C-A34B-910C-42CA7BEF4CB0}" srcOrd="3" destOrd="0" presId="urn:microsoft.com/office/officeart/2005/8/layout/default"/>
    <dgm:cxn modelId="{691ED246-F105-024F-A404-FFDB545D8132}" type="presParOf" srcId="{FFA787B4-89FC-D54C-9F72-37A80C17D7B3}" destId="{704C8E8C-5544-704E-A8E5-A82E31712647}" srcOrd="4" destOrd="0" presId="urn:microsoft.com/office/officeart/2005/8/layout/default"/>
    <dgm:cxn modelId="{855DC245-3184-F34A-8FCB-1E765E20A3C9}" type="presParOf" srcId="{FFA787B4-89FC-D54C-9F72-37A80C17D7B3}" destId="{2523AFAC-3938-7741-B5FA-98FD4F81B4BF}" srcOrd="5" destOrd="0" presId="urn:microsoft.com/office/officeart/2005/8/layout/default"/>
    <dgm:cxn modelId="{4A59989E-5A60-5D42-80B5-09B2746CDD86}" type="presParOf" srcId="{FFA787B4-89FC-D54C-9F72-37A80C17D7B3}" destId="{E589BACE-EB98-4A43-8340-C7C2ACCB8B1A}" srcOrd="6" destOrd="0" presId="urn:microsoft.com/office/officeart/2005/8/layout/default"/>
    <dgm:cxn modelId="{998A96BD-8813-0442-AC0D-205767127371}" type="presParOf" srcId="{FFA787B4-89FC-D54C-9F72-37A80C17D7B3}" destId="{241461AC-B2CD-8748-8031-2646D9AB60EC}" srcOrd="7" destOrd="0" presId="urn:microsoft.com/office/officeart/2005/8/layout/default"/>
    <dgm:cxn modelId="{F8B9A922-F034-CB48-A399-68CEA2552F47}" type="presParOf" srcId="{FFA787B4-89FC-D54C-9F72-37A80C17D7B3}" destId="{D75B62DC-8440-DF45-8979-531C1449A1AB}" srcOrd="8"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B0C372A6-391F-4A77-8344-B549FB1564CE}" type="doc">
      <dgm:prSet loTypeId="urn:microsoft.com/office/officeart/2005/8/layout/list1" loCatId="list" qsTypeId="urn:microsoft.com/office/officeart/2005/8/quickstyle/simple1" qsCatId="simple" csTypeId="urn:microsoft.com/office/officeart/2005/8/colors/colorful1#2" csCatId="colorful" phldr="1"/>
      <dgm:spPr/>
      <dgm:t>
        <a:bodyPr/>
        <a:lstStyle/>
        <a:p>
          <a:endParaRPr lang="en-GB"/>
        </a:p>
      </dgm:t>
    </dgm:pt>
    <dgm:pt modelId="{B85F74AB-63B8-471F-99A0-191CBF9E33F7}">
      <dgm:prSet phldrT="[Text]"/>
      <dgm:spPr/>
      <dgm:t>
        <a:bodyPr/>
        <a:lstStyle/>
        <a:p>
          <a:r>
            <a:rPr lang="en-GB" dirty="0" smtClean="0"/>
            <a:t>10-month study in two schools in East London </a:t>
          </a:r>
          <a:endParaRPr lang="en-GB" dirty="0"/>
        </a:p>
      </dgm:t>
    </dgm:pt>
    <dgm:pt modelId="{5C0209C6-C869-4C47-962E-9A05336FB07F}" type="parTrans" cxnId="{2DDE93ED-7743-4DEC-B8E2-D188236D26BB}">
      <dgm:prSet/>
      <dgm:spPr/>
      <dgm:t>
        <a:bodyPr/>
        <a:lstStyle/>
        <a:p>
          <a:endParaRPr lang="en-GB"/>
        </a:p>
      </dgm:t>
    </dgm:pt>
    <dgm:pt modelId="{8783E84A-5112-411B-BA89-58099485C745}" type="sibTrans" cxnId="{2DDE93ED-7743-4DEC-B8E2-D188236D26BB}">
      <dgm:prSet/>
      <dgm:spPr/>
      <dgm:t>
        <a:bodyPr/>
        <a:lstStyle/>
        <a:p>
          <a:endParaRPr lang="en-GB"/>
        </a:p>
      </dgm:t>
    </dgm:pt>
    <dgm:pt modelId="{03CCD88D-8A25-46AF-A33B-08F0B70404DA}">
      <dgm:prSet phldrT="[Text]"/>
      <dgm:spPr/>
      <dgm:t>
        <a:bodyPr/>
        <a:lstStyle/>
        <a:p>
          <a:r>
            <a:rPr lang="en-GB" dirty="0" smtClean="0"/>
            <a:t>Careers Education</a:t>
          </a:r>
          <a:endParaRPr lang="en-GB" dirty="0"/>
        </a:p>
      </dgm:t>
    </dgm:pt>
    <dgm:pt modelId="{EFFA92B4-4E76-447B-AAA0-4D5F8FA02FB8}" type="parTrans" cxnId="{BFA93F86-F0E6-44AC-8B45-69C3375022E1}">
      <dgm:prSet/>
      <dgm:spPr/>
      <dgm:t>
        <a:bodyPr/>
        <a:lstStyle/>
        <a:p>
          <a:endParaRPr lang="en-GB"/>
        </a:p>
      </dgm:t>
    </dgm:pt>
    <dgm:pt modelId="{9B46457F-0556-4CF2-99E9-3012091AE91A}" type="sibTrans" cxnId="{BFA93F86-F0E6-44AC-8B45-69C3375022E1}">
      <dgm:prSet/>
      <dgm:spPr/>
      <dgm:t>
        <a:bodyPr/>
        <a:lstStyle/>
        <a:p>
          <a:endParaRPr lang="en-GB"/>
        </a:p>
      </dgm:t>
    </dgm:pt>
    <dgm:pt modelId="{6543D7BB-7169-4974-8CF8-A69940555A95}">
      <dgm:prSet phldrT="[Text]"/>
      <dgm:spPr/>
      <dgm:t>
        <a:bodyPr/>
        <a:lstStyle/>
        <a:p>
          <a:r>
            <a:rPr lang="en-GB" b="1" dirty="0" smtClean="0"/>
            <a:t>Years 7-9</a:t>
          </a:r>
          <a:endParaRPr lang="en-GB" dirty="0"/>
        </a:p>
      </dgm:t>
    </dgm:pt>
    <dgm:pt modelId="{64A782BE-B19E-4B77-A0E0-6D3112D898E4}" type="parTrans" cxnId="{64D8F7D3-76A7-4EF9-B90A-0911F6131135}">
      <dgm:prSet/>
      <dgm:spPr/>
      <dgm:t>
        <a:bodyPr/>
        <a:lstStyle/>
        <a:p>
          <a:endParaRPr lang="en-GB"/>
        </a:p>
      </dgm:t>
    </dgm:pt>
    <dgm:pt modelId="{9BE874A6-65FB-4A5B-86C1-BF23C4208348}" type="sibTrans" cxnId="{64D8F7D3-76A7-4EF9-B90A-0911F6131135}">
      <dgm:prSet/>
      <dgm:spPr/>
      <dgm:t>
        <a:bodyPr/>
        <a:lstStyle/>
        <a:p>
          <a:endParaRPr lang="en-GB"/>
        </a:p>
      </dgm:t>
    </dgm:pt>
    <dgm:pt modelId="{541BF620-6286-4494-AF31-1946E76C484E}">
      <dgm:prSet/>
      <dgm:spPr/>
      <dgm:t>
        <a:bodyPr/>
        <a:lstStyle/>
        <a:p>
          <a:r>
            <a:rPr lang="en-GB" smtClean="0"/>
            <a:t>a more integrated approach to careers work in the school and curriculum, which provides the wider context for individual advice and guidance.</a:t>
          </a:r>
          <a:endParaRPr lang="en-GB"/>
        </a:p>
      </dgm:t>
    </dgm:pt>
    <dgm:pt modelId="{88BF2AAD-B49F-4DBD-9DB2-C0EF6D4FCFF2}" type="parTrans" cxnId="{E46D58AB-45D5-436A-8841-044E8BDD0F64}">
      <dgm:prSet/>
      <dgm:spPr/>
    </dgm:pt>
    <dgm:pt modelId="{16C1D61A-E015-413C-AF23-34911E67E92B}" type="sibTrans" cxnId="{E46D58AB-45D5-436A-8841-044E8BDD0F64}">
      <dgm:prSet/>
      <dgm:spPr/>
    </dgm:pt>
    <dgm:pt modelId="{75A661BC-C61E-4A3D-8E5F-F98A34B8C3B7}">
      <dgm:prSet/>
      <dgm:spPr/>
      <dgm:t>
        <a:bodyPr/>
        <a:lstStyle/>
        <a:p>
          <a:r>
            <a:rPr lang="en-GB" b="1" smtClean="0"/>
            <a:t>Middle-attainers</a:t>
          </a:r>
          <a:endParaRPr lang="en-GB"/>
        </a:p>
      </dgm:t>
    </dgm:pt>
    <dgm:pt modelId="{93DB58F4-4A26-4093-B49F-0E3A87EAED54}" type="parTrans" cxnId="{136E4BE1-A68F-445D-8E58-A4C03028639C}">
      <dgm:prSet/>
      <dgm:spPr/>
      <dgm:t>
        <a:bodyPr/>
        <a:lstStyle/>
        <a:p>
          <a:endParaRPr lang="en-GB"/>
        </a:p>
      </dgm:t>
    </dgm:pt>
    <dgm:pt modelId="{6820E460-797A-4B02-BB17-F7B502DCBD51}" type="sibTrans" cxnId="{136E4BE1-A68F-445D-8E58-A4C03028639C}">
      <dgm:prSet/>
      <dgm:spPr/>
      <dgm:t>
        <a:bodyPr/>
        <a:lstStyle/>
        <a:p>
          <a:endParaRPr lang="en-GB"/>
        </a:p>
      </dgm:t>
    </dgm:pt>
    <dgm:pt modelId="{D243CAB8-6388-4792-965F-BFD27BAB7E46}">
      <dgm:prSet/>
      <dgm:spPr/>
      <dgm:t>
        <a:bodyPr/>
        <a:lstStyle/>
        <a:p>
          <a:r>
            <a:rPr lang="en-GB" dirty="0" smtClean="0"/>
            <a:t>one of the groups most in need of CEIAG because of the potentially wide range of academic and vocational options open to them, but least likely to receive adequate support</a:t>
          </a:r>
          <a:endParaRPr lang="en-GB" dirty="0"/>
        </a:p>
      </dgm:t>
    </dgm:pt>
    <dgm:pt modelId="{9B89A56C-3905-476A-A01D-FEA0DF100891}" type="parTrans" cxnId="{2A0F33A6-E774-49F6-89B0-5B8DA9F1D564}">
      <dgm:prSet/>
      <dgm:spPr/>
    </dgm:pt>
    <dgm:pt modelId="{F6A89912-9827-4BDC-A2E3-B738A87B7DC8}" type="sibTrans" cxnId="{2A0F33A6-E774-49F6-89B0-5B8DA9F1D564}">
      <dgm:prSet/>
      <dgm:spPr/>
    </dgm:pt>
    <dgm:pt modelId="{2155C03B-A160-4109-8CDC-6C136EAD7366}">
      <dgm:prSet/>
      <dgm:spPr/>
      <dgm:t>
        <a:bodyPr/>
        <a:lstStyle/>
        <a:p>
          <a:r>
            <a:rPr lang="en-GB" smtClean="0"/>
            <a:t>and worked towards a whole-school CEIAG strategy </a:t>
          </a:r>
          <a:endParaRPr lang="en-GB"/>
        </a:p>
      </dgm:t>
    </dgm:pt>
    <dgm:pt modelId="{67E3DFAB-C607-4FA7-B496-630D92E9B293}" type="sibTrans" cxnId="{15152F73-F9D3-46AF-B627-AF88120BEEE8}">
      <dgm:prSet/>
      <dgm:spPr/>
      <dgm:t>
        <a:bodyPr/>
        <a:lstStyle/>
        <a:p>
          <a:endParaRPr lang="en-GB"/>
        </a:p>
      </dgm:t>
    </dgm:pt>
    <dgm:pt modelId="{D22D1492-0EFA-4410-8FB1-634D90C766CD}" type="parTrans" cxnId="{15152F73-F9D3-46AF-B627-AF88120BEEE8}">
      <dgm:prSet/>
      <dgm:spPr/>
      <dgm:t>
        <a:bodyPr/>
        <a:lstStyle/>
        <a:p>
          <a:endParaRPr lang="en-GB"/>
        </a:p>
      </dgm:t>
    </dgm:pt>
    <dgm:pt modelId="{BD13DB28-DC80-443F-AEC9-FFD0FC42F714}">
      <dgm:prSet/>
      <dgm:spPr/>
      <dgm:t>
        <a:bodyPr/>
        <a:lstStyle/>
        <a:p>
          <a:r>
            <a:rPr lang="en-GB" smtClean="0"/>
            <a:t>developed and tested ways of enhancing school-based careers work for pre-GCSE pupils </a:t>
          </a:r>
          <a:endParaRPr lang="en-GB"/>
        </a:p>
      </dgm:t>
    </dgm:pt>
    <dgm:pt modelId="{294E364D-B306-4E4D-A346-20FA1D330399}" type="sibTrans" cxnId="{315AAC9A-3900-4F93-A4FD-2C31D5AFF68F}">
      <dgm:prSet/>
      <dgm:spPr/>
      <dgm:t>
        <a:bodyPr/>
        <a:lstStyle/>
        <a:p>
          <a:endParaRPr lang="en-GB"/>
        </a:p>
      </dgm:t>
    </dgm:pt>
    <dgm:pt modelId="{6F0718E5-37E9-4E03-8ADC-4DE0D640555B}" type="parTrans" cxnId="{315AAC9A-3900-4F93-A4FD-2C31D5AFF68F}">
      <dgm:prSet/>
      <dgm:spPr/>
      <dgm:t>
        <a:bodyPr/>
        <a:lstStyle/>
        <a:p>
          <a:endParaRPr lang="en-GB"/>
        </a:p>
      </dgm:t>
    </dgm:pt>
    <dgm:pt modelId="{04E0A551-DD3D-49FC-B587-B58BC0F21D73}">
      <dgm:prSet/>
      <dgm:spPr/>
      <dgm:t>
        <a:bodyPr/>
        <a:lstStyle/>
        <a:p>
          <a:endParaRPr lang="en-GB" dirty="0"/>
        </a:p>
      </dgm:t>
    </dgm:pt>
    <dgm:pt modelId="{25B6F6DA-331C-4E86-B1D5-55241150C2A6}" type="sibTrans" cxnId="{E20F1485-B4D2-475B-9230-294BB2DA2D6E}">
      <dgm:prSet/>
      <dgm:spPr/>
    </dgm:pt>
    <dgm:pt modelId="{D07F2EA2-FC83-49B3-B175-DF9877D772F5}" type="parTrans" cxnId="{E20F1485-B4D2-475B-9230-294BB2DA2D6E}">
      <dgm:prSet/>
      <dgm:spPr/>
    </dgm:pt>
    <dgm:pt modelId="{35A2CE86-66D4-40FE-8296-96091E733FFA}">
      <dgm:prSet/>
      <dgm:spPr/>
      <dgm:t>
        <a:bodyPr/>
        <a:lstStyle/>
        <a:p>
          <a:r>
            <a:rPr lang="en-GB" smtClean="0"/>
            <a:t>careers work is more beneficial the earlier it begins, and provides context for GCSE choices made in Y9. </a:t>
          </a:r>
          <a:endParaRPr lang="en-GB"/>
        </a:p>
      </dgm:t>
    </dgm:pt>
    <dgm:pt modelId="{367423AF-FC13-4870-826B-8792E43B2498}" type="parTrans" cxnId="{0FE2CC68-6D3D-4854-AEE0-394BD3B6B54A}">
      <dgm:prSet/>
      <dgm:spPr/>
    </dgm:pt>
    <dgm:pt modelId="{59F7C33B-35E9-41DA-A726-4EEA744D6853}" type="sibTrans" cxnId="{0FE2CC68-6D3D-4854-AEE0-394BD3B6B54A}">
      <dgm:prSet/>
      <dgm:spPr/>
    </dgm:pt>
    <dgm:pt modelId="{4217A28A-A3C5-4007-A425-122C5BD7C5FC}">
      <dgm:prSet/>
      <dgm:spPr/>
      <dgm:t>
        <a:bodyPr/>
        <a:lstStyle/>
        <a:p>
          <a:r>
            <a:rPr lang="en-GB" smtClean="0"/>
            <a:t>But most secondary schools only engage with CEIAG in years 10 and 11 </a:t>
          </a:r>
          <a:endParaRPr lang="en-GB"/>
        </a:p>
      </dgm:t>
    </dgm:pt>
    <dgm:pt modelId="{F8B05BBF-7926-42CB-9DB8-F3B0C3381F76}" type="parTrans" cxnId="{C141456C-1DAF-45D9-B77F-30C484915A4F}">
      <dgm:prSet/>
      <dgm:spPr/>
      <dgm:t>
        <a:bodyPr/>
        <a:lstStyle/>
        <a:p>
          <a:endParaRPr lang="en-GB"/>
        </a:p>
      </dgm:t>
    </dgm:pt>
    <dgm:pt modelId="{D6CE2CDC-7FF0-48E3-8445-7ECDB2278A0D}" type="sibTrans" cxnId="{C141456C-1DAF-45D9-B77F-30C484915A4F}">
      <dgm:prSet/>
      <dgm:spPr/>
      <dgm:t>
        <a:bodyPr/>
        <a:lstStyle/>
        <a:p>
          <a:endParaRPr lang="en-GB"/>
        </a:p>
      </dgm:t>
    </dgm:pt>
    <dgm:pt modelId="{3A161B60-0C6C-4C4A-8B43-199C7A912820}" type="pres">
      <dgm:prSet presAssocID="{B0C372A6-391F-4A77-8344-B549FB1564CE}" presName="linear" presStyleCnt="0">
        <dgm:presLayoutVars>
          <dgm:dir/>
          <dgm:animLvl val="lvl"/>
          <dgm:resizeHandles val="exact"/>
        </dgm:presLayoutVars>
      </dgm:prSet>
      <dgm:spPr/>
      <dgm:t>
        <a:bodyPr/>
        <a:lstStyle/>
        <a:p>
          <a:endParaRPr lang="en-GB"/>
        </a:p>
      </dgm:t>
    </dgm:pt>
    <dgm:pt modelId="{53F7E9A5-6A26-4F6B-A1EC-C7350308D622}" type="pres">
      <dgm:prSet presAssocID="{B85F74AB-63B8-471F-99A0-191CBF9E33F7}" presName="parentLin" presStyleCnt="0"/>
      <dgm:spPr/>
    </dgm:pt>
    <dgm:pt modelId="{3B4EA0CC-B169-4273-9297-0531268CA50F}" type="pres">
      <dgm:prSet presAssocID="{B85F74AB-63B8-471F-99A0-191CBF9E33F7}" presName="parentLeftMargin" presStyleLbl="node1" presStyleIdx="0" presStyleCnt="4"/>
      <dgm:spPr/>
      <dgm:t>
        <a:bodyPr/>
        <a:lstStyle/>
        <a:p>
          <a:endParaRPr lang="en-GB"/>
        </a:p>
      </dgm:t>
    </dgm:pt>
    <dgm:pt modelId="{2DF3FAA3-CAB2-4E56-9491-0D80491EC450}" type="pres">
      <dgm:prSet presAssocID="{B85F74AB-63B8-471F-99A0-191CBF9E33F7}" presName="parentText" presStyleLbl="node1" presStyleIdx="0" presStyleCnt="4">
        <dgm:presLayoutVars>
          <dgm:chMax val="0"/>
          <dgm:bulletEnabled val="1"/>
        </dgm:presLayoutVars>
      </dgm:prSet>
      <dgm:spPr/>
      <dgm:t>
        <a:bodyPr/>
        <a:lstStyle/>
        <a:p>
          <a:endParaRPr lang="en-GB"/>
        </a:p>
      </dgm:t>
    </dgm:pt>
    <dgm:pt modelId="{68227580-EB3B-48DF-84FA-2A733C55AF8C}" type="pres">
      <dgm:prSet presAssocID="{B85F74AB-63B8-471F-99A0-191CBF9E33F7}" presName="negativeSpace" presStyleCnt="0"/>
      <dgm:spPr/>
    </dgm:pt>
    <dgm:pt modelId="{19FF9DA4-0D6D-470C-8F49-167E37F60C23}" type="pres">
      <dgm:prSet presAssocID="{B85F74AB-63B8-471F-99A0-191CBF9E33F7}" presName="childText" presStyleLbl="conFgAcc1" presStyleIdx="0" presStyleCnt="4">
        <dgm:presLayoutVars>
          <dgm:bulletEnabled val="1"/>
        </dgm:presLayoutVars>
      </dgm:prSet>
      <dgm:spPr/>
      <dgm:t>
        <a:bodyPr/>
        <a:lstStyle/>
        <a:p>
          <a:endParaRPr lang="en-GB"/>
        </a:p>
      </dgm:t>
    </dgm:pt>
    <dgm:pt modelId="{6E6E65B4-5302-4F23-A4C0-862C98ED6365}" type="pres">
      <dgm:prSet presAssocID="{8783E84A-5112-411B-BA89-58099485C745}" presName="spaceBetweenRectangles" presStyleCnt="0"/>
      <dgm:spPr/>
    </dgm:pt>
    <dgm:pt modelId="{8041422C-29C4-43BB-96D6-63A2B3E95519}" type="pres">
      <dgm:prSet presAssocID="{03CCD88D-8A25-46AF-A33B-08F0B70404DA}" presName="parentLin" presStyleCnt="0"/>
      <dgm:spPr/>
    </dgm:pt>
    <dgm:pt modelId="{12931ED7-4B36-43B8-B57E-B097CA96304F}" type="pres">
      <dgm:prSet presAssocID="{03CCD88D-8A25-46AF-A33B-08F0B70404DA}" presName="parentLeftMargin" presStyleLbl="node1" presStyleIdx="0" presStyleCnt="4"/>
      <dgm:spPr/>
      <dgm:t>
        <a:bodyPr/>
        <a:lstStyle/>
        <a:p>
          <a:endParaRPr lang="en-GB"/>
        </a:p>
      </dgm:t>
    </dgm:pt>
    <dgm:pt modelId="{C363CFB0-4D13-4222-AACB-9969023732C0}" type="pres">
      <dgm:prSet presAssocID="{03CCD88D-8A25-46AF-A33B-08F0B70404DA}" presName="parentText" presStyleLbl="node1" presStyleIdx="1" presStyleCnt="4">
        <dgm:presLayoutVars>
          <dgm:chMax val="0"/>
          <dgm:bulletEnabled val="1"/>
        </dgm:presLayoutVars>
      </dgm:prSet>
      <dgm:spPr/>
      <dgm:t>
        <a:bodyPr/>
        <a:lstStyle/>
        <a:p>
          <a:endParaRPr lang="en-GB"/>
        </a:p>
      </dgm:t>
    </dgm:pt>
    <dgm:pt modelId="{2F547009-837E-4C37-9301-33A5EEEE19CD}" type="pres">
      <dgm:prSet presAssocID="{03CCD88D-8A25-46AF-A33B-08F0B70404DA}" presName="negativeSpace" presStyleCnt="0"/>
      <dgm:spPr/>
    </dgm:pt>
    <dgm:pt modelId="{73D5BC7C-EBE6-47B9-BBF0-00C159F95E1B}" type="pres">
      <dgm:prSet presAssocID="{03CCD88D-8A25-46AF-A33B-08F0B70404DA}" presName="childText" presStyleLbl="conFgAcc1" presStyleIdx="1" presStyleCnt="4">
        <dgm:presLayoutVars>
          <dgm:bulletEnabled val="1"/>
        </dgm:presLayoutVars>
      </dgm:prSet>
      <dgm:spPr/>
      <dgm:t>
        <a:bodyPr/>
        <a:lstStyle/>
        <a:p>
          <a:endParaRPr lang="en-GB"/>
        </a:p>
      </dgm:t>
    </dgm:pt>
    <dgm:pt modelId="{A4C99B92-34FF-41B2-94B2-59F90DB2911A}" type="pres">
      <dgm:prSet presAssocID="{9B46457F-0556-4CF2-99E9-3012091AE91A}" presName="spaceBetweenRectangles" presStyleCnt="0"/>
      <dgm:spPr/>
    </dgm:pt>
    <dgm:pt modelId="{0FE59ED2-190E-4F87-91C8-FE354397CEEF}" type="pres">
      <dgm:prSet presAssocID="{6543D7BB-7169-4974-8CF8-A69940555A95}" presName="parentLin" presStyleCnt="0"/>
      <dgm:spPr/>
    </dgm:pt>
    <dgm:pt modelId="{1C300695-1E12-4A0C-882B-C1A0DBDD26EC}" type="pres">
      <dgm:prSet presAssocID="{6543D7BB-7169-4974-8CF8-A69940555A95}" presName="parentLeftMargin" presStyleLbl="node1" presStyleIdx="1" presStyleCnt="4"/>
      <dgm:spPr/>
      <dgm:t>
        <a:bodyPr/>
        <a:lstStyle/>
        <a:p>
          <a:endParaRPr lang="en-GB"/>
        </a:p>
      </dgm:t>
    </dgm:pt>
    <dgm:pt modelId="{5F886A1D-1C03-417A-9263-620490CE36E0}" type="pres">
      <dgm:prSet presAssocID="{6543D7BB-7169-4974-8CF8-A69940555A95}" presName="parentText" presStyleLbl="node1" presStyleIdx="2" presStyleCnt="4">
        <dgm:presLayoutVars>
          <dgm:chMax val="0"/>
          <dgm:bulletEnabled val="1"/>
        </dgm:presLayoutVars>
      </dgm:prSet>
      <dgm:spPr/>
      <dgm:t>
        <a:bodyPr/>
        <a:lstStyle/>
        <a:p>
          <a:endParaRPr lang="en-GB"/>
        </a:p>
      </dgm:t>
    </dgm:pt>
    <dgm:pt modelId="{9882C050-4E1E-4EC2-B105-203CEEB9692F}" type="pres">
      <dgm:prSet presAssocID="{6543D7BB-7169-4974-8CF8-A69940555A95}" presName="negativeSpace" presStyleCnt="0"/>
      <dgm:spPr/>
    </dgm:pt>
    <dgm:pt modelId="{49CA4FBC-D352-41FC-A210-BB783F99E9FB}" type="pres">
      <dgm:prSet presAssocID="{6543D7BB-7169-4974-8CF8-A69940555A95}" presName="childText" presStyleLbl="conFgAcc1" presStyleIdx="2" presStyleCnt="4">
        <dgm:presLayoutVars>
          <dgm:bulletEnabled val="1"/>
        </dgm:presLayoutVars>
      </dgm:prSet>
      <dgm:spPr/>
      <dgm:t>
        <a:bodyPr/>
        <a:lstStyle/>
        <a:p>
          <a:endParaRPr lang="en-GB"/>
        </a:p>
      </dgm:t>
    </dgm:pt>
    <dgm:pt modelId="{7D784497-0107-483F-8360-9574A0400135}" type="pres">
      <dgm:prSet presAssocID="{9BE874A6-65FB-4A5B-86C1-BF23C4208348}" presName="spaceBetweenRectangles" presStyleCnt="0"/>
      <dgm:spPr/>
    </dgm:pt>
    <dgm:pt modelId="{9191266A-A749-4992-B210-68EE2A20FF68}" type="pres">
      <dgm:prSet presAssocID="{75A661BC-C61E-4A3D-8E5F-F98A34B8C3B7}" presName="parentLin" presStyleCnt="0"/>
      <dgm:spPr/>
    </dgm:pt>
    <dgm:pt modelId="{49E56B44-CDE2-4C5A-A17D-2DCF385BA4B2}" type="pres">
      <dgm:prSet presAssocID="{75A661BC-C61E-4A3D-8E5F-F98A34B8C3B7}" presName="parentLeftMargin" presStyleLbl="node1" presStyleIdx="2" presStyleCnt="4"/>
      <dgm:spPr/>
      <dgm:t>
        <a:bodyPr/>
        <a:lstStyle/>
        <a:p>
          <a:endParaRPr lang="en-GB"/>
        </a:p>
      </dgm:t>
    </dgm:pt>
    <dgm:pt modelId="{5B06C3C4-2C5A-4D83-BCE9-F7BEF65316FC}" type="pres">
      <dgm:prSet presAssocID="{75A661BC-C61E-4A3D-8E5F-F98A34B8C3B7}" presName="parentText" presStyleLbl="node1" presStyleIdx="3" presStyleCnt="4">
        <dgm:presLayoutVars>
          <dgm:chMax val="0"/>
          <dgm:bulletEnabled val="1"/>
        </dgm:presLayoutVars>
      </dgm:prSet>
      <dgm:spPr/>
      <dgm:t>
        <a:bodyPr/>
        <a:lstStyle/>
        <a:p>
          <a:endParaRPr lang="en-GB"/>
        </a:p>
      </dgm:t>
    </dgm:pt>
    <dgm:pt modelId="{306768A1-F60D-4FE6-8B6C-BE248027F8AA}" type="pres">
      <dgm:prSet presAssocID="{75A661BC-C61E-4A3D-8E5F-F98A34B8C3B7}" presName="negativeSpace" presStyleCnt="0"/>
      <dgm:spPr/>
    </dgm:pt>
    <dgm:pt modelId="{7C8C22F6-D767-4E56-929C-4D1151C377B1}" type="pres">
      <dgm:prSet presAssocID="{75A661BC-C61E-4A3D-8E5F-F98A34B8C3B7}" presName="childText" presStyleLbl="conFgAcc1" presStyleIdx="3" presStyleCnt="4">
        <dgm:presLayoutVars>
          <dgm:bulletEnabled val="1"/>
        </dgm:presLayoutVars>
      </dgm:prSet>
      <dgm:spPr/>
      <dgm:t>
        <a:bodyPr/>
        <a:lstStyle/>
        <a:p>
          <a:endParaRPr lang="en-GB"/>
        </a:p>
      </dgm:t>
    </dgm:pt>
  </dgm:ptLst>
  <dgm:cxnLst>
    <dgm:cxn modelId="{58243F20-EB3E-47B1-8EE2-3F259C36175D}" type="presOf" srcId="{75A661BC-C61E-4A3D-8E5F-F98A34B8C3B7}" destId="{5B06C3C4-2C5A-4D83-BCE9-F7BEF65316FC}" srcOrd="1" destOrd="0" presId="urn:microsoft.com/office/officeart/2005/8/layout/list1"/>
    <dgm:cxn modelId="{7A37380C-5642-462F-8FD4-AA4930AE9205}" type="presOf" srcId="{2155C03B-A160-4109-8CDC-6C136EAD7366}" destId="{19FF9DA4-0D6D-470C-8F49-167E37F60C23}" srcOrd="0" destOrd="2" presId="urn:microsoft.com/office/officeart/2005/8/layout/list1"/>
    <dgm:cxn modelId="{67302905-02F0-4C9F-8D06-017481AEBD50}" type="presOf" srcId="{B85F74AB-63B8-471F-99A0-191CBF9E33F7}" destId="{2DF3FAA3-CAB2-4E56-9491-0D80491EC450}" srcOrd="1" destOrd="0" presId="urn:microsoft.com/office/officeart/2005/8/layout/list1"/>
    <dgm:cxn modelId="{15152F73-F9D3-46AF-B627-AF88120BEEE8}" srcId="{B85F74AB-63B8-471F-99A0-191CBF9E33F7}" destId="{2155C03B-A160-4109-8CDC-6C136EAD7366}" srcOrd="2" destOrd="0" parTransId="{D22D1492-0EFA-4410-8FB1-634D90C766CD}" sibTransId="{67E3DFAB-C607-4FA7-B496-630D92E9B293}"/>
    <dgm:cxn modelId="{2A0F33A6-E774-49F6-89B0-5B8DA9F1D564}" srcId="{75A661BC-C61E-4A3D-8E5F-F98A34B8C3B7}" destId="{D243CAB8-6388-4792-965F-BFD27BAB7E46}" srcOrd="0" destOrd="0" parTransId="{9B89A56C-3905-476A-A01D-FEA0DF100891}" sibTransId="{F6A89912-9827-4BDC-A2E3-B738A87B7DC8}"/>
    <dgm:cxn modelId="{315AAC9A-3900-4F93-A4FD-2C31D5AFF68F}" srcId="{B85F74AB-63B8-471F-99A0-191CBF9E33F7}" destId="{BD13DB28-DC80-443F-AEC9-FFD0FC42F714}" srcOrd="1" destOrd="0" parTransId="{6F0718E5-37E9-4E03-8ADC-4DE0D640555B}" sibTransId="{294E364D-B306-4E4D-A346-20FA1D330399}"/>
    <dgm:cxn modelId="{BFA93F86-F0E6-44AC-8B45-69C3375022E1}" srcId="{B0C372A6-391F-4A77-8344-B549FB1564CE}" destId="{03CCD88D-8A25-46AF-A33B-08F0B70404DA}" srcOrd="1" destOrd="0" parTransId="{EFFA92B4-4E76-447B-AAA0-4D5F8FA02FB8}" sibTransId="{9B46457F-0556-4CF2-99E9-3012091AE91A}"/>
    <dgm:cxn modelId="{E20F1485-B4D2-475B-9230-294BB2DA2D6E}" srcId="{B85F74AB-63B8-471F-99A0-191CBF9E33F7}" destId="{04E0A551-DD3D-49FC-B587-B58BC0F21D73}" srcOrd="0" destOrd="0" parTransId="{D07F2EA2-FC83-49B3-B175-DF9877D772F5}" sibTransId="{25B6F6DA-331C-4E86-B1D5-55241150C2A6}"/>
    <dgm:cxn modelId="{7FED745B-CFE6-4152-94F8-3ED41E3C65FD}" type="presOf" srcId="{BD13DB28-DC80-443F-AEC9-FFD0FC42F714}" destId="{19FF9DA4-0D6D-470C-8F49-167E37F60C23}" srcOrd="0" destOrd="1" presId="urn:microsoft.com/office/officeart/2005/8/layout/list1"/>
    <dgm:cxn modelId="{52CBFC96-93CA-4F82-ADE5-9F03FFF8F69E}" type="presOf" srcId="{03CCD88D-8A25-46AF-A33B-08F0B70404DA}" destId="{C363CFB0-4D13-4222-AACB-9969023732C0}" srcOrd="1" destOrd="0" presId="urn:microsoft.com/office/officeart/2005/8/layout/list1"/>
    <dgm:cxn modelId="{643A354C-E53F-48A1-852F-0893B679E0EA}" type="presOf" srcId="{6543D7BB-7169-4974-8CF8-A69940555A95}" destId="{5F886A1D-1C03-417A-9263-620490CE36E0}" srcOrd="1" destOrd="0" presId="urn:microsoft.com/office/officeart/2005/8/layout/list1"/>
    <dgm:cxn modelId="{64D8F7D3-76A7-4EF9-B90A-0911F6131135}" srcId="{B0C372A6-391F-4A77-8344-B549FB1564CE}" destId="{6543D7BB-7169-4974-8CF8-A69940555A95}" srcOrd="2" destOrd="0" parTransId="{64A782BE-B19E-4B77-A0E0-6D3112D898E4}" sibTransId="{9BE874A6-65FB-4A5B-86C1-BF23C4208348}"/>
    <dgm:cxn modelId="{D2979F9B-CA2A-4F01-8AD6-4FA3D536C9E8}" type="presOf" srcId="{75A661BC-C61E-4A3D-8E5F-F98A34B8C3B7}" destId="{49E56B44-CDE2-4C5A-A17D-2DCF385BA4B2}" srcOrd="0" destOrd="0" presId="urn:microsoft.com/office/officeart/2005/8/layout/list1"/>
    <dgm:cxn modelId="{66D13056-E7E5-414B-97E4-25F606DB9B05}" type="presOf" srcId="{541BF620-6286-4494-AF31-1946E76C484E}" destId="{73D5BC7C-EBE6-47B9-BBF0-00C159F95E1B}" srcOrd="0" destOrd="0" presId="urn:microsoft.com/office/officeart/2005/8/layout/list1"/>
    <dgm:cxn modelId="{6009B8E6-5416-4A87-9EDD-A3C0CDCB0836}" type="presOf" srcId="{B85F74AB-63B8-471F-99A0-191CBF9E33F7}" destId="{3B4EA0CC-B169-4273-9297-0531268CA50F}" srcOrd="0" destOrd="0" presId="urn:microsoft.com/office/officeart/2005/8/layout/list1"/>
    <dgm:cxn modelId="{2DDE93ED-7743-4DEC-B8E2-D188236D26BB}" srcId="{B0C372A6-391F-4A77-8344-B549FB1564CE}" destId="{B85F74AB-63B8-471F-99A0-191CBF9E33F7}" srcOrd="0" destOrd="0" parTransId="{5C0209C6-C869-4C47-962E-9A05336FB07F}" sibTransId="{8783E84A-5112-411B-BA89-58099485C745}"/>
    <dgm:cxn modelId="{CDFF4524-F8CB-4396-AFD7-73985877E011}" type="presOf" srcId="{03CCD88D-8A25-46AF-A33B-08F0B70404DA}" destId="{12931ED7-4B36-43B8-B57E-B097CA96304F}" srcOrd="0" destOrd="0" presId="urn:microsoft.com/office/officeart/2005/8/layout/list1"/>
    <dgm:cxn modelId="{E46D58AB-45D5-436A-8841-044E8BDD0F64}" srcId="{03CCD88D-8A25-46AF-A33B-08F0B70404DA}" destId="{541BF620-6286-4494-AF31-1946E76C484E}" srcOrd="0" destOrd="0" parTransId="{88BF2AAD-B49F-4DBD-9DB2-C0EF6D4FCFF2}" sibTransId="{16C1D61A-E015-413C-AF23-34911E67E92B}"/>
    <dgm:cxn modelId="{C141456C-1DAF-45D9-B77F-30C484915A4F}" srcId="{6543D7BB-7169-4974-8CF8-A69940555A95}" destId="{4217A28A-A3C5-4007-A425-122C5BD7C5FC}" srcOrd="1" destOrd="0" parTransId="{F8B05BBF-7926-42CB-9DB8-F3B0C3381F76}" sibTransId="{D6CE2CDC-7FF0-48E3-8445-7ECDB2278A0D}"/>
    <dgm:cxn modelId="{C7383914-1B14-436A-8285-95BFAB0C9DD8}" type="presOf" srcId="{D243CAB8-6388-4792-965F-BFD27BAB7E46}" destId="{7C8C22F6-D767-4E56-929C-4D1151C377B1}" srcOrd="0" destOrd="0" presId="urn:microsoft.com/office/officeart/2005/8/layout/list1"/>
    <dgm:cxn modelId="{136E4BE1-A68F-445D-8E58-A4C03028639C}" srcId="{B0C372A6-391F-4A77-8344-B549FB1564CE}" destId="{75A661BC-C61E-4A3D-8E5F-F98A34B8C3B7}" srcOrd="3" destOrd="0" parTransId="{93DB58F4-4A26-4093-B49F-0E3A87EAED54}" sibTransId="{6820E460-797A-4B02-BB17-F7B502DCBD51}"/>
    <dgm:cxn modelId="{0FE2CC68-6D3D-4854-AEE0-394BD3B6B54A}" srcId="{6543D7BB-7169-4974-8CF8-A69940555A95}" destId="{35A2CE86-66D4-40FE-8296-96091E733FFA}" srcOrd="0" destOrd="0" parTransId="{367423AF-FC13-4870-826B-8792E43B2498}" sibTransId="{59F7C33B-35E9-41DA-A726-4EEA744D6853}"/>
    <dgm:cxn modelId="{45D1892E-F878-4CF4-A891-3CDA2851BCB8}" type="presOf" srcId="{35A2CE86-66D4-40FE-8296-96091E733FFA}" destId="{49CA4FBC-D352-41FC-A210-BB783F99E9FB}" srcOrd="0" destOrd="0" presId="urn:microsoft.com/office/officeart/2005/8/layout/list1"/>
    <dgm:cxn modelId="{6C7F2D45-1171-4DE2-A1FE-3F64D3727B6F}" type="presOf" srcId="{4217A28A-A3C5-4007-A425-122C5BD7C5FC}" destId="{49CA4FBC-D352-41FC-A210-BB783F99E9FB}" srcOrd="0" destOrd="1" presId="urn:microsoft.com/office/officeart/2005/8/layout/list1"/>
    <dgm:cxn modelId="{5447FD8D-DA69-4AFE-8BD9-111E18EA0BC1}" type="presOf" srcId="{B0C372A6-391F-4A77-8344-B549FB1564CE}" destId="{3A161B60-0C6C-4C4A-8B43-199C7A912820}" srcOrd="0" destOrd="0" presId="urn:microsoft.com/office/officeart/2005/8/layout/list1"/>
    <dgm:cxn modelId="{F7EEF2F5-8CFB-4AAD-B12D-8BF2F84621D7}" type="presOf" srcId="{6543D7BB-7169-4974-8CF8-A69940555A95}" destId="{1C300695-1E12-4A0C-882B-C1A0DBDD26EC}" srcOrd="0" destOrd="0" presId="urn:microsoft.com/office/officeart/2005/8/layout/list1"/>
    <dgm:cxn modelId="{C191623A-CFDF-4234-8B07-D7BC57F6A422}" type="presOf" srcId="{04E0A551-DD3D-49FC-B587-B58BC0F21D73}" destId="{19FF9DA4-0D6D-470C-8F49-167E37F60C23}" srcOrd="0" destOrd="0" presId="urn:microsoft.com/office/officeart/2005/8/layout/list1"/>
    <dgm:cxn modelId="{D857C8A8-0A9F-4813-B53B-29656E2DEBA5}" type="presParOf" srcId="{3A161B60-0C6C-4C4A-8B43-199C7A912820}" destId="{53F7E9A5-6A26-4F6B-A1EC-C7350308D622}" srcOrd="0" destOrd="0" presId="urn:microsoft.com/office/officeart/2005/8/layout/list1"/>
    <dgm:cxn modelId="{C516BF9F-2F1E-48CF-91F6-B10560371938}" type="presParOf" srcId="{53F7E9A5-6A26-4F6B-A1EC-C7350308D622}" destId="{3B4EA0CC-B169-4273-9297-0531268CA50F}" srcOrd="0" destOrd="0" presId="urn:microsoft.com/office/officeart/2005/8/layout/list1"/>
    <dgm:cxn modelId="{A201CE08-18A3-4BB7-83B1-61BE17F5A449}" type="presParOf" srcId="{53F7E9A5-6A26-4F6B-A1EC-C7350308D622}" destId="{2DF3FAA3-CAB2-4E56-9491-0D80491EC450}" srcOrd="1" destOrd="0" presId="urn:microsoft.com/office/officeart/2005/8/layout/list1"/>
    <dgm:cxn modelId="{6160F11B-79A2-4BA6-AB29-F617A71FA74B}" type="presParOf" srcId="{3A161B60-0C6C-4C4A-8B43-199C7A912820}" destId="{68227580-EB3B-48DF-84FA-2A733C55AF8C}" srcOrd="1" destOrd="0" presId="urn:microsoft.com/office/officeart/2005/8/layout/list1"/>
    <dgm:cxn modelId="{9EA5C44B-189D-4869-8B67-D972E12A0D7D}" type="presParOf" srcId="{3A161B60-0C6C-4C4A-8B43-199C7A912820}" destId="{19FF9DA4-0D6D-470C-8F49-167E37F60C23}" srcOrd="2" destOrd="0" presId="urn:microsoft.com/office/officeart/2005/8/layout/list1"/>
    <dgm:cxn modelId="{05046C8F-DED6-4B31-90DD-A3231425B636}" type="presParOf" srcId="{3A161B60-0C6C-4C4A-8B43-199C7A912820}" destId="{6E6E65B4-5302-4F23-A4C0-862C98ED6365}" srcOrd="3" destOrd="0" presId="urn:microsoft.com/office/officeart/2005/8/layout/list1"/>
    <dgm:cxn modelId="{F2827BF0-8FCC-44F9-B7DE-2F8EE1ED03F5}" type="presParOf" srcId="{3A161B60-0C6C-4C4A-8B43-199C7A912820}" destId="{8041422C-29C4-43BB-96D6-63A2B3E95519}" srcOrd="4" destOrd="0" presId="urn:microsoft.com/office/officeart/2005/8/layout/list1"/>
    <dgm:cxn modelId="{5BEF2665-8AF4-4D3C-8291-D6EC5E92093D}" type="presParOf" srcId="{8041422C-29C4-43BB-96D6-63A2B3E95519}" destId="{12931ED7-4B36-43B8-B57E-B097CA96304F}" srcOrd="0" destOrd="0" presId="urn:microsoft.com/office/officeart/2005/8/layout/list1"/>
    <dgm:cxn modelId="{B357E8BD-C627-469C-88E6-4DBB15C79E2D}" type="presParOf" srcId="{8041422C-29C4-43BB-96D6-63A2B3E95519}" destId="{C363CFB0-4D13-4222-AACB-9969023732C0}" srcOrd="1" destOrd="0" presId="urn:microsoft.com/office/officeart/2005/8/layout/list1"/>
    <dgm:cxn modelId="{6D98BF57-98B5-4E1D-8419-E9D52CCDAC06}" type="presParOf" srcId="{3A161B60-0C6C-4C4A-8B43-199C7A912820}" destId="{2F547009-837E-4C37-9301-33A5EEEE19CD}" srcOrd="5" destOrd="0" presId="urn:microsoft.com/office/officeart/2005/8/layout/list1"/>
    <dgm:cxn modelId="{E5C27455-16B6-4669-B3BD-3E5CBBB08454}" type="presParOf" srcId="{3A161B60-0C6C-4C4A-8B43-199C7A912820}" destId="{73D5BC7C-EBE6-47B9-BBF0-00C159F95E1B}" srcOrd="6" destOrd="0" presId="urn:microsoft.com/office/officeart/2005/8/layout/list1"/>
    <dgm:cxn modelId="{DD18CA24-04EF-4394-8DEE-BD9B3B538634}" type="presParOf" srcId="{3A161B60-0C6C-4C4A-8B43-199C7A912820}" destId="{A4C99B92-34FF-41B2-94B2-59F90DB2911A}" srcOrd="7" destOrd="0" presId="urn:microsoft.com/office/officeart/2005/8/layout/list1"/>
    <dgm:cxn modelId="{ADE860AC-C1E2-4F05-89BC-72B1008A3CE4}" type="presParOf" srcId="{3A161B60-0C6C-4C4A-8B43-199C7A912820}" destId="{0FE59ED2-190E-4F87-91C8-FE354397CEEF}" srcOrd="8" destOrd="0" presId="urn:microsoft.com/office/officeart/2005/8/layout/list1"/>
    <dgm:cxn modelId="{C75BFC1D-8C3F-489C-AF3D-BE25C14BFE14}" type="presParOf" srcId="{0FE59ED2-190E-4F87-91C8-FE354397CEEF}" destId="{1C300695-1E12-4A0C-882B-C1A0DBDD26EC}" srcOrd="0" destOrd="0" presId="urn:microsoft.com/office/officeart/2005/8/layout/list1"/>
    <dgm:cxn modelId="{ABE162BA-34B6-43D7-B792-A73C9842DCB3}" type="presParOf" srcId="{0FE59ED2-190E-4F87-91C8-FE354397CEEF}" destId="{5F886A1D-1C03-417A-9263-620490CE36E0}" srcOrd="1" destOrd="0" presId="urn:microsoft.com/office/officeart/2005/8/layout/list1"/>
    <dgm:cxn modelId="{76510EF0-1497-442D-8F69-F9447CFCF160}" type="presParOf" srcId="{3A161B60-0C6C-4C4A-8B43-199C7A912820}" destId="{9882C050-4E1E-4EC2-B105-203CEEB9692F}" srcOrd="9" destOrd="0" presId="urn:microsoft.com/office/officeart/2005/8/layout/list1"/>
    <dgm:cxn modelId="{424F0B1E-50D5-437D-9887-EBD77C648914}" type="presParOf" srcId="{3A161B60-0C6C-4C4A-8B43-199C7A912820}" destId="{49CA4FBC-D352-41FC-A210-BB783F99E9FB}" srcOrd="10" destOrd="0" presId="urn:microsoft.com/office/officeart/2005/8/layout/list1"/>
    <dgm:cxn modelId="{4D1AF01D-A38B-4455-A52E-40A13F7B76D8}" type="presParOf" srcId="{3A161B60-0C6C-4C4A-8B43-199C7A912820}" destId="{7D784497-0107-483F-8360-9574A0400135}" srcOrd="11" destOrd="0" presId="urn:microsoft.com/office/officeart/2005/8/layout/list1"/>
    <dgm:cxn modelId="{362FACA9-A88C-42FB-B7E2-0A280710231C}" type="presParOf" srcId="{3A161B60-0C6C-4C4A-8B43-199C7A912820}" destId="{9191266A-A749-4992-B210-68EE2A20FF68}" srcOrd="12" destOrd="0" presId="urn:microsoft.com/office/officeart/2005/8/layout/list1"/>
    <dgm:cxn modelId="{F6FF15FD-7B9C-4E97-8F62-56BA4805B6B4}" type="presParOf" srcId="{9191266A-A749-4992-B210-68EE2A20FF68}" destId="{49E56B44-CDE2-4C5A-A17D-2DCF385BA4B2}" srcOrd="0" destOrd="0" presId="urn:microsoft.com/office/officeart/2005/8/layout/list1"/>
    <dgm:cxn modelId="{1217239D-F562-4BD6-99A9-14AE8487DB28}" type="presParOf" srcId="{9191266A-A749-4992-B210-68EE2A20FF68}" destId="{5B06C3C4-2C5A-4D83-BCE9-F7BEF65316FC}" srcOrd="1" destOrd="0" presId="urn:microsoft.com/office/officeart/2005/8/layout/list1"/>
    <dgm:cxn modelId="{141A45DD-D30D-4D29-8F2E-E0E115578783}" type="presParOf" srcId="{3A161B60-0C6C-4C4A-8B43-199C7A912820}" destId="{306768A1-F60D-4FE6-8B6C-BE248027F8AA}" srcOrd="13" destOrd="0" presId="urn:microsoft.com/office/officeart/2005/8/layout/list1"/>
    <dgm:cxn modelId="{BB843F55-A14D-40AF-A65D-2C5162EBBD6C}" type="presParOf" srcId="{3A161B60-0C6C-4C4A-8B43-199C7A912820}" destId="{7C8C22F6-D767-4E56-929C-4D1151C377B1}" srcOrd="14"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178B03E0-B1BB-3146-83C9-B027F3518C66}" type="doc">
      <dgm:prSet loTypeId="urn:microsoft.com/office/officeart/2005/8/layout/vList2" loCatId="" qsTypeId="urn:microsoft.com/office/officeart/2005/8/quickstyle/simple4" qsCatId="simple" csTypeId="urn:microsoft.com/office/officeart/2005/8/colors/accent1_2" csCatId="accent1" phldr="1"/>
      <dgm:spPr/>
      <dgm:t>
        <a:bodyPr/>
        <a:lstStyle/>
        <a:p>
          <a:endParaRPr lang="en-US"/>
        </a:p>
      </dgm:t>
    </dgm:pt>
    <dgm:pt modelId="{8DA02B7B-D345-0946-B438-4EB7F32BBA67}">
      <dgm:prSet phldrT="[Text]"/>
      <dgm:spPr/>
      <dgm:t>
        <a:bodyPr/>
        <a:lstStyle/>
        <a:p>
          <a:r>
            <a:rPr lang="en-US" dirty="0" smtClean="0"/>
            <a:t>School 1</a:t>
          </a:r>
          <a:endParaRPr lang="en-US" dirty="0"/>
        </a:p>
      </dgm:t>
    </dgm:pt>
    <dgm:pt modelId="{13A5B11F-59E6-1146-9BBC-AC110E5E4FC1}" type="parTrans" cxnId="{E4BA68DF-914A-3A4C-9DF9-66B69B0AB180}">
      <dgm:prSet/>
      <dgm:spPr/>
      <dgm:t>
        <a:bodyPr/>
        <a:lstStyle/>
        <a:p>
          <a:endParaRPr lang="en-US"/>
        </a:p>
      </dgm:t>
    </dgm:pt>
    <dgm:pt modelId="{89060B4C-A48C-1D4B-85B4-C091E710E7A3}" type="sibTrans" cxnId="{E4BA68DF-914A-3A4C-9DF9-66B69B0AB180}">
      <dgm:prSet/>
      <dgm:spPr/>
      <dgm:t>
        <a:bodyPr/>
        <a:lstStyle/>
        <a:p>
          <a:endParaRPr lang="en-US"/>
        </a:p>
      </dgm:t>
    </dgm:pt>
    <dgm:pt modelId="{6318BC6C-8CDA-BF48-A579-0D03417EBF5B}">
      <dgm:prSet phldrT="[Text]"/>
      <dgm:spPr/>
      <dgm:t>
        <a:bodyPr/>
        <a:lstStyle/>
        <a:p>
          <a:r>
            <a:rPr lang="en-GB" dirty="0" smtClean="0"/>
            <a:t>a mixed, 11-16 school in a deprived area with a large number of pupils eligible for free school meals.</a:t>
          </a:r>
          <a:endParaRPr lang="en-US" dirty="0"/>
        </a:p>
      </dgm:t>
    </dgm:pt>
    <dgm:pt modelId="{0D103AF7-6579-6244-89A6-06974067C262}" type="parTrans" cxnId="{414EB3D6-526D-FD4D-89AD-47288E85F47E}">
      <dgm:prSet/>
      <dgm:spPr/>
      <dgm:t>
        <a:bodyPr/>
        <a:lstStyle/>
        <a:p>
          <a:endParaRPr lang="en-US"/>
        </a:p>
      </dgm:t>
    </dgm:pt>
    <dgm:pt modelId="{CC209B96-0D41-5449-BC78-D50772216626}" type="sibTrans" cxnId="{414EB3D6-526D-FD4D-89AD-47288E85F47E}">
      <dgm:prSet/>
      <dgm:spPr/>
      <dgm:t>
        <a:bodyPr/>
        <a:lstStyle/>
        <a:p>
          <a:endParaRPr lang="en-US"/>
        </a:p>
      </dgm:t>
    </dgm:pt>
    <dgm:pt modelId="{09E13971-156E-EB44-824B-8251D4E3A102}">
      <dgm:prSet phldrT="[Text]"/>
      <dgm:spPr/>
      <dgm:t>
        <a:bodyPr/>
        <a:lstStyle/>
        <a:p>
          <a:r>
            <a:rPr lang="en-US" dirty="0" smtClean="0"/>
            <a:t>School 2</a:t>
          </a:r>
          <a:endParaRPr lang="en-US" dirty="0"/>
        </a:p>
      </dgm:t>
    </dgm:pt>
    <dgm:pt modelId="{10C53081-D8BF-8844-A173-4FC29ED0D132}" type="parTrans" cxnId="{4B770A02-F171-0F4E-99EE-A095923A4CFC}">
      <dgm:prSet/>
      <dgm:spPr/>
      <dgm:t>
        <a:bodyPr/>
        <a:lstStyle/>
        <a:p>
          <a:endParaRPr lang="en-US"/>
        </a:p>
      </dgm:t>
    </dgm:pt>
    <dgm:pt modelId="{4503481C-ECB3-174C-9444-939F0D796282}" type="sibTrans" cxnId="{4B770A02-F171-0F4E-99EE-A095923A4CFC}">
      <dgm:prSet/>
      <dgm:spPr/>
      <dgm:t>
        <a:bodyPr/>
        <a:lstStyle/>
        <a:p>
          <a:endParaRPr lang="en-US"/>
        </a:p>
      </dgm:t>
    </dgm:pt>
    <dgm:pt modelId="{77FC4CA9-657C-5D4D-A095-577C7E2DE821}">
      <dgm:prSet phldrT="[Text]"/>
      <dgm:spPr/>
      <dgm:t>
        <a:bodyPr/>
        <a:lstStyle/>
        <a:p>
          <a:r>
            <a:rPr lang="en-GB" dirty="0" smtClean="0"/>
            <a:t>a single-sex girls’ school with a sixth form in an area of high deprivation with a high proportion of pupils eligible for free school meals.</a:t>
          </a:r>
          <a:endParaRPr lang="en-US" dirty="0"/>
        </a:p>
      </dgm:t>
    </dgm:pt>
    <dgm:pt modelId="{CDDF05B9-16B1-7649-BC6A-ED8A942F1BF3}" type="parTrans" cxnId="{8DC71B9A-F601-D748-AD07-D3086181DA8A}">
      <dgm:prSet/>
      <dgm:spPr/>
      <dgm:t>
        <a:bodyPr/>
        <a:lstStyle/>
        <a:p>
          <a:endParaRPr lang="en-US"/>
        </a:p>
      </dgm:t>
    </dgm:pt>
    <dgm:pt modelId="{D21DBF51-9529-3448-B780-87FED141B789}" type="sibTrans" cxnId="{8DC71B9A-F601-D748-AD07-D3086181DA8A}">
      <dgm:prSet/>
      <dgm:spPr/>
      <dgm:t>
        <a:bodyPr/>
        <a:lstStyle/>
        <a:p>
          <a:endParaRPr lang="en-US"/>
        </a:p>
      </dgm:t>
    </dgm:pt>
    <dgm:pt modelId="{6C9C859D-CC6C-BE48-B279-634DB1CA65BA}" type="pres">
      <dgm:prSet presAssocID="{178B03E0-B1BB-3146-83C9-B027F3518C66}" presName="linear" presStyleCnt="0">
        <dgm:presLayoutVars>
          <dgm:animLvl val="lvl"/>
          <dgm:resizeHandles val="exact"/>
        </dgm:presLayoutVars>
      </dgm:prSet>
      <dgm:spPr/>
      <dgm:t>
        <a:bodyPr/>
        <a:lstStyle/>
        <a:p>
          <a:endParaRPr lang="en-GB"/>
        </a:p>
      </dgm:t>
    </dgm:pt>
    <dgm:pt modelId="{D8C10DA4-644D-6D49-A556-483533225AFD}" type="pres">
      <dgm:prSet presAssocID="{8DA02B7B-D345-0946-B438-4EB7F32BBA67}" presName="parentText" presStyleLbl="node1" presStyleIdx="0" presStyleCnt="2">
        <dgm:presLayoutVars>
          <dgm:chMax val="0"/>
          <dgm:bulletEnabled val="1"/>
        </dgm:presLayoutVars>
      </dgm:prSet>
      <dgm:spPr/>
      <dgm:t>
        <a:bodyPr/>
        <a:lstStyle/>
        <a:p>
          <a:endParaRPr lang="en-GB"/>
        </a:p>
      </dgm:t>
    </dgm:pt>
    <dgm:pt modelId="{54E54CE5-75C2-774B-B872-5E16B3B081BC}" type="pres">
      <dgm:prSet presAssocID="{8DA02B7B-D345-0946-B438-4EB7F32BBA67}" presName="childText" presStyleLbl="revTx" presStyleIdx="0" presStyleCnt="2">
        <dgm:presLayoutVars>
          <dgm:bulletEnabled val="1"/>
        </dgm:presLayoutVars>
      </dgm:prSet>
      <dgm:spPr/>
      <dgm:t>
        <a:bodyPr/>
        <a:lstStyle/>
        <a:p>
          <a:endParaRPr lang="en-US"/>
        </a:p>
      </dgm:t>
    </dgm:pt>
    <dgm:pt modelId="{FAF0A063-6EAD-B94E-B22B-045537190ABB}" type="pres">
      <dgm:prSet presAssocID="{09E13971-156E-EB44-824B-8251D4E3A102}" presName="parentText" presStyleLbl="node1" presStyleIdx="1" presStyleCnt="2">
        <dgm:presLayoutVars>
          <dgm:chMax val="0"/>
          <dgm:bulletEnabled val="1"/>
        </dgm:presLayoutVars>
      </dgm:prSet>
      <dgm:spPr/>
      <dgm:t>
        <a:bodyPr/>
        <a:lstStyle/>
        <a:p>
          <a:endParaRPr lang="en-GB"/>
        </a:p>
      </dgm:t>
    </dgm:pt>
    <dgm:pt modelId="{DF93AE35-9F81-8D4F-B716-6A230022F671}" type="pres">
      <dgm:prSet presAssocID="{09E13971-156E-EB44-824B-8251D4E3A102}" presName="childText" presStyleLbl="revTx" presStyleIdx="1" presStyleCnt="2">
        <dgm:presLayoutVars>
          <dgm:bulletEnabled val="1"/>
        </dgm:presLayoutVars>
      </dgm:prSet>
      <dgm:spPr/>
      <dgm:t>
        <a:bodyPr/>
        <a:lstStyle/>
        <a:p>
          <a:endParaRPr lang="en-US"/>
        </a:p>
      </dgm:t>
    </dgm:pt>
  </dgm:ptLst>
  <dgm:cxnLst>
    <dgm:cxn modelId="{B27E0E25-3E71-8548-A0D4-47F1EAD065C5}" type="presOf" srcId="{178B03E0-B1BB-3146-83C9-B027F3518C66}" destId="{6C9C859D-CC6C-BE48-B279-634DB1CA65BA}" srcOrd="0" destOrd="0" presId="urn:microsoft.com/office/officeart/2005/8/layout/vList2"/>
    <dgm:cxn modelId="{2A9EFC10-3BAA-9B49-95ED-866D64318F1B}" type="presOf" srcId="{8DA02B7B-D345-0946-B438-4EB7F32BBA67}" destId="{D8C10DA4-644D-6D49-A556-483533225AFD}" srcOrd="0" destOrd="0" presId="urn:microsoft.com/office/officeart/2005/8/layout/vList2"/>
    <dgm:cxn modelId="{2533176E-7D20-6A42-9EF7-1EFEABC06C64}" type="presOf" srcId="{77FC4CA9-657C-5D4D-A095-577C7E2DE821}" destId="{DF93AE35-9F81-8D4F-B716-6A230022F671}" srcOrd="0" destOrd="0" presId="urn:microsoft.com/office/officeart/2005/8/layout/vList2"/>
    <dgm:cxn modelId="{E4BA68DF-914A-3A4C-9DF9-66B69B0AB180}" srcId="{178B03E0-B1BB-3146-83C9-B027F3518C66}" destId="{8DA02B7B-D345-0946-B438-4EB7F32BBA67}" srcOrd="0" destOrd="0" parTransId="{13A5B11F-59E6-1146-9BBC-AC110E5E4FC1}" sibTransId="{89060B4C-A48C-1D4B-85B4-C091E710E7A3}"/>
    <dgm:cxn modelId="{8DC71B9A-F601-D748-AD07-D3086181DA8A}" srcId="{09E13971-156E-EB44-824B-8251D4E3A102}" destId="{77FC4CA9-657C-5D4D-A095-577C7E2DE821}" srcOrd="0" destOrd="0" parTransId="{CDDF05B9-16B1-7649-BC6A-ED8A942F1BF3}" sibTransId="{D21DBF51-9529-3448-B780-87FED141B789}"/>
    <dgm:cxn modelId="{414EB3D6-526D-FD4D-89AD-47288E85F47E}" srcId="{8DA02B7B-D345-0946-B438-4EB7F32BBA67}" destId="{6318BC6C-8CDA-BF48-A579-0D03417EBF5B}" srcOrd="0" destOrd="0" parTransId="{0D103AF7-6579-6244-89A6-06974067C262}" sibTransId="{CC209B96-0D41-5449-BC78-D50772216626}"/>
    <dgm:cxn modelId="{4B770A02-F171-0F4E-99EE-A095923A4CFC}" srcId="{178B03E0-B1BB-3146-83C9-B027F3518C66}" destId="{09E13971-156E-EB44-824B-8251D4E3A102}" srcOrd="1" destOrd="0" parTransId="{10C53081-D8BF-8844-A173-4FC29ED0D132}" sibTransId="{4503481C-ECB3-174C-9444-939F0D796282}"/>
    <dgm:cxn modelId="{1735DDB8-2993-C14C-B250-348C3F611D4E}" type="presOf" srcId="{6318BC6C-8CDA-BF48-A579-0D03417EBF5B}" destId="{54E54CE5-75C2-774B-B872-5E16B3B081BC}" srcOrd="0" destOrd="0" presId="urn:microsoft.com/office/officeart/2005/8/layout/vList2"/>
    <dgm:cxn modelId="{74B7C9C6-E669-EB48-A11A-F722A3082946}" type="presOf" srcId="{09E13971-156E-EB44-824B-8251D4E3A102}" destId="{FAF0A063-6EAD-B94E-B22B-045537190ABB}" srcOrd="0" destOrd="0" presId="urn:microsoft.com/office/officeart/2005/8/layout/vList2"/>
    <dgm:cxn modelId="{90E2C9EA-3687-A646-81E2-9B6E40E8F679}" type="presParOf" srcId="{6C9C859D-CC6C-BE48-B279-634DB1CA65BA}" destId="{D8C10DA4-644D-6D49-A556-483533225AFD}" srcOrd="0" destOrd="0" presId="urn:microsoft.com/office/officeart/2005/8/layout/vList2"/>
    <dgm:cxn modelId="{435753CB-C68D-264C-8AFB-EDC9B6FA83D7}" type="presParOf" srcId="{6C9C859D-CC6C-BE48-B279-634DB1CA65BA}" destId="{54E54CE5-75C2-774B-B872-5E16B3B081BC}" srcOrd="1" destOrd="0" presId="urn:microsoft.com/office/officeart/2005/8/layout/vList2"/>
    <dgm:cxn modelId="{0FBF9BE9-E8F6-C043-A0CA-B21195114E00}" type="presParOf" srcId="{6C9C859D-CC6C-BE48-B279-634DB1CA65BA}" destId="{FAF0A063-6EAD-B94E-B22B-045537190ABB}" srcOrd="2" destOrd="0" presId="urn:microsoft.com/office/officeart/2005/8/layout/vList2"/>
    <dgm:cxn modelId="{266BAA61-EFBC-124C-B963-D7F81DFAA931}" type="presParOf" srcId="{6C9C859D-CC6C-BE48-B279-634DB1CA65BA}" destId="{DF93AE35-9F81-8D4F-B716-6A230022F671}" srcOrd="3"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9CDF3F23-0414-47CD-BFEE-04F7777F83A1}" type="doc">
      <dgm:prSet loTypeId="urn:microsoft.com/office/officeart/2005/8/layout/default#2" loCatId="list" qsTypeId="urn:microsoft.com/office/officeart/2005/8/quickstyle/simple1" qsCatId="simple" csTypeId="urn:microsoft.com/office/officeart/2005/8/colors/colorful4" csCatId="colorful" phldr="1"/>
      <dgm:spPr/>
      <dgm:t>
        <a:bodyPr/>
        <a:lstStyle/>
        <a:p>
          <a:endParaRPr lang="en-GB"/>
        </a:p>
      </dgm:t>
    </dgm:pt>
    <dgm:pt modelId="{5B89254A-B0E9-41A2-9BDE-23CB25176BB6}">
      <dgm:prSet phldrT="[Text]"/>
      <dgm:spPr/>
      <dgm:t>
        <a:bodyPr/>
        <a:lstStyle/>
        <a:p>
          <a:r>
            <a:rPr lang="en-GB" dirty="0" smtClean="0"/>
            <a:t>Local authority support</a:t>
          </a:r>
          <a:endParaRPr lang="en-GB" dirty="0"/>
        </a:p>
      </dgm:t>
    </dgm:pt>
    <dgm:pt modelId="{E8D364D0-1F90-4BED-B581-3DAA29928447}" type="parTrans" cxnId="{EC60207C-2230-4B21-BD83-7A65B23E712F}">
      <dgm:prSet/>
      <dgm:spPr/>
      <dgm:t>
        <a:bodyPr/>
        <a:lstStyle/>
        <a:p>
          <a:endParaRPr lang="en-GB"/>
        </a:p>
      </dgm:t>
    </dgm:pt>
    <dgm:pt modelId="{E71CF004-70EB-484D-A01F-B47BABB430FF}" type="sibTrans" cxnId="{EC60207C-2230-4B21-BD83-7A65B23E712F}">
      <dgm:prSet/>
      <dgm:spPr/>
      <dgm:t>
        <a:bodyPr/>
        <a:lstStyle/>
        <a:p>
          <a:endParaRPr lang="en-GB"/>
        </a:p>
      </dgm:t>
    </dgm:pt>
    <dgm:pt modelId="{69A7F474-23FE-4767-BF36-600525BD6110}">
      <dgm:prSet phldrT="[Text]"/>
      <dgm:spPr/>
      <dgm:t>
        <a:bodyPr/>
        <a:lstStyle/>
        <a:p>
          <a:r>
            <a:rPr lang="en-GB" dirty="0" smtClean="0"/>
            <a:t>Focus on year 11 (occasionally 10)</a:t>
          </a:r>
          <a:endParaRPr lang="en-GB" dirty="0"/>
        </a:p>
      </dgm:t>
    </dgm:pt>
    <dgm:pt modelId="{163C8CCB-E165-48BE-AD0D-347CBA55B8FE}" type="parTrans" cxnId="{CBA2B7C0-2AA9-4822-96A1-BD662D1826C3}">
      <dgm:prSet/>
      <dgm:spPr/>
      <dgm:t>
        <a:bodyPr/>
        <a:lstStyle/>
        <a:p>
          <a:endParaRPr lang="en-GB"/>
        </a:p>
      </dgm:t>
    </dgm:pt>
    <dgm:pt modelId="{D651625D-0203-42C2-8082-4FA7657ADB6E}" type="sibTrans" cxnId="{CBA2B7C0-2AA9-4822-96A1-BD662D1826C3}">
      <dgm:prSet/>
      <dgm:spPr/>
      <dgm:t>
        <a:bodyPr/>
        <a:lstStyle/>
        <a:p>
          <a:endParaRPr lang="en-GB"/>
        </a:p>
      </dgm:t>
    </dgm:pt>
    <dgm:pt modelId="{21EC11E4-8D5F-417A-ABA6-239C3C328A37}">
      <dgm:prSet phldrT="[Text]"/>
      <dgm:spPr/>
      <dgm:t>
        <a:bodyPr/>
        <a:lstStyle/>
        <a:p>
          <a:r>
            <a:rPr lang="en-GB" dirty="0" smtClean="0"/>
            <a:t>Guidance</a:t>
          </a:r>
          <a:endParaRPr lang="en-GB" dirty="0"/>
        </a:p>
      </dgm:t>
    </dgm:pt>
    <dgm:pt modelId="{E0295326-61B6-4C3D-B445-956E2402BD44}" type="parTrans" cxnId="{080DB47D-D10A-4746-B9E2-427FB9B79ADD}">
      <dgm:prSet/>
      <dgm:spPr/>
      <dgm:t>
        <a:bodyPr/>
        <a:lstStyle/>
        <a:p>
          <a:endParaRPr lang="en-GB"/>
        </a:p>
      </dgm:t>
    </dgm:pt>
    <dgm:pt modelId="{E92D0343-1B5B-4E98-AECF-3ED51A275CF8}" type="sibTrans" cxnId="{080DB47D-D10A-4746-B9E2-427FB9B79ADD}">
      <dgm:prSet/>
      <dgm:spPr/>
      <dgm:t>
        <a:bodyPr/>
        <a:lstStyle/>
        <a:p>
          <a:endParaRPr lang="en-GB"/>
        </a:p>
      </dgm:t>
    </dgm:pt>
    <dgm:pt modelId="{CEB3AD5E-1D89-48CA-A4C6-873B42E2F841}">
      <dgm:prSet phldrT="[Text]"/>
      <dgm:spPr/>
      <dgm:t>
        <a:bodyPr/>
        <a:lstStyle/>
        <a:p>
          <a:r>
            <a:rPr lang="en-GB" dirty="0" smtClean="0"/>
            <a:t>Little integration in lessons</a:t>
          </a:r>
          <a:endParaRPr lang="en-GB" dirty="0"/>
        </a:p>
      </dgm:t>
    </dgm:pt>
    <dgm:pt modelId="{68A1A7C4-C052-4C71-B7BE-CE51CC584F71}" type="parTrans" cxnId="{A39AA8E3-3602-4BF3-85C6-BE1773143F48}">
      <dgm:prSet/>
      <dgm:spPr/>
      <dgm:t>
        <a:bodyPr/>
        <a:lstStyle/>
        <a:p>
          <a:endParaRPr lang="en-GB"/>
        </a:p>
      </dgm:t>
    </dgm:pt>
    <dgm:pt modelId="{FD29A30A-17FE-4944-947D-5DC79BCFB9DB}" type="sibTrans" cxnId="{A39AA8E3-3602-4BF3-85C6-BE1773143F48}">
      <dgm:prSet/>
      <dgm:spPr/>
      <dgm:t>
        <a:bodyPr/>
        <a:lstStyle/>
        <a:p>
          <a:endParaRPr lang="en-GB"/>
        </a:p>
      </dgm:t>
    </dgm:pt>
    <dgm:pt modelId="{4CB4F523-F58D-4E17-9A16-C7D688AA6701}">
      <dgm:prSet phldrT="[Text]"/>
      <dgm:spPr/>
      <dgm:t>
        <a:bodyPr/>
        <a:lstStyle/>
        <a:p>
          <a:r>
            <a:rPr lang="en-GB" dirty="0" smtClean="0"/>
            <a:t>Pupils unaware and unsupported</a:t>
          </a:r>
          <a:endParaRPr lang="en-GB" dirty="0"/>
        </a:p>
      </dgm:t>
    </dgm:pt>
    <dgm:pt modelId="{5DFEC06E-5B33-48F9-903F-6675CB926FBE}" type="parTrans" cxnId="{7B767BD9-9373-4B13-96EA-A4CB3703031A}">
      <dgm:prSet/>
      <dgm:spPr/>
      <dgm:t>
        <a:bodyPr/>
        <a:lstStyle/>
        <a:p>
          <a:endParaRPr lang="en-GB"/>
        </a:p>
      </dgm:t>
    </dgm:pt>
    <dgm:pt modelId="{1A285EF2-15C1-4822-87FC-FD1C1C672AEC}" type="sibTrans" cxnId="{7B767BD9-9373-4B13-96EA-A4CB3703031A}">
      <dgm:prSet/>
      <dgm:spPr/>
      <dgm:t>
        <a:bodyPr/>
        <a:lstStyle/>
        <a:p>
          <a:endParaRPr lang="en-GB"/>
        </a:p>
      </dgm:t>
    </dgm:pt>
    <dgm:pt modelId="{15F8E67B-0C38-2245-9F7D-44970178BA8B}">
      <dgm:prSet/>
      <dgm:spPr/>
      <dgm:t>
        <a:bodyPr/>
        <a:lstStyle/>
        <a:p>
          <a:r>
            <a:rPr lang="en-GB" dirty="0" smtClean="0"/>
            <a:t>Careers coordination</a:t>
          </a:r>
          <a:endParaRPr lang="en-GB" dirty="0"/>
        </a:p>
      </dgm:t>
    </dgm:pt>
    <dgm:pt modelId="{20A91D9E-49A7-C143-BB54-0458BBF56EB4}" type="parTrans" cxnId="{AF7DB8BA-ED43-B943-9FF6-160FA8FFA3F2}">
      <dgm:prSet/>
      <dgm:spPr/>
      <dgm:t>
        <a:bodyPr/>
        <a:lstStyle/>
        <a:p>
          <a:endParaRPr lang="en-US"/>
        </a:p>
      </dgm:t>
    </dgm:pt>
    <dgm:pt modelId="{7026B86B-52D8-E342-9E59-872A4E4595B8}" type="sibTrans" cxnId="{AF7DB8BA-ED43-B943-9FF6-160FA8FFA3F2}">
      <dgm:prSet/>
      <dgm:spPr/>
      <dgm:t>
        <a:bodyPr/>
        <a:lstStyle/>
        <a:p>
          <a:endParaRPr lang="en-US"/>
        </a:p>
      </dgm:t>
    </dgm:pt>
    <dgm:pt modelId="{437CDBBA-4C5E-F143-9A6D-5CDA4337AF5F}">
      <dgm:prSet phldrT="[Text]"/>
      <dgm:spPr/>
      <dgm:t>
        <a:bodyPr/>
        <a:lstStyle/>
        <a:p>
          <a:r>
            <a:rPr lang="en-GB" dirty="0" smtClean="0"/>
            <a:t>Connections with careers not explicit</a:t>
          </a:r>
          <a:endParaRPr lang="en-GB" dirty="0"/>
        </a:p>
      </dgm:t>
    </dgm:pt>
    <dgm:pt modelId="{1277ECEF-C017-B447-8912-D586983B2B8B}" type="parTrans" cxnId="{0BC8A0C1-63F5-954E-BFD9-5417B563BABD}">
      <dgm:prSet/>
      <dgm:spPr/>
    </dgm:pt>
    <dgm:pt modelId="{34C2C53A-859A-5942-9D33-90E7C5CA1484}" type="sibTrans" cxnId="{0BC8A0C1-63F5-954E-BFD9-5417B563BABD}">
      <dgm:prSet/>
      <dgm:spPr/>
    </dgm:pt>
    <dgm:pt modelId="{1F63D399-94DE-4099-A4C2-432FF10EB82E}" type="pres">
      <dgm:prSet presAssocID="{9CDF3F23-0414-47CD-BFEE-04F7777F83A1}" presName="diagram" presStyleCnt="0">
        <dgm:presLayoutVars>
          <dgm:dir/>
          <dgm:resizeHandles val="exact"/>
        </dgm:presLayoutVars>
      </dgm:prSet>
      <dgm:spPr/>
      <dgm:t>
        <a:bodyPr/>
        <a:lstStyle/>
        <a:p>
          <a:endParaRPr lang="en-GB"/>
        </a:p>
      </dgm:t>
    </dgm:pt>
    <dgm:pt modelId="{C2DA64CF-0E94-4E36-9E91-F34F471CA64C}" type="pres">
      <dgm:prSet presAssocID="{5B89254A-B0E9-41A2-9BDE-23CB25176BB6}" presName="node" presStyleLbl="node1" presStyleIdx="0" presStyleCnt="7">
        <dgm:presLayoutVars>
          <dgm:bulletEnabled val="1"/>
        </dgm:presLayoutVars>
      </dgm:prSet>
      <dgm:spPr/>
      <dgm:t>
        <a:bodyPr/>
        <a:lstStyle/>
        <a:p>
          <a:endParaRPr lang="en-GB"/>
        </a:p>
      </dgm:t>
    </dgm:pt>
    <dgm:pt modelId="{A8D90759-2C19-40B6-98BF-49EC9FAFF890}" type="pres">
      <dgm:prSet presAssocID="{E71CF004-70EB-484D-A01F-B47BABB430FF}" presName="sibTrans" presStyleCnt="0"/>
      <dgm:spPr/>
    </dgm:pt>
    <dgm:pt modelId="{768DB19E-065B-CF4F-B07C-0FB8EF95374C}" type="pres">
      <dgm:prSet presAssocID="{15F8E67B-0C38-2245-9F7D-44970178BA8B}" presName="node" presStyleLbl="node1" presStyleIdx="1" presStyleCnt="7">
        <dgm:presLayoutVars>
          <dgm:bulletEnabled val="1"/>
        </dgm:presLayoutVars>
      </dgm:prSet>
      <dgm:spPr/>
      <dgm:t>
        <a:bodyPr/>
        <a:lstStyle/>
        <a:p>
          <a:endParaRPr lang="en-US"/>
        </a:p>
      </dgm:t>
    </dgm:pt>
    <dgm:pt modelId="{87C48F76-DA83-8A47-9266-1627A4DB253C}" type="pres">
      <dgm:prSet presAssocID="{7026B86B-52D8-E342-9E59-872A4E4595B8}" presName="sibTrans" presStyleCnt="0"/>
      <dgm:spPr/>
    </dgm:pt>
    <dgm:pt modelId="{D66DCE3E-AA70-4DD1-9BC5-5134163632EC}" type="pres">
      <dgm:prSet presAssocID="{69A7F474-23FE-4767-BF36-600525BD6110}" presName="node" presStyleLbl="node1" presStyleIdx="2" presStyleCnt="7">
        <dgm:presLayoutVars>
          <dgm:bulletEnabled val="1"/>
        </dgm:presLayoutVars>
      </dgm:prSet>
      <dgm:spPr/>
      <dgm:t>
        <a:bodyPr/>
        <a:lstStyle/>
        <a:p>
          <a:endParaRPr lang="en-GB"/>
        </a:p>
      </dgm:t>
    </dgm:pt>
    <dgm:pt modelId="{18BDDED9-617A-40F1-BDB0-7CBCD5BF7566}" type="pres">
      <dgm:prSet presAssocID="{D651625D-0203-42C2-8082-4FA7657ADB6E}" presName="sibTrans" presStyleCnt="0"/>
      <dgm:spPr/>
    </dgm:pt>
    <dgm:pt modelId="{E459A8CF-D1C7-4363-A90D-72FF20E13C02}" type="pres">
      <dgm:prSet presAssocID="{21EC11E4-8D5F-417A-ABA6-239C3C328A37}" presName="node" presStyleLbl="node1" presStyleIdx="3" presStyleCnt="7">
        <dgm:presLayoutVars>
          <dgm:bulletEnabled val="1"/>
        </dgm:presLayoutVars>
      </dgm:prSet>
      <dgm:spPr/>
      <dgm:t>
        <a:bodyPr/>
        <a:lstStyle/>
        <a:p>
          <a:endParaRPr lang="en-GB"/>
        </a:p>
      </dgm:t>
    </dgm:pt>
    <dgm:pt modelId="{D7E2E1BE-88D9-4383-80E4-0275F3D1B4D8}" type="pres">
      <dgm:prSet presAssocID="{E92D0343-1B5B-4E98-AECF-3ED51A275CF8}" presName="sibTrans" presStyleCnt="0"/>
      <dgm:spPr/>
    </dgm:pt>
    <dgm:pt modelId="{85AAD49F-F8A8-4D0D-8003-C8699A2E7A04}" type="pres">
      <dgm:prSet presAssocID="{CEB3AD5E-1D89-48CA-A4C6-873B42E2F841}" presName="node" presStyleLbl="node1" presStyleIdx="4" presStyleCnt="7">
        <dgm:presLayoutVars>
          <dgm:bulletEnabled val="1"/>
        </dgm:presLayoutVars>
      </dgm:prSet>
      <dgm:spPr/>
      <dgm:t>
        <a:bodyPr/>
        <a:lstStyle/>
        <a:p>
          <a:endParaRPr lang="en-GB"/>
        </a:p>
      </dgm:t>
    </dgm:pt>
    <dgm:pt modelId="{E2D8A22D-E79B-4693-9D39-DCAD266FD2FB}" type="pres">
      <dgm:prSet presAssocID="{FD29A30A-17FE-4944-947D-5DC79BCFB9DB}" presName="sibTrans" presStyleCnt="0"/>
      <dgm:spPr/>
    </dgm:pt>
    <dgm:pt modelId="{EF1DFDFE-51BE-41ED-B20F-61BC003A7315}" type="pres">
      <dgm:prSet presAssocID="{4CB4F523-F58D-4E17-9A16-C7D688AA6701}" presName="node" presStyleLbl="node1" presStyleIdx="5" presStyleCnt="7">
        <dgm:presLayoutVars>
          <dgm:bulletEnabled val="1"/>
        </dgm:presLayoutVars>
      </dgm:prSet>
      <dgm:spPr/>
      <dgm:t>
        <a:bodyPr/>
        <a:lstStyle/>
        <a:p>
          <a:endParaRPr lang="en-GB"/>
        </a:p>
      </dgm:t>
    </dgm:pt>
    <dgm:pt modelId="{EB18106F-3ABF-C84C-8BE8-8BD68941CE40}" type="pres">
      <dgm:prSet presAssocID="{1A285EF2-15C1-4822-87FC-FD1C1C672AEC}" presName="sibTrans" presStyleCnt="0"/>
      <dgm:spPr/>
    </dgm:pt>
    <dgm:pt modelId="{564667C8-8620-3A4B-994C-F98B1AB1E687}" type="pres">
      <dgm:prSet presAssocID="{437CDBBA-4C5E-F143-9A6D-5CDA4337AF5F}" presName="node" presStyleLbl="node1" presStyleIdx="6" presStyleCnt="7">
        <dgm:presLayoutVars>
          <dgm:bulletEnabled val="1"/>
        </dgm:presLayoutVars>
      </dgm:prSet>
      <dgm:spPr/>
      <dgm:t>
        <a:bodyPr/>
        <a:lstStyle/>
        <a:p>
          <a:endParaRPr lang="en-US"/>
        </a:p>
      </dgm:t>
    </dgm:pt>
  </dgm:ptLst>
  <dgm:cxnLst>
    <dgm:cxn modelId="{285E6BA3-FAC2-474C-B1B0-20D5B83717BC}" type="presOf" srcId="{437CDBBA-4C5E-F143-9A6D-5CDA4337AF5F}" destId="{564667C8-8620-3A4B-994C-F98B1AB1E687}" srcOrd="0" destOrd="0" presId="urn:microsoft.com/office/officeart/2005/8/layout/default#2"/>
    <dgm:cxn modelId="{D3801DFE-1C65-408A-8099-FB8BAE347814}" type="presOf" srcId="{21EC11E4-8D5F-417A-ABA6-239C3C328A37}" destId="{E459A8CF-D1C7-4363-A90D-72FF20E13C02}" srcOrd="0" destOrd="0" presId="urn:microsoft.com/office/officeart/2005/8/layout/default#2"/>
    <dgm:cxn modelId="{080DB47D-D10A-4746-B9E2-427FB9B79ADD}" srcId="{9CDF3F23-0414-47CD-BFEE-04F7777F83A1}" destId="{21EC11E4-8D5F-417A-ABA6-239C3C328A37}" srcOrd="3" destOrd="0" parTransId="{E0295326-61B6-4C3D-B445-956E2402BD44}" sibTransId="{E92D0343-1B5B-4E98-AECF-3ED51A275CF8}"/>
    <dgm:cxn modelId="{CBA2B7C0-2AA9-4822-96A1-BD662D1826C3}" srcId="{9CDF3F23-0414-47CD-BFEE-04F7777F83A1}" destId="{69A7F474-23FE-4767-BF36-600525BD6110}" srcOrd="2" destOrd="0" parTransId="{163C8CCB-E165-48BE-AD0D-347CBA55B8FE}" sibTransId="{D651625D-0203-42C2-8082-4FA7657ADB6E}"/>
    <dgm:cxn modelId="{3ADABD6E-D90E-4FA9-9CD1-32BE0D70CF51}" type="presOf" srcId="{9CDF3F23-0414-47CD-BFEE-04F7777F83A1}" destId="{1F63D399-94DE-4099-A4C2-432FF10EB82E}" srcOrd="0" destOrd="0" presId="urn:microsoft.com/office/officeart/2005/8/layout/default#2"/>
    <dgm:cxn modelId="{EC60207C-2230-4B21-BD83-7A65B23E712F}" srcId="{9CDF3F23-0414-47CD-BFEE-04F7777F83A1}" destId="{5B89254A-B0E9-41A2-9BDE-23CB25176BB6}" srcOrd="0" destOrd="0" parTransId="{E8D364D0-1F90-4BED-B581-3DAA29928447}" sibTransId="{E71CF004-70EB-484D-A01F-B47BABB430FF}"/>
    <dgm:cxn modelId="{7B767BD9-9373-4B13-96EA-A4CB3703031A}" srcId="{9CDF3F23-0414-47CD-BFEE-04F7777F83A1}" destId="{4CB4F523-F58D-4E17-9A16-C7D688AA6701}" srcOrd="5" destOrd="0" parTransId="{5DFEC06E-5B33-48F9-903F-6675CB926FBE}" sibTransId="{1A285EF2-15C1-4822-87FC-FD1C1C672AEC}"/>
    <dgm:cxn modelId="{A39AA8E3-3602-4BF3-85C6-BE1773143F48}" srcId="{9CDF3F23-0414-47CD-BFEE-04F7777F83A1}" destId="{CEB3AD5E-1D89-48CA-A4C6-873B42E2F841}" srcOrd="4" destOrd="0" parTransId="{68A1A7C4-C052-4C71-B7BE-CE51CC584F71}" sibTransId="{FD29A30A-17FE-4944-947D-5DC79BCFB9DB}"/>
    <dgm:cxn modelId="{167855BC-A1DB-4E8B-B341-E700BB6A4288}" type="presOf" srcId="{69A7F474-23FE-4767-BF36-600525BD6110}" destId="{D66DCE3E-AA70-4DD1-9BC5-5134163632EC}" srcOrd="0" destOrd="0" presId="urn:microsoft.com/office/officeart/2005/8/layout/default#2"/>
    <dgm:cxn modelId="{4AD1A747-2A70-446E-A93D-6B949F3FF2CC}" type="presOf" srcId="{5B89254A-B0E9-41A2-9BDE-23CB25176BB6}" destId="{C2DA64CF-0E94-4E36-9E91-F34F471CA64C}" srcOrd="0" destOrd="0" presId="urn:microsoft.com/office/officeart/2005/8/layout/default#2"/>
    <dgm:cxn modelId="{0BC8A0C1-63F5-954E-BFD9-5417B563BABD}" srcId="{9CDF3F23-0414-47CD-BFEE-04F7777F83A1}" destId="{437CDBBA-4C5E-F143-9A6D-5CDA4337AF5F}" srcOrd="6" destOrd="0" parTransId="{1277ECEF-C017-B447-8912-D586983B2B8B}" sibTransId="{34C2C53A-859A-5942-9D33-90E7C5CA1484}"/>
    <dgm:cxn modelId="{A7DA7453-7CDE-1B42-B026-C0047422DFF6}" type="presOf" srcId="{15F8E67B-0C38-2245-9F7D-44970178BA8B}" destId="{768DB19E-065B-CF4F-B07C-0FB8EF95374C}" srcOrd="0" destOrd="0" presId="urn:microsoft.com/office/officeart/2005/8/layout/default#2"/>
    <dgm:cxn modelId="{BD39C39F-8AC0-476C-8014-E9D6AC2A2F25}" type="presOf" srcId="{CEB3AD5E-1D89-48CA-A4C6-873B42E2F841}" destId="{85AAD49F-F8A8-4D0D-8003-C8699A2E7A04}" srcOrd="0" destOrd="0" presId="urn:microsoft.com/office/officeart/2005/8/layout/default#2"/>
    <dgm:cxn modelId="{96B741C9-C477-46D2-8105-8EA8DAEB3650}" type="presOf" srcId="{4CB4F523-F58D-4E17-9A16-C7D688AA6701}" destId="{EF1DFDFE-51BE-41ED-B20F-61BC003A7315}" srcOrd="0" destOrd="0" presId="urn:microsoft.com/office/officeart/2005/8/layout/default#2"/>
    <dgm:cxn modelId="{AF7DB8BA-ED43-B943-9FF6-160FA8FFA3F2}" srcId="{9CDF3F23-0414-47CD-BFEE-04F7777F83A1}" destId="{15F8E67B-0C38-2245-9F7D-44970178BA8B}" srcOrd="1" destOrd="0" parTransId="{20A91D9E-49A7-C143-BB54-0458BBF56EB4}" sibTransId="{7026B86B-52D8-E342-9E59-872A4E4595B8}"/>
    <dgm:cxn modelId="{517A75D0-C210-4A8E-A8C0-147610259794}" type="presParOf" srcId="{1F63D399-94DE-4099-A4C2-432FF10EB82E}" destId="{C2DA64CF-0E94-4E36-9E91-F34F471CA64C}" srcOrd="0" destOrd="0" presId="urn:microsoft.com/office/officeart/2005/8/layout/default#2"/>
    <dgm:cxn modelId="{1420FF17-D53E-4274-8FC2-F8DC4F1DB253}" type="presParOf" srcId="{1F63D399-94DE-4099-A4C2-432FF10EB82E}" destId="{A8D90759-2C19-40B6-98BF-49EC9FAFF890}" srcOrd="1" destOrd="0" presId="urn:microsoft.com/office/officeart/2005/8/layout/default#2"/>
    <dgm:cxn modelId="{9927A154-7982-884E-A180-6885465144FB}" type="presParOf" srcId="{1F63D399-94DE-4099-A4C2-432FF10EB82E}" destId="{768DB19E-065B-CF4F-B07C-0FB8EF95374C}" srcOrd="2" destOrd="0" presId="urn:microsoft.com/office/officeart/2005/8/layout/default#2"/>
    <dgm:cxn modelId="{50F205C0-5C3D-6C47-9182-494308321242}" type="presParOf" srcId="{1F63D399-94DE-4099-A4C2-432FF10EB82E}" destId="{87C48F76-DA83-8A47-9266-1627A4DB253C}" srcOrd="3" destOrd="0" presId="urn:microsoft.com/office/officeart/2005/8/layout/default#2"/>
    <dgm:cxn modelId="{45CB359B-407E-4B47-A2E5-02A43F7F0C32}" type="presParOf" srcId="{1F63D399-94DE-4099-A4C2-432FF10EB82E}" destId="{D66DCE3E-AA70-4DD1-9BC5-5134163632EC}" srcOrd="4" destOrd="0" presId="urn:microsoft.com/office/officeart/2005/8/layout/default#2"/>
    <dgm:cxn modelId="{85CAD8F7-8FB1-4FCD-947F-4B10EB426867}" type="presParOf" srcId="{1F63D399-94DE-4099-A4C2-432FF10EB82E}" destId="{18BDDED9-617A-40F1-BDB0-7CBCD5BF7566}" srcOrd="5" destOrd="0" presId="urn:microsoft.com/office/officeart/2005/8/layout/default#2"/>
    <dgm:cxn modelId="{2A4D78EE-0535-4CA8-A042-CCE111364480}" type="presParOf" srcId="{1F63D399-94DE-4099-A4C2-432FF10EB82E}" destId="{E459A8CF-D1C7-4363-A90D-72FF20E13C02}" srcOrd="6" destOrd="0" presId="urn:microsoft.com/office/officeart/2005/8/layout/default#2"/>
    <dgm:cxn modelId="{1E1AB0AE-564F-4E7D-8304-6F8D40C8786F}" type="presParOf" srcId="{1F63D399-94DE-4099-A4C2-432FF10EB82E}" destId="{D7E2E1BE-88D9-4383-80E4-0275F3D1B4D8}" srcOrd="7" destOrd="0" presId="urn:microsoft.com/office/officeart/2005/8/layout/default#2"/>
    <dgm:cxn modelId="{03D7FE47-45BE-4E3A-8579-741A639944EC}" type="presParOf" srcId="{1F63D399-94DE-4099-A4C2-432FF10EB82E}" destId="{85AAD49F-F8A8-4D0D-8003-C8699A2E7A04}" srcOrd="8" destOrd="0" presId="urn:microsoft.com/office/officeart/2005/8/layout/default#2"/>
    <dgm:cxn modelId="{01257513-12D2-43E4-8CF8-D09A62CFAB3B}" type="presParOf" srcId="{1F63D399-94DE-4099-A4C2-432FF10EB82E}" destId="{E2D8A22D-E79B-4693-9D39-DCAD266FD2FB}" srcOrd="9" destOrd="0" presId="urn:microsoft.com/office/officeart/2005/8/layout/default#2"/>
    <dgm:cxn modelId="{F8EC55F7-1152-4887-B593-7C59305A46AC}" type="presParOf" srcId="{1F63D399-94DE-4099-A4C2-432FF10EB82E}" destId="{EF1DFDFE-51BE-41ED-B20F-61BC003A7315}" srcOrd="10" destOrd="0" presId="urn:microsoft.com/office/officeart/2005/8/layout/default#2"/>
    <dgm:cxn modelId="{25FD6FA4-85E3-DA4F-9191-87214D8F4FD6}" type="presParOf" srcId="{1F63D399-94DE-4099-A4C2-432FF10EB82E}" destId="{EB18106F-3ABF-C84C-8BE8-8BD68941CE40}" srcOrd="11" destOrd="0" presId="urn:microsoft.com/office/officeart/2005/8/layout/default#2"/>
    <dgm:cxn modelId="{3F85EA33-44EE-4C42-BC00-C9EE0F1A5DEE}" type="presParOf" srcId="{1F63D399-94DE-4099-A4C2-432FF10EB82E}" destId="{564667C8-8620-3A4B-994C-F98B1AB1E687}" srcOrd="12" destOrd="0" presId="urn:microsoft.com/office/officeart/2005/8/layout/defaul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F64D4E35-3C93-4732-B522-61972FD89CFA}" type="doc">
      <dgm:prSet loTypeId="urn:microsoft.com/office/officeart/2005/8/layout/default#3" loCatId="list" qsTypeId="urn:microsoft.com/office/officeart/2005/8/quickstyle/simple1" qsCatId="simple" csTypeId="urn:microsoft.com/office/officeart/2005/8/colors/colorful4" csCatId="colorful" phldr="1"/>
      <dgm:spPr/>
      <dgm:t>
        <a:bodyPr/>
        <a:lstStyle/>
        <a:p>
          <a:endParaRPr lang="en-GB"/>
        </a:p>
      </dgm:t>
    </dgm:pt>
    <dgm:pt modelId="{EB791BAA-033B-4289-AF3B-F738515E9EFC}">
      <dgm:prSet phldrT="[Text]"/>
      <dgm:spPr/>
      <dgm:t>
        <a:bodyPr/>
        <a:lstStyle/>
        <a:p>
          <a:r>
            <a:rPr lang="en-GB" dirty="0" smtClean="0"/>
            <a:t>Low awareness among teachers</a:t>
          </a:r>
          <a:endParaRPr lang="en-GB" dirty="0"/>
        </a:p>
      </dgm:t>
    </dgm:pt>
    <dgm:pt modelId="{5511EAB9-B961-41FF-9B33-84B473192D03}" type="parTrans" cxnId="{F202CE8F-C549-4229-AEA6-67E251A542CB}">
      <dgm:prSet/>
      <dgm:spPr/>
      <dgm:t>
        <a:bodyPr/>
        <a:lstStyle/>
        <a:p>
          <a:endParaRPr lang="en-GB"/>
        </a:p>
      </dgm:t>
    </dgm:pt>
    <dgm:pt modelId="{727A82A1-1B0E-4554-95E1-4FEDF12CD2E6}" type="sibTrans" cxnId="{F202CE8F-C549-4229-AEA6-67E251A542CB}">
      <dgm:prSet/>
      <dgm:spPr/>
      <dgm:t>
        <a:bodyPr/>
        <a:lstStyle/>
        <a:p>
          <a:endParaRPr lang="en-GB"/>
        </a:p>
      </dgm:t>
    </dgm:pt>
    <dgm:pt modelId="{35BB6AB2-02ED-41D6-8CD3-9CA17AF52088}">
      <dgm:prSet phldrT="[Text]"/>
      <dgm:spPr/>
      <dgm:t>
        <a:bodyPr/>
        <a:lstStyle/>
        <a:p>
          <a:r>
            <a:rPr lang="en-GB" dirty="0" smtClean="0"/>
            <a:t>Lack of impartiality</a:t>
          </a:r>
          <a:endParaRPr lang="en-GB" dirty="0"/>
        </a:p>
      </dgm:t>
    </dgm:pt>
    <dgm:pt modelId="{521E732A-8351-4CBF-871D-B8AFF465E13A}" type="parTrans" cxnId="{7EABBC43-2949-4C69-ADB2-C8975BBF0829}">
      <dgm:prSet/>
      <dgm:spPr/>
      <dgm:t>
        <a:bodyPr/>
        <a:lstStyle/>
        <a:p>
          <a:endParaRPr lang="en-GB"/>
        </a:p>
      </dgm:t>
    </dgm:pt>
    <dgm:pt modelId="{EA276880-6EB1-4502-926E-06CCF73B1513}" type="sibTrans" cxnId="{7EABBC43-2949-4C69-ADB2-C8975BBF0829}">
      <dgm:prSet/>
      <dgm:spPr/>
      <dgm:t>
        <a:bodyPr/>
        <a:lstStyle/>
        <a:p>
          <a:endParaRPr lang="en-GB"/>
        </a:p>
      </dgm:t>
    </dgm:pt>
    <dgm:pt modelId="{34C1B2BC-05AE-44FF-A902-DF8D5C4B6F67}">
      <dgm:prSet phldrT="[Text]"/>
      <dgm:spPr/>
      <dgm:t>
        <a:bodyPr/>
        <a:lstStyle/>
        <a:p>
          <a:r>
            <a:rPr lang="en-GB" dirty="0" smtClean="0"/>
            <a:t>Data not used to inform careers programme</a:t>
          </a:r>
          <a:endParaRPr lang="en-GB" dirty="0"/>
        </a:p>
      </dgm:t>
    </dgm:pt>
    <dgm:pt modelId="{E287FCB6-0233-4C7B-8F5F-FA2BB86EA4D1}" type="parTrans" cxnId="{E35F5FF5-92E5-4EB1-A40C-4C8A66445731}">
      <dgm:prSet/>
      <dgm:spPr/>
      <dgm:t>
        <a:bodyPr/>
        <a:lstStyle/>
        <a:p>
          <a:endParaRPr lang="en-GB"/>
        </a:p>
      </dgm:t>
    </dgm:pt>
    <dgm:pt modelId="{CF648C22-F7B8-4CD8-BC11-CE76A2F185F9}" type="sibTrans" cxnId="{E35F5FF5-92E5-4EB1-A40C-4C8A66445731}">
      <dgm:prSet/>
      <dgm:spPr/>
      <dgm:t>
        <a:bodyPr/>
        <a:lstStyle/>
        <a:p>
          <a:endParaRPr lang="en-GB"/>
        </a:p>
      </dgm:t>
    </dgm:pt>
    <dgm:pt modelId="{219E9AFC-073D-4376-9AAD-7CC8223E9C7A}">
      <dgm:prSet phldrT="[Text]"/>
      <dgm:spPr/>
      <dgm:t>
        <a:bodyPr/>
        <a:lstStyle/>
        <a:p>
          <a:r>
            <a:rPr lang="en-GB" dirty="0" smtClean="0"/>
            <a:t>Lack of employer contacts</a:t>
          </a:r>
          <a:endParaRPr lang="en-GB" dirty="0"/>
        </a:p>
      </dgm:t>
    </dgm:pt>
    <dgm:pt modelId="{04D3FA7F-BA7F-4CF9-BDAC-00A6E24F49F0}" type="parTrans" cxnId="{06EAD0E0-7293-4670-B312-C77E821E57B1}">
      <dgm:prSet/>
      <dgm:spPr/>
      <dgm:t>
        <a:bodyPr/>
        <a:lstStyle/>
        <a:p>
          <a:endParaRPr lang="en-GB"/>
        </a:p>
      </dgm:t>
    </dgm:pt>
    <dgm:pt modelId="{8E51E429-6538-46D9-87EA-D34D8407DDB1}" type="sibTrans" cxnId="{06EAD0E0-7293-4670-B312-C77E821E57B1}">
      <dgm:prSet/>
      <dgm:spPr/>
      <dgm:t>
        <a:bodyPr/>
        <a:lstStyle/>
        <a:p>
          <a:endParaRPr lang="en-GB"/>
        </a:p>
      </dgm:t>
    </dgm:pt>
    <dgm:pt modelId="{2E338C60-1264-4B79-B921-8A1AEB20133D}">
      <dgm:prSet phldrT="[Text]"/>
      <dgm:spPr/>
      <dgm:t>
        <a:bodyPr/>
        <a:lstStyle/>
        <a:p>
          <a:r>
            <a:rPr lang="en-GB" dirty="0" smtClean="0"/>
            <a:t>Lack of vocational </a:t>
          </a:r>
          <a:r>
            <a:rPr lang="en-GB" dirty="0" smtClean="0"/>
            <a:t>options and info</a:t>
          </a:r>
          <a:endParaRPr lang="en-GB" dirty="0"/>
        </a:p>
      </dgm:t>
    </dgm:pt>
    <dgm:pt modelId="{8ABC2E2C-2048-449D-AD1C-AF7D191D4FA4}" type="parTrans" cxnId="{9855F739-DF83-482F-8390-7D79629A00A4}">
      <dgm:prSet/>
      <dgm:spPr/>
      <dgm:t>
        <a:bodyPr/>
        <a:lstStyle/>
        <a:p>
          <a:endParaRPr lang="en-GB"/>
        </a:p>
      </dgm:t>
    </dgm:pt>
    <dgm:pt modelId="{9CC4BFE2-255E-4CBE-95EE-92D4CF65B211}" type="sibTrans" cxnId="{9855F739-DF83-482F-8390-7D79629A00A4}">
      <dgm:prSet/>
      <dgm:spPr/>
      <dgm:t>
        <a:bodyPr/>
        <a:lstStyle/>
        <a:p>
          <a:endParaRPr lang="en-GB"/>
        </a:p>
      </dgm:t>
    </dgm:pt>
    <dgm:pt modelId="{2F5C0B89-0822-4815-9AAF-8122E31405EC}" type="pres">
      <dgm:prSet presAssocID="{F64D4E35-3C93-4732-B522-61972FD89CFA}" presName="diagram" presStyleCnt="0">
        <dgm:presLayoutVars>
          <dgm:dir/>
          <dgm:resizeHandles val="exact"/>
        </dgm:presLayoutVars>
      </dgm:prSet>
      <dgm:spPr/>
      <dgm:t>
        <a:bodyPr/>
        <a:lstStyle/>
        <a:p>
          <a:endParaRPr lang="en-GB"/>
        </a:p>
      </dgm:t>
    </dgm:pt>
    <dgm:pt modelId="{7CD1FCB9-8B18-4016-A0D2-9DF799DB2A0D}" type="pres">
      <dgm:prSet presAssocID="{EB791BAA-033B-4289-AF3B-F738515E9EFC}" presName="node" presStyleLbl="node1" presStyleIdx="0" presStyleCnt="5">
        <dgm:presLayoutVars>
          <dgm:bulletEnabled val="1"/>
        </dgm:presLayoutVars>
      </dgm:prSet>
      <dgm:spPr/>
      <dgm:t>
        <a:bodyPr/>
        <a:lstStyle/>
        <a:p>
          <a:endParaRPr lang="en-GB"/>
        </a:p>
      </dgm:t>
    </dgm:pt>
    <dgm:pt modelId="{3AF0B6C6-4D9D-4DC1-AFED-33C0879EBF31}" type="pres">
      <dgm:prSet presAssocID="{727A82A1-1B0E-4554-95E1-4FEDF12CD2E6}" presName="sibTrans" presStyleCnt="0"/>
      <dgm:spPr/>
    </dgm:pt>
    <dgm:pt modelId="{0D5296E6-75E2-4123-B578-688A3B308239}" type="pres">
      <dgm:prSet presAssocID="{35BB6AB2-02ED-41D6-8CD3-9CA17AF52088}" presName="node" presStyleLbl="node1" presStyleIdx="1" presStyleCnt="5">
        <dgm:presLayoutVars>
          <dgm:bulletEnabled val="1"/>
        </dgm:presLayoutVars>
      </dgm:prSet>
      <dgm:spPr/>
      <dgm:t>
        <a:bodyPr/>
        <a:lstStyle/>
        <a:p>
          <a:endParaRPr lang="en-GB"/>
        </a:p>
      </dgm:t>
    </dgm:pt>
    <dgm:pt modelId="{404DEB78-2A01-4811-9A7B-0FCA1EFC6F2C}" type="pres">
      <dgm:prSet presAssocID="{EA276880-6EB1-4502-926E-06CCF73B1513}" presName="sibTrans" presStyleCnt="0"/>
      <dgm:spPr/>
    </dgm:pt>
    <dgm:pt modelId="{DC591B48-857E-4CFA-BEA8-EA414D24D68A}" type="pres">
      <dgm:prSet presAssocID="{34C1B2BC-05AE-44FF-A902-DF8D5C4B6F67}" presName="node" presStyleLbl="node1" presStyleIdx="2" presStyleCnt="5">
        <dgm:presLayoutVars>
          <dgm:bulletEnabled val="1"/>
        </dgm:presLayoutVars>
      </dgm:prSet>
      <dgm:spPr/>
      <dgm:t>
        <a:bodyPr/>
        <a:lstStyle/>
        <a:p>
          <a:endParaRPr lang="en-GB"/>
        </a:p>
      </dgm:t>
    </dgm:pt>
    <dgm:pt modelId="{B94CB43C-25B5-4551-8053-DFB19181C19F}" type="pres">
      <dgm:prSet presAssocID="{CF648C22-F7B8-4CD8-BC11-CE76A2F185F9}" presName="sibTrans" presStyleCnt="0"/>
      <dgm:spPr/>
    </dgm:pt>
    <dgm:pt modelId="{2BBB4D3C-74AB-4660-B77F-6EFA7152BFB1}" type="pres">
      <dgm:prSet presAssocID="{219E9AFC-073D-4376-9AAD-7CC8223E9C7A}" presName="node" presStyleLbl="node1" presStyleIdx="3" presStyleCnt="5">
        <dgm:presLayoutVars>
          <dgm:bulletEnabled val="1"/>
        </dgm:presLayoutVars>
      </dgm:prSet>
      <dgm:spPr/>
      <dgm:t>
        <a:bodyPr/>
        <a:lstStyle/>
        <a:p>
          <a:endParaRPr lang="en-GB"/>
        </a:p>
      </dgm:t>
    </dgm:pt>
    <dgm:pt modelId="{9600DCFD-BA60-4BA0-A146-91B2D2A60F09}" type="pres">
      <dgm:prSet presAssocID="{8E51E429-6538-46D9-87EA-D34D8407DDB1}" presName="sibTrans" presStyleCnt="0"/>
      <dgm:spPr/>
    </dgm:pt>
    <dgm:pt modelId="{C8333E72-A291-44EF-90F2-5510664429FA}" type="pres">
      <dgm:prSet presAssocID="{2E338C60-1264-4B79-B921-8A1AEB20133D}" presName="node" presStyleLbl="node1" presStyleIdx="4" presStyleCnt="5">
        <dgm:presLayoutVars>
          <dgm:bulletEnabled val="1"/>
        </dgm:presLayoutVars>
      </dgm:prSet>
      <dgm:spPr/>
      <dgm:t>
        <a:bodyPr/>
        <a:lstStyle/>
        <a:p>
          <a:endParaRPr lang="en-GB"/>
        </a:p>
      </dgm:t>
    </dgm:pt>
  </dgm:ptLst>
  <dgm:cxnLst>
    <dgm:cxn modelId="{06EAD0E0-7293-4670-B312-C77E821E57B1}" srcId="{F64D4E35-3C93-4732-B522-61972FD89CFA}" destId="{219E9AFC-073D-4376-9AAD-7CC8223E9C7A}" srcOrd="3" destOrd="0" parTransId="{04D3FA7F-BA7F-4CF9-BDAC-00A6E24F49F0}" sibTransId="{8E51E429-6538-46D9-87EA-D34D8407DDB1}"/>
    <dgm:cxn modelId="{7EABBC43-2949-4C69-ADB2-C8975BBF0829}" srcId="{F64D4E35-3C93-4732-B522-61972FD89CFA}" destId="{35BB6AB2-02ED-41D6-8CD3-9CA17AF52088}" srcOrd="1" destOrd="0" parTransId="{521E732A-8351-4CBF-871D-B8AFF465E13A}" sibTransId="{EA276880-6EB1-4502-926E-06CCF73B1513}"/>
    <dgm:cxn modelId="{9855F739-DF83-482F-8390-7D79629A00A4}" srcId="{F64D4E35-3C93-4732-B522-61972FD89CFA}" destId="{2E338C60-1264-4B79-B921-8A1AEB20133D}" srcOrd="4" destOrd="0" parTransId="{8ABC2E2C-2048-449D-AD1C-AF7D191D4FA4}" sibTransId="{9CC4BFE2-255E-4CBE-95EE-92D4CF65B211}"/>
    <dgm:cxn modelId="{D002D654-A03E-4136-8071-0AF9064A74D3}" type="presOf" srcId="{EB791BAA-033B-4289-AF3B-F738515E9EFC}" destId="{7CD1FCB9-8B18-4016-A0D2-9DF799DB2A0D}" srcOrd="0" destOrd="0" presId="urn:microsoft.com/office/officeart/2005/8/layout/default#3"/>
    <dgm:cxn modelId="{083F7FB3-83D9-49CC-9A44-E89E41A2C1C0}" type="presOf" srcId="{34C1B2BC-05AE-44FF-A902-DF8D5C4B6F67}" destId="{DC591B48-857E-4CFA-BEA8-EA414D24D68A}" srcOrd="0" destOrd="0" presId="urn:microsoft.com/office/officeart/2005/8/layout/default#3"/>
    <dgm:cxn modelId="{7CFFCF1A-D355-46C7-9678-D7B76AC0EFA1}" type="presOf" srcId="{35BB6AB2-02ED-41D6-8CD3-9CA17AF52088}" destId="{0D5296E6-75E2-4123-B578-688A3B308239}" srcOrd="0" destOrd="0" presId="urn:microsoft.com/office/officeart/2005/8/layout/default#3"/>
    <dgm:cxn modelId="{25C3FCB5-69C2-43CA-9689-4E5520EBACD9}" type="presOf" srcId="{219E9AFC-073D-4376-9AAD-7CC8223E9C7A}" destId="{2BBB4D3C-74AB-4660-B77F-6EFA7152BFB1}" srcOrd="0" destOrd="0" presId="urn:microsoft.com/office/officeart/2005/8/layout/default#3"/>
    <dgm:cxn modelId="{02A6A63F-39E0-468F-B46B-03430BD7EC87}" type="presOf" srcId="{F64D4E35-3C93-4732-B522-61972FD89CFA}" destId="{2F5C0B89-0822-4815-9AAF-8122E31405EC}" srcOrd="0" destOrd="0" presId="urn:microsoft.com/office/officeart/2005/8/layout/default#3"/>
    <dgm:cxn modelId="{E35F5FF5-92E5-4EB1-A40C-4C8A66445731}" srcId="{F64D4E35-3C93-4732-B522-61972FD89CFA}" destId="{34C1B2BC-05AE-44FF-A902-DF8D5C4B6F67}" srcOrd="2" destOrd="0" parTransId="{E287FCB6-0233-4C7B-8F5F-FA2BB86EA4D1}" sibTransId="{CF648C22-F7B8-4CD8-BC11-CE76A2F185F9}"/>
    <dgm:cxn modelId="{F202CE8F-C549-4229-AEA6-67E251A542CB}" srcId="{F64D4E35-3C93-4732-B522-61972FD89CFA}" destId="{EB791BAA-033B-4289-AF3B-F738515E9EFC}" srcOrd="0" destOrd="0" parTransId="{5511EAB9-B961-41FF-9B33-84B473192D03}" sibTransId="{727A82A1-1B0E-4554-95E1-4FEDF12CD2E6}"/>
    <dgm:cxn modelId="{6B628ADE-FF9C-4D30-BB3C-EB8406256184}" type="presOf" srcId="{2E338C60-1264-4B79-B921-8A1AEB20133D}" destId="{C8333E72-A291-44EF-90F2-5510664429FA}" srcOrd="0" destOrd="0" presId="urn:microsoft.com/office/officeart/2005/8/layout/default#3"/>
    <dgm:cxn modelId="{B0DA1EF2-7C0F-4F7F-BC58-F4CE69513DB0}" type="presParOf" srcId="{2F5C0B89-0822-4815-9AAF-8122E31405EC}" destId="{7CD1FCB9-8B18-4016-A0D2-9DF799DB2A0D}" srcOrd="0" destOrd="0" presId="urn:microsoft.com/office/officeart/2005/8/layout/default#3"/>
    <dgm:cxn modelId="{B27ED97B-DC57-43FA-A087-319278C6D4B1}" type="presParOf" srcId="{2F5C0B89-0822-4815-9AAF-8122E31405EC}" destId="{3AF0B6C6-4D9D-4DC1-AFED-33C0879EBF31}" srcOrd="1" destOrd="0" presId="urn:microsoft.com/office/officeart/2005/8/layout/default#3"/>
    <dgm:cxn modelId="{2B62D57D-DBBF-41FA-8A64-8D308D9C5577}" type="presParOf" srcId="{2F5C0B89-0822-4815-9AAF-8122E31405EC}" destId="{0D5296E6-75E2-4123-B578-688A3B308239}" srcOrd="2" destOrd="0" presId="urn:microsoft.com/office/officeart/2005/8/layout/default#3"/>
    <dgm:cxn modelId="{7348C434-844F-473E-8038-843BA516FC7C}" type="presParOf" srcId="{2F5C0B89-0822-4815-9AAF-8122E31405EC}" destId="{404DEB78-2A01-4811-9A7B-0FCA1EFC6F2C}" srcOrd="3" destOrd="0" presId="urn:microsoft.com/office/officeart/2005/8/layout/default#3"/>
    <dgm:cxn modelId="{43AE5948-BD60-4CF1-BE66-2177651382C7}" type="presParOf" srcId="{2F5C0B89-0822-4815-9AAF-8122E31405EC}" destId="{DC591B48-857E-4CFA-BEA8-EA414D24D68A}" srcOrd="4" destOrd="0" presId="urn:microsoft.com/office/officeart/2005/8/layout/default#3"/>
    <dgm:cxn modelId="{8603ABE7-1DD2-4623-B6ED-6B9DDD8D4232}" type="presParOf" srcId="{2F5C0B89-0822-4815-9AAF-8122E31405EC}" destId="{B94CB43C-25B5-4551-8053-DFB19181C19F}" srcOrd="5" destOrd="0" presId="urn:microsoft.com/office/officeart/2005/8/layout/default#3"/>
    <dgm:cxn modelId="{4249D254-8AE6-471F-A5C9-E586071F729F}" type="presParOf" srcId="{2F5C0B89-0822-4815-9AAF-8122E31405EC}" destId="{2BBB4D3C-74AB-4660-B77F-6EFA7152BFB1}" srcOrd="6" destOrd="0" presId="urn:microsoft.com/office/officeart/2005/8/layout/default#3"/>
    <dgm:cxn modelId="{62A4AD0F-EEAA-4918-9568-0E77C67ABC85}" type="presParOf" srcId="{2F5C0B89-0822-4815-9AAF-8122E31405EC}" destId="{9600DCFD-BA60-4BA0-A146-91B2D2A60F09}" srcOrd="7" destOrd="0" presId="urn:microsoft.com/office/officeart/2005/8/layout/default#3"/>
    <dgm:cxn modelId="{2FB841A8-E838-4B5D-97DE-FC2B9374B8E6}" type="presParOf" srcId="{2F5C0B89-0822-4815-9AAF-8122E31405EC}" destId="{C8333E72-A291-44EF-90F2-5510664429FA}" srcOrd="8" destOrd="0" presId="urn:microsoft.com/office/officeart/2005/8/layout/defaul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B1524D8C-206E-4082-A01F-BB9B6EA8469B}" type="doc">
      <dgm:prSet loTypeId="urn:microsoft.com/office/officeart/2005/8/layout/default#4" loCatId="list" qsTypeId="urn:microsoft.com/office/officeart/2005/8/quickstyle/simple1" qsCatId="simple" csTypeId="urn:microsoft.com/office/officeart/2005/8/colors/colorful3" csCatId="colorful" phldr="1"/>
      <dgm:spPr/>
      <dgm:t>
        <a:bodyPr/>
        <a:lstStyle/>
        <a:p>
          <a:endParaRPr lang="en-GB"/>
        </a:p>
      </dgm:t>
    </dgm:pt>
    <dgm:pt modelId="{80D55BB0-48B7-4C13-8636-71D0C87DD299}">
      <dgm:prSet phldrT="[Text]"/>
      <dgm:spPr/>
      <dgm:t>
        <a:bodyPr/>
        <a:lstStyle/>
        <a:p>
          <a:r>
            <a:rPr lang="en-GB" dirty="0" smtClean="0"/>
            <a:t>Education focus</a:t>
          </a:r>
          <a:endParaRPr lang="en-GB" dirty="0"/>
        </a:p>
      </dgm:t>
    </dgm:pt>
    <dgm:pt modelId="{D7BDB62E-CE30-412B-A997-1C654358634E}" type="parTrans" cxnId="{96228104-3542-41A8-A1D1-2C3D227AD7B9}">
      <dgm:prSet/>
      <dgm:spPr/>
      <dgm:t>
        <a:bodyPr/>
        <a:lstStyle/>
        <a:p>
          <a:endParaRPr lang="en-GB"/>
        </a:p>
      </dgm:t>
    </dgm:pt>
    <dgm:pt modelId="{057AD950-89AB-4C5B-8512-9067BCB70A2D}" type="sibTrans" cxnId="{96228104-3542-41A8-A1D1-2C3D227AD7B9}">
      <dgm:prSet/>
      <dgm:spPr/>
      <dgm:t>
        <a:bodyPr/>
        <a:lstStyle/>
        <a:p>
          <a:endParaRPr lang="en-GB"/>
        </a:p>
      </dgm:t>
    </dgm:pt>
    <dgm:pt modelId="{B08BCC1A-444D-40A4-AC03-BCDE039282D6}">
      <dgm:prSet phldrT="[Text]"/>
      <dgm:spPr/>
      <dgm:t>
        <a:bodyPr/>
        <a:lstStyle/>
        <a:p>
          <a:r>
            <a:rPr lang="en-GB" dirty="0" smtClean="0"/>
            <a:t>Leadership</a:t>
          </a:r>
          <a:endParaRPr lang="en-GB" dirty="0"/>
        </a:p>
      </dgm:t>
    </dgm:pt>
    <dgm:pt modelId="{AF4627EF-4713-4025-9877-F061719BFF67}" type="parTrans" cxnId="{04616083-BF9B-46C8-8FA9-8FFC643CEB04}">
      <dgm:prSet/>
      <dgm:spPr/>
      <dgm:t>
        <a:bodyPr/>
        <a:lstStyle/>
        <a:p>
          <a:endParaRPr lang="en-GB"/>
        </a:p>
      </dgm:t>
    </dgm:pt>
    <dgm:pt modelId="{830E6CBB-BFB6-45F2-9037-6507F81B68A6}" type="sibTrans" cxnId="{04616083-BF9B-46C8-8FA9-8FFC643CEB04}">
      <dgm:prSet/>
      <dgm:spPr/>
      <dgm:t>
        <a:bodyPr/>
        <a:lstStyle/>
        <a:p>
          <a:endParaRPr lang="en-GB"/>
        </a:p>
      </dgm:t>
    </dgm:pt>
    <dgm:pt modelId="{2034448B-7647-4065-8B7C-F5CFB3E53B57}">
      <dgm:prSet phldrT="[Text]"/>
      <dgm:spPr/>
      <dgm:t>
        <a:bodyPr/>
        <a:lstStyle/>
        <a:p>
          <a:r>
            <a:rPr lang="en-GB" dirty="0" smtClean="0"/>
            <a:t>Working groups</a:t>
          </a:r>
          <a:endParaRPr lang="en-GB" dirty="0"/>
        </a:p>
      </dgm:t>
    </dgm:pt>
    <dgm:pt modelId="{AF7F260F-3D6B-4C6D-B721-A356844708F0}" type="parTrans" cxnId="{3985FC8E-4B46-4BAB-94BC-B30C2686C471}">
      <dgm:prSet/>
      <dgm:spPr/>
      <dgm:t>
        <a:bodyPr/>
        <a:lstStyle/>
        <a:p>
          <a:endParaRPr lang="en-GB"/>
        </a:p>
      </dgm:t>
    </dgm:pt>
    <dgm:pt modelId="{F9DF8732-F935-4B4E-AB00-AE68C3009A96}" type="sibTrans" cxnId="{3985FC8E-4B46-4BAB-94BC-B30C2686C471}">
      <dgm:prSet/>
      <dgm:spPr/>
      <dgm:t>
        <a:bodyPr/>
        <a:lstStyle/>
        <a:p>
          <a:endParaRPr lang="en-GB"/>
        </a:p>
      </dgm:t>
    </dgm:pt>
    <dgm:pt modelId="{B4C77234-5F29-4D4B-9C35-5625CD014C61}">
      <dgm:prSet phldrT="[Text]"/>
      <dgm:spPr/>
      <dgm:t>
        <a:bodyPr/>
        <a:lstStyle/>
        <a:p>
          <a:r>
            <a:rPr lang="en-GB" dirty="0" smtClean="0"/>
            <a:t>CPD</a:t>
          </a:r>
          <a:r>
            <a:rPr lang="en-GB" baseline="0" dirty="0" smtClean="0"/>
            <a:t> for teaching staff</a:t>
          </a:r>
          <a:endParaRPr lang="en-GB" dirty="0"/>
        </a:p>
      </dgm:t>
    </dgm:pt>
    <dgm:pt modelId="{0B650691-2287-48D3-87C6-B8C440C79CC4}" type="parTrans" cxnId="{963C2D05-A18F-4AE1-B0BC-851294F31250}">
      <dgm:prSet/>
      <dgm:spPr/>
      <dgm:t>
        <a:bodyPr/>
        <a:lstStyle/>
        <a:p>
          <a:endParaRPr lang="en-GB"/>
        </a:p>
      </dgm:t>
    </dgm:pt>
    <dgm:pt modelId="{0EE3477F-804F-4DC9-B2CB-7C1AF4AF0B73}" type="sibTrans" cxnId="{963C2D05-A18F-4AE1-B0BC-851294F31250}">
      <dgm:prSet/>
      <dgm:spPr/>
      <dgm:t>
        <a:bodyPr/>
        <a:lstStyle/>
        <a:p>
          <a:endParaRPr lang="en-GB"/>
        </a:p>
      </dgm:t>
    </dgm:pt>
    <dgm:pt modelId="{F256BFB5-583E-41D2-9778-A4EAF1EFF647}">
      <dgm:prSet phldrT="[Text]"/>
      <dgm:spPr/>
      <dgm:t>
        <a:bodyPr/>
        <a:lstStyle/>
        <a:p>
          <a:r>
            <a:rPr lang="en-GB" dirty="0" smtClean="0"/>
            <a:t>Employer contacts</a:t>
          </a:r>
          <a:endParaRPr lang="en-GB" dirty="0"/>
        </a:p>
      </dgm:t>
    </dgm:pt>
    <dgm:pt modelId="{D7041D99-0524-4DE7-A253-0C58362DF32A}" type="parTrans" cxnId="{94076F16-820C-4991-B97A-E43261E8F7AE}">
      <dgm:prSet/>
      <dgm:spPr/>
      <dgm:t>
        <a:bodyPr/>
        <a:lstStyle/>
        <a:p>
          <a:endParaRPr lang="en-GB"/>
        </a:p>
      </dgm:t>
    </dgm:pt>
    <dgm:pt modelId="{FD596C10-4DAC-4E16-9F59-A8C9C102112A}" type="sibTrans" cxnId="{94076F16-820C-4991-B97A-E43261E8F7AE}">
      <dgm:prSet/>
      <dgm:spPr/>
      <dgm:t>
        <a:bodyPr/>
        <a:lstStyle/>
        <a:p>
          <a:endParaRPr lang="en-GB"/>
        </a:p>
      </dgm:t>
    </dgm:pt>
    <dgm:pt modelId="{4DF57E3F-76E7-45AB-9B87-C0CA1A3AD609}" type="pres">
      <dgm:prSet presAssocID="{B1524D8C-206E-4082-A01F-BB9B6EA8469B}" presName="diagram" presStyleCnt="0">
        <dgm:presLayoutVars>
          <dgm:dir/>
          <dgm:resizeHandles val="exact"/>
        </dgm:presLayoutVars>
      </dgm:prSet>
      <dgm:spPr/>
      <dgm:t>
        <a:bodyPr/>
        <a:lstStyle/>
        <a:p>
          <a:endParaRPr lang="en-GB"/>
        </a:p>
      </dgm:t>
    </dgm:pt>
    <dgm:pt modelId="{312B055D-C8F6-46FD-A26A-28386FB5C0E9}" type="pres">
      <dgm:prSet presAssocID="{80D55BB0-48B7-4C13-8636-71D0C87DD299}" presName="node" presStyleLbl="node1" presStyleIdx="0" presStyleCnt="5" custLinFactNeighborX="6002" custLinFactNeighborY="-8470">
        <dgm:presLayoutVars>
          <dgm:bulletEnabled val="1"/>
        </dgm:presLayoutVars>
      </dgm:prSet>
      <dgm:spPr/>
      <dgm:t>
        <a:bodyPr/>
        <a:lstStyle/>
        <a:p>
          <a:endParaRPr lang="en-GB"/>
        </a:p>
      </dgm:t>
    </dgm:pt>
    <dgm:pt modelId="{B82D2F8C-D974-465B-8E88-93E1541A2AEF}" type="pres">
      <dgm:prSet presAssocID="{057AD950-89AB-4C5B-8512-9067BCB70A2D}" presName="sibTrans" presStyleCnt="0"/>
      <dgm:spPr/>
    </dgm:pt>
    <dgm:pt modelId="{EF0B46A7-0E50-4445-9D06-0C3B0734D621}" type="pres">
      <dgm:prSet presAssocID="{B08BCC1A-444D-40A4-AC03-BCDE039282D6}" presName="node" presStyleLbl="node1" presStyleIdx="1" presStyleCnt="5">
        <dgm:presLayoutVars>
          <dgm:bulletEnabled val="1"/>
        </dgm:presLayoutVars>
      </dgm:prSet>
      <dgm:spPr/>
      <dgm:t>
        <a:bodyPr/>
        <a:lstStyle/>
        <a:p>
          <a:endParaRPr lang="en-GB"/>
        </a:p>
      </dgm:t>
    </dgm:pt>
    <dgm:pt modelId="{BCF3803A-3D73-4B86-A8D4-95EDA760AE20}" type="pres">
      <dgm:prSet presAssocID="{830E6CBB-BFB6-45F2-9037-6507F81B68A6}" presName="sibTrans" presStyleCnt="0"/>
      <dgm:spPr/>
    </dgm:pt>
    <dgm:pt modelId="{D02903BF-E1DC-4B40-9B59-B9B78056FEAB}" type="pres">
      <dgm:prSet presAssocID="{2034448B-7647-4065-8B7C-F5CFB3E53B57}" presName="node" presStyleLbl="node1" presStyleIdx="2" presStyleCnt="5">
        <dgm:presLayoutVars>
          <dgm:bulletEnabled val="1"/>
        </dgm:presLayoutVars>
      </dgm:prSet>
      <dgm:spPr/>
      <dgm:t>
        <a:bodyPr/>
        <a:lstStyle/>
        <a:p>
          <a:endParaRPr lang="en-GB"/>
        </a:p>
      </dgm:t>
    </dgm:pt>
    <dgm:pt modelId="{C6BA30E6-3E08-444C-87ED-526A3947B094}" type="pres">
      <dgm:prSet presAssocID="{F9DF8732-F935-4B4E-AB00-AE68C3009A96}" presName="sibTrans" presStyleCnt="0"/>
      <dgm:spPr/>
    </dgm:pt>
    <dgm:pt modelId="{59CB8981-CA9D-4E70-9C84-B0D15CB1F7A9}" type="pres">
      <dgm:prSet presAssocID="{B4C77234-5F29-4D4B-9C35-5625CD014C61}" presName="node" presStyleLbl="node1" presStyleIdx="3" presStyleCnt="5">
        <dgm:presLayoutVars>
          <dgm:bulletEnabled val="1"/>
        </dgm:presLayoutVars>
      </dgm:prSet>
      <dgm:spPr/>
      <dgm:t>
        <a:bodyPr/>
        <a:lstStyle/>
        <a:p>
          <a:endParaRPr lang="en-GB"/>
        </a:p>
      </dgm:t>
    </dgm:pt>
    <dgm:pt modelId="{66451E38-0673-42DA-ADF0-AA30055F1199}" type="pres">
      <dgm:prSet presAssocID="{0EE3477F-804F-4DC9-B2CB-7C1AF4AF0B73}" presName="sibTrans" presStyleCnt="0"/>
      <dgm:spPr/>
    </dgm:pt>
    <dgm:pt modelId="{DCABBB7D-450A-46F1-957D-26AF7DD63CFD}" type="pres">
      <dgm:prSet presAssocID="{F256BFB5-583E-41D2-9778-A4EAF1EFF647}" presName="node" presStyleLbl="node1" presStyleIdx="4" presStyleCnt="5">
        <dgm:presLayoutVars>
          <dgm:bulletEnabled val="1"/>
        </dgm:presLayoutVars>
      </dgm:prSet>
      <dgm:spPr/>
      <dgm:t>
        <a:bodyPr/>
        <a:lstStyle/>
        <a:p>
          <a:endParaRPr lang="en-GB"/>
        </a:p>
      </dgm:t>
    </dgm:pt>
  </dgm:ptLst>
  <dgm:cxnLst>
    <dgm:cxn modelId="{60B33D94-931D-45AA-B18D-D5DEE2EC6705}" type="presOf" srcId="{B4C77234-5F29-4D4B-9C35-5625CD014C61}" destId="{59CB8981-CA9D-4E70-9C84-B0D15CB1F7A9}" srcOrd="0" destOrd="0" presId="urn:microsoft.com/office/officeart/2005/8/layout/default#4"/>
    <dgm:cxn modelId="{8979EFDB-1E8D-44A4-B9BB-98A74C9923A7}" type="presOf" srcId="{B1524D8C-206E-4082-A01F-BB9B6EA8469B}" destId="{4DF57E3F-76E7-45AB-9B87-C0CA1A3AD609}" srcOrd="0" destOrd="0" presId="urn:microsoft.com/office/officeart/2005/8/layout/default#4"/>
    <dgm:cxn modelId="{3CAB9558-2C13-47CF-A17A-A143B9061F55}" type="presOf" srcId="{2034448B-7647-4065-8B7C-F5CFB3E53B57}" destId="{D02903BF-E1DC-4B40-9B59-B9B78056FEAB}" srcOrd="0" destOrd="0" presId="urn:microsoft.com/office/officeart/2005/8/layout/default#4"/>
    <dgm:cxn modelId="{CA444F1A-DEBA-48AA-A12E-A10B2A22BB61}" type="presOf" srcId="{B08BCC1A-444D-40A4-AC03-BCDE039282D6}" destId="{EF0B46A7-0E50-4445-9D06-0C3B0734D621}" srcOrd="0" destOrd="0" presId="urn:microsoft.com/office/officeart/2005/8/layout/default#4"/>
    <dgm:cxn modelId="{04616083-BF9B-46C8-8FA9-8FFC643CEB04}" srcId="{B1524D8C-206E-4082-A01F-BB9B6EA8469B}" destId="{B08BCC1A-444D-40A4-AC03-BCDE039282D6}" srcOrd="1" destOrd="0" parTransId="{AF4627EF-4713-4025-9877-F061719BFF67}" sibTransId="{830E6CBB-BFB6-45F2-9037-6507F81B68A6}"/>
    <dgm:cxn modelId="{3985FC8E-4B46-4BAB-94BC-B30C2686C471}" srcId="{B1524D8C-206E-4082-A01F-BB9B6EA8469B}" destId="{2034448B-7647-4065-8B7C-F5CFB3E53B57}" srcOrd="2" destOrd="0" parTransId="{AF7F260F-3D6B-4C6D-B721-A356844708F0}" sibTransId="{F9DF8732-F935-4B4E-AB00-AE68C3009A96}"/>
    <dgm:cxn modelId="{963C2D05-A18F-4AE1-B0BC-851294F31250}" srcId="{B1524D8C-206E-4082-A01F-BB9B6EA8469B}" destId="{B4C77234-5F29-4D4B-9C35-5625CD014C61}" srcOrd="3" destOrd="0" parTransId="{0B650691-2287-48D3-87C6-B8C440C79CC4}" sibTransId="{0EE3477F-804F-4DC9-B2CB-7C1AF4AF0B73}"/>
    <dgm:cxn modelId="{FD060721-D352-491D-9E77-CB8641BDBAC2}" type="presOf" srcId="{F256BFB5-583E-41D2-9778-A4EAF1EFF647}" destId="{DCABBB7D-450A-46F1-957D-26AF7DD63CFD}" srcOrd="0" destOrd="0" presId="urn:microsoft.com/office/officeart/2005/8/layout/default#4"/>
    <dgm:cxn modelId="{ECEEF77B-973A-4868-87C2-BA9EA9A2CBC9}" type="presOf" srcId="{80D55BB0-48B7-4C13-8636-71D0C87DD299}" destId="{312B055D-C8F6-46FD-A26A-28386FB5C0E9}" srcOrd="0" destOrd="0" presId="urn:microsoft.com/office/officeart/2005/8/layout/default#4"/>
    <dgm:cxn modelId="{96228104-3542-41A8-A1D1-2C3D227AD7B9}" srcId="{B1524D8C-206E-4082-A01F-BB9B6EA8469B}" destId="{80D55BB0-48B7-4C13-8636-71D0C87DD299}" srcOrd="0" destOrd="0" parTransId="{D7BDB62E-CE30-412B-A997-1C654358634E}" sibTransId="{057AD950-89AB-4C5B-8512-9067BCB70A2D}"/>
    <dgm:cxn modelId="{94076F16-820C-4991-B97A-E43261E8F7AE}" srcId="{B1524D8C-206E-4082-A01F-BB9B6EA8469B}" destId="{F256BFB5-583E-41D2-9778-A4EAF1EFF647}" srcOrd="4" destOrd="0" parTransId="{D7041D99-0524-4DE7-A253-0C58362DF32A}" sibTransId="{FD596C10-4DAC-4E16-9F59-A8C9C102112A}"/>
    <dgm:cxn modelId="{A49B67F6-6E03-4D14-B26F-294630D8246B}" type="presParOf" srcId="{4DF57E3F-76E7-45AB-9B87-C0CA1A3AD609}" destId="{312B055D-C8F6-46FD-A26A-28386FB5C0E9}" srcOrd="0" destOrd="0" presId="urn:microsoft.com/office/officeart/2005/8/layout/default#4"/>
    <dgm:cxn modelId="{D15EDCE1-62AB-4618-8B18-44696AEAF19D}" type="presParOf" srcId="{4DF57E3F-76E7-45AB-9B87-C0CA1A3AD609}" destId="{B82D2F8C-D974-465B-8E88-93E1541A2AEF}" srcOrd="1" destOrd="0" presId="urn:microsoft.com/office/officeart/2005/8/layout/default#4"/>
    <dgm:cxn modelId="{9B03A533-60B1-4E7E-BB4D-BB4CF73ACF4B}" type="presParOf" srcId="{4DF57E3F-76E7-45AB-9B87-C0CA1A3AD609}" destId="{EF0B46A7-0E50-4445-9D06-0C3B0734D621}" srcOrd="2" destOrd="0" presId="urn:microsoft.com/office/officeart/2005/8/layout/default#4"/>
    <dgm:cxn modelId="{22DE43BC-9775-43CC-AD85-E92EB0DF2A0F}" type="presParOf" srcId="{4DF57E3F-76E7-45AB-9B87-C0CA1A3AD609}" destId="{BCF3803A-3D73-4B86-A8D4-95EDA760AE20}" srcOrd="3" destOrd="0" presId="urn:microsoft.com/office/officeart/2005/8/layout/default#4"/>
    <dgm:cxn modelId="{BFD5B8FB-804E-4114-870F-4E61AD0CD43E}" type="presParOf" srcId="{4DF57E3F-76E7-45AB-9B87-C0CA1A3AD609}" destId="{D02903BF-E1DC-4B40-9B59-B9B78056FEAB}" srcOrd="4" destOrd="0" presId="urn:microsoft.com/office/officeart/2005/8/layout/default#4"/>
    <dgm:cxn modelId="{EDE8DF9C-4052-4318-8B50-EA5E4C379F32}" type="presParOf" srcId="{4DF57E3F-76E7-45AB-9B87-C0CA1A3AD609}" destId="{C6BA30E6-3E08-444C-87ED-526A3947B094}" srcOrd="5" destOrd="0" presId="urn:microsoft.com/office/officeart/2005/8/layout/default#4"/>
    <dgm:cxn modelId="{AE24B2EE-D6B9-4637-9F22-FA9E081CB511}" type="presParOf" srcId="{4DF57E3F-76E7-45AB-9B87-C0CA1A3AD609}" destId="{59CB8981-CA9D-4E70-9C84-B0D15CB1F7A9}" srcOrd="6" destOrd="0" presId="urn:microsoft.com/office/officeart/2005/8/layout/default#4"/>
    <dgm:cxn modelId="{37971069-B485-440E-8AF9-AF4D35A60F35}" type="presParOf" srcId="{4DF57E3F-76E7-45AB-9B87-C0CA1A3AD609}" destId="{66451E38-0673-42DA-ADF0-AA30055F1199}" srcOrd="7" destOrd="0" presId="urn:microsoft.com/office/officeart/2005/8/layout/default#4"/>
    <dgm:cxn modelId="{38AAEE43-4FEE-41ED-A250-48768C3D0B9A}" type="presParOf" srcId="{4DF57E3F-76E7-45AB-9B87-C0CA1A3AD609}" destId="{DCABBB7D-450A-46F1-957D-26AF7DD63CFD}" srcOrd="8" destOrd="0" presId="urn:microsoft.com/office/officeart/2005/8/layout/default#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2839F1B-A7AA-6745-A592-9D0F8CDA6774}">
      <dsp:nvSpPr>
        <dsp:cNvPr id="0" name=""/>
        <dsp:cNvSpPr/>
      </dsp:nvSpPr>
      <dsp:spPr>
        <a:xfrm rot="16200000">
          <a:off x="-956010" y="957014"/>
          <a:ext cx="4525963" cy="2611933"/>
        </a:xfrm>
        <a:prstGeom prst="flowChartManualOperation">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0" tIns="0" rIns="125512" bIns="0" numCol="1" spcCol="1270" anchor="t" anchorCtr="0">
          <a:noAutofit/>
        </a:bodyPr>
        <a:lstStyle/>
        <a:p>
          <a:pPr lvl="0" algn="l" defTabSz="889000">
            <a:lnSpc>
              <a:spcPct val="90000"/>
            </a:lnSpc>
            <a:spcBef>
              <a:spcPct val="0"/>
            </a:spcBef>
            <a:spcAft>
              <a:spcPct val="35000"/>
            </a:spcAft>
          </a:pPr>
          <a:r>
            <a:rPr lang="en-GB" sz="2000" kern="1200" dirty="0" smtClean="0"/>
            <a:t>Benefits to young people</a:t>
          </a:r>
        </a:p>
        <a:p>
          <a:pPr lvl="0" algn="l" defTabSz="889000">
            <a:lnSpc>
              <a:spcPct val="90000"/>
            </a:lnSpc>
            <a:spcBef>
              <a:spcPct val="0"/>
            </a:spcBef>
            <a:spcAft>
              <a:spcPct val="35000"/>
            </a:spcAft>
          </a:pPr>
          <a:endParaRPr lang="en-GB" sz="2000" kern="1200" dirty="0"/>
        </a:p>
        <a:p>
          <a:pPr marL="171450" lvl="1" indent="-171450" algn="l" defTabSz="711200">
            <a:lnSpc>
              <a:spcPct val="90000"/>
            </a:lnSpc>
            <a:spcBef>
              <a:spcPct val="0"/>
            </a:spcBef>
            <a:spcAft>
              <a:spcPct val="15000"/>
            </a:spcAft>
            <a:buChar char="••"/>
          </a:pPr>
          <a:r>
            <a:rPr lang="en-GB" sz="1600" kern="1200" dirty="0" smtClean="0"/>
            <a:t>Help students navigate complex array of education options</a:t>
          </a:r>
          <a:endParaRPr lang="en-GB" sz="1600" kern="1200" dirty="0"/>
        </a:p>
        <a:p>
          <a:pPr marL="171450" lvl="1" indent="-171450" algn="l" defTabSz="711200">
            <a:lnSpc>
              <a:spcPct val="90000"/>
            </a:lnSpc>
            <a:spcBef>
              <a:spcPct val="0"/>
            </a:spcBef>
            <a:spcAft>
              <a:spcPct val="15000"/>
            </a:spcAft>
            <a:buChar char="••"/>
          </a:pPr>
          <a:r>
            <a:rPr lang="en-GB" sz="1600" kern="1200" dirty="0" smtClean="0"/>
            <a:t>Raises motivation and achievement</a:t>
          </a:r>
          <a:endParaRPr lang="en-GB" sz="1600" kern="1200" dirty="0"/>
        </a:p>
        <a:p>
          <a:pPr marL="171450" lvl="1" indent="-171450" algn="l" defTabSz="711200">
            <a:lnSpc>
              <a:spcPct val="90000"/>
            </a:lnSpc>
            <a:spcBef>
              <a:spcPct val="0"/>
            </a:spcBef>
            <a:spcAft>
              <a:spcPct val="15000"/>
            </a:spcAft>
            <a:buChar char="••"/>
          </a:pPr>
          <a:r>
            <a:rPr lang="en-GB" sz="1600" kern="1200" dirty="0" smtClean="0"/>
            <a:t>Raising participation age</a:t>
          </a:r>
          <a:endParaRPr lang="en-GB" sz="1600" kern="1200" dirty="0"/>
        </a:p>
        <a:p>
          <a:pPr marL="171450" lvl="1" indent="-171450" algn="l" defTabSz="711200">
            <a:lnSpc>
              <a:spcPct val="90000"/>
            </a:lnSpc>
            <a:spcBef>
              <a:spcPct val="0"/>
            </a:spcBef>
            <a:spcAft>
              <a:spcPct val="15000"/>
            </a:spcAft>
            <a:buChar char="••"/>
          </a:pPr>
          <a:endParaRPr lang="en-GB" sz="1600" kern="1200" dirty="0"/>
        </a:p>
      </dsp:txBody>
      <dsp:txXfrm rot="5400000">
        <a:off x="1005" y="905192"/>
        <a:ext cx="2611933" cy="2715577"/>
      </dsp:txXfrm>
    </dsp:sp>
    <dsp:sp modelId="{1A952049-81A9-498E-953B-8F63C46A15B5}">
      <dsp:nvSpPr>
        <dsp:cNvPr id="0" name=""/>
        <dsp:cNvSpPr/>
      </dsp:nvSpPr>
      <dsp:spPr>
        <a:xfrm rot="16200000">
          <a:off x="1851818" y="957014"/>
          <a:ext cx="4525963" cy="2611933"/>
        </a:xfrm>
        <a:prstGeom prst="flowChartManualOperation">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0" tIns="0" rIns="125512" bIns="0" numCol="1" spcCol="1270" anchor="t" anchorCtr="0">
          <a:noAutofit/>
        </a:bodyPr>
        <a:lstStyle/>
        <a:p>
          <a:pPr lvl="0" algn="l" defTabSz="889000">
            <a:lnSpc>
              <a:spcPct val="90000"/>
            </a:lnSpc>
            <a:spcBef>
              <a:spcPct val="0"/>
            </a:spcBef>
            <a:spcAft>
              <a:spcPct val="35000"/>
            </a:spcAft>
          </a:pPr>
          <a:r>
            <a:rPr lang="en-GB" sz="2000" kern="1200" dirty="0" smtClean="0"/>
            <a:t>Benefits to the labour market </a:t>
          </a:r>
          <a:endParaRPr lang="en-GB" sz="2000" kern="1200" dirty="0"/>
        </a:p>
        <a:p>
          <a:pPr marL="171450" lvl="1" indent="-171450" algn="l" defTabSz="711200">
            <a:lnSpc>
              <a:spcPct val="90000"/>
            </a:lnSpc>
            <a:spcBef>
              <a:spcPct val="0"/>
            </a:spcBef>
            <a:spcAft>
              <a:spcPct val="15000"/>
            </a:spcAft>
            <a:buChar char="••"/>
          </a:pPr>
          <a:r>
            <a:rPr lang="en-GB" sz="1600" kern="1200" dirty="0" smtClean="0"/>
            <a:t>Where there skills shortages</a:t>
          </a:r>
          <a:endParaRPr lang="en-GB" sz="1600" kern="1200" dirty="0"/>
        </a:p>
        <a:p>
          <a:pPr marL="171450" lvl="1" indent="-171450" algn="l" defTabSz="711200">
            <a:lnSpc>
              <a:spcPct val="90000"/>
            </a:lnSpc>
            <a:spcBef>
              <a:spcPct val="0"/>
            </a:spcBef>
            <a:spcAft>
              <a:spcPct val="15000"/>
            </a:spcAft>
            <a:buChar char="••"/>
          </a:pPr>
          <a:r>
            <a:rPr lang="en-GB" sz="1600" kern="1200" dirty="0" smtClean="0"/>
            <a:t>Countering aspirations mismatch</a:t>
          </a:r>
          <a:endParaRPr lang="en-GB" sz="1600" kern="1200" dirty="0"/>
        </a:p>
        <a:p>
          <a:pPr marL="171450" lvl="1" indent="-171450" algn="l" defTabSz="711200">
            <a:lnSpc>
              <a:spcPct val="90000"/>
            </a:lnSpc>
            <a:spcBef>
              <a:spcPct val="0"/>
            </a:spcBef>
            <a:spcAft>
              <a:spcPct val="15000"/>
            </a:spcAft>
            <a:buChar char="••"/>
          </a:pPr>
          <a:r>
            <a:rPr lang="en-GB" sz="1600" kern="1200" dirty="0" smtClean="0"/>
            <a:t>Building career management skills </a:t>
          </a:r>
          <a:endParaRPr lang="en-GB" sz="1600" kern="1200" dirty="0"/>
        </a:p>
      </dsp:txBody>
      <dsp:txXfrm rot="5400000">
        <a:off x="2808833" y="905192"/>
        <a:ext cx="2611933" cy="2715577"/>
      </dsp:txXfrm>
    </dsp:sp>
    <dsp:sp modelId="{3A8B9AD0-923B-475A-B0E6-6C36B306DEA1}">
      <dsp:nvSpPr>
        <dsp:cNvPr id="0" name=""/>
        <dsp:cNvSpPr/>
      </dsp:nvSpPr>
      <dsp:spPr>
        <a:xfrm rot="16200000">
          <a:off x="4659647" y="957014"/>
          <a:ext cx="4525963" cy="2611933"/>
        </a:xfrm>
        <a:prstGeom prst="flowChartManualOperation">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0" tIns="0" rIns="125512" bIns="0" numCol="1" spcCol="1270" anchor="t" anchorCtr="0">
          <a:noAutofit/>
        </a:bodyPr>
        <a:lstStyle/>
        <a:p>
          <a:pPr lvl="0" algn="l" defTabSz="889000">
            <a:lnSpc>
              <a:spcPct val="90000"/>
            </a:lnSpc>
            <a:spcBef>
              <a:spcPct val="0"/>
            </a:spcBef>
            <a:spcAft>
              <a:spcPct val="35000"/>
            </a:spcAft>
          </a:pPr>
          <a:r>
            <a:rPr lang="en-GB" sz="2000" kern="1200" dirty="0" smtClean="0"/>
            <a:t>Social equality benefits </a:t>
          </a:r>
          <a:endParaRPr lang="en-GB" sz="2000" kern="1200" dirty="0"/>
        </a:p>
        <a:p>
          <a:pPr marL="171450" lvl="1" indent="-171450" algn="l" defTabSz="711200">
            <a:lnSpc>
              <a:spcPct val="90000"/>
            </a:lnSpc>
            <a:spcBef>
              <a:spcPct val="0"/>
            </a:spcBef>
            <a:spcAft>
              <a:spcPct val="15000"/>
            </a:spcAft>
            <a:buChar char="••"/>
          </a:pPr>
          <a:r>
            <a:rPr lang="en-GB" sz="1600" kern="1200" dirty="0" smtClean="0"/>
            <a:t>Education and vocational decisions remain highly gendered, classed and raced</a:t>
          </a:r>
          <a:endParaRPr lang="en-GB" sz="1600" kern="1200" dirty="0"/>
        </a:p>
        <a:p>
          <a:pPr marL="171450" lvl="1" indent="-171450" algn="l" defTabSz="711200">
            <a:lnSpc>
              <a:spcPct val="90000"/>
            </a:lnSpc>
            <a:spcBef>
              <a:spcPct val="0"/>
            </a:spcBef>
            <a:spcAft>
              <a:spcPct val="15000"/>
            </a:spcAft>
            <a:buChar char="••"/>
          </a:pPr>
          <a:r>
            <a:rPr lang="en-GB" sz="1600" kern="1200" dirty="0" smtClean="0"/>
            <a:t>Potentially including employers</a:t>
          </a:r>
          <a:endParaRPr lang="en-GB" sz="1600" kern="1200" dirty="0"/>
        </a:p>
      </dsp:txBody>
      <dsp:txXfrm rot="5400000">
        <a:off x="5616662" y="905192"/>
        <a:ext cx="2611933" cy="2715577"/>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7D10C3E-AA71-40BC-A838-85115AC19F23}">
      <dsp:nvSpPr>
        <dsp:cNvPr id="0" name=""/>
        <dsp:cNvSpPr/>
      </dsp:nvSpPr>
      <dsp:spPr>
        <a:xfrm>
          <a:off x="0" y="591343"/>
          <a:ext cx="2571749" cy="1543050"/>
        </a:xfrm>
        <a:prstGeom prst="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GB" sz="1600" kern="1200" dirty="0" smtClean="0"/>
            <a:t>The Education Act 2011 handed over responsibility for careers work to schools</a:t>
          </a:r>
          <a:endParaRPr lang="en-GB" sz="1600" kern="1200" dirty="0"/>
        </a:p>
      </dsp:txBody>
      <dsp:txXfrm>
        <a:off x="0" y="591343"/>
        <a:ext cx="2571749" cy="1543050"/>
      </dsp:txXfrm>
    </dsp:sp>
    <dsp:sp modelId="{D8D82E9D-13A8-436E-A5BF-D329801EF8B9}">
      <dsp:nvSpPr>
        <dsp:cNvPr id="0" name=""/>
        <dsp:cNvSpPr/>
      </dsp:nvSpPr>
      <dsp:spPr>
        <a:xfrm>
          <a:off x="2828925" y="591343"/>
          <a:ext cx="2571749" cy="1543050"/>
        </a:xfrm>
        <a:prstGeom prst="rect">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GB" sz="1600" kern="1200" dirty="0" smtClean="0"/>
            <a:t>Funding mostly withdrawn from local authorities and Connexions</a:t>
          </a:r>
          <a:endParaRPr lang="en-GB" sz="1600" kern="1200" dirty="0"/>
        </a:p>
      </dsp:txBody>
      <dsp:txXfrm>
        <a:off x="2828925" y="591343"/>
        <a:ext cx="2571749" cy="1543050"/>
      </dsp:txXfrm>
    </dsp:sp>
    <dsp:sp modelId="{6E38C656-9165-4095-94A3-DAF271C00F9E}">
      <dsp:nvSpPr>
        <dsp:cNvPr id="0" name=""/>
        <dsp:cNvSpPr/>
      </dsp:nvSpPr>
      <dsp:spPr>
        <a:xfrm>
          <a:off x="5657849" y="591343"/>
          <a:ext cx="2571749" cy="1543050"/>
        </a:xfrm>
        <a:prstGeom prst="rect">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GB" sz="1600" kern="1200" dirty="0" smtClean="0"/>
            <a:t>Schools not provided with any extra funds to fulfil this statutory requirement</a:t>
          </a:r>
          <a:endParaRPr lang="en-GB" sz="1600" kern="1200" dirty="0"/>
        </a:p>
      </dsp:txBody>
      <dsp:txXfrm>
        <a:off x="5657849" y="591343"/>
        <a:ext cx="2571749" cy="1543050"/>
      </dsp:txXfrm>
    </dsp:sp>
    <dsp:sp modelId="{4AC17A3C-A310-4247-A2C9-B43D7A57C2EB}">
      <dsp:nvSpPr>
        <dsp:cNvPr id="0" name=""/>
        <dsp:cNvSpPr/>
      </dsp:nvSpPr>
      <dsp:spPr>
        <a:xfrm>
          <a:off x="1414462" y="2391569"/>
          <a:ext cx="2571749" cy="1543050"/>
        </a:xfrm>
        <a:prstGeom prst="rect">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GB" sz="1600" kern="1200" dirty="0" smtClean="0"/>
            <a:t>Schools can choose whether to commission from the Local Authority, from private providers, take CEIAG provision in-house, or a combination of these</a:t>
          </a:r>
          <a:endParaRPr lang="en-GB" sz="1600" kern="1200" dirty="0"/>
        </a:p>
      </dsp:txBody>
      <dsp:txXfrm>
        <a:off x="1414462" y="2391569"/>
        <a:ext cx="2571749" cy="1543050"/>
      </dsp:txXfrm>
    </dsp:sp>
    <dsp:sp modelId="{343AF098-6F85-4796-BAD9-8E26B1BAD8F7}">
      <dsp:nvSpPr>
        <dsp:cNvPr id="0" name=""/>
        <dsp:cNvSpPr/>
      </dsp:nvSpPr>
      <dsp:spPr>
        <a:xfrm>
          <a:off x="4243387" y="2391569"/>
          <a:ext cx="2571749" cy="1543050"/>
        </a:xfrm>
        <a:prstGeom prst="rect">
          <a:avLst/>
        </a:prstGeom>
        <a:solidFill>
          <a:schemeClr val="accent6">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GB" sz="1600" kern="1200" dirty="0" smtClean="0"/>
            <a:t>Market in CEIAG</a:t>
          </a:r>
          <a:endParaRPr lang="en-GB" sz="1600" kern="1200" dirty="0"/>
        </a:p>
      </dsp:txBody>
      <dsp:txXfrm>
        <a:off x="4243387" y="2391569"/>
        <a:ext cx="2571749" cy="154305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4076FFC-AC8B-904E-932C-DE6386BB9A98}">
      <dsp:nvSpPr>
        <dsp:cNvPr id="0" name=""/>
        <dsp:cNvSpPr/>
      </dsp:nvSpPr>
      <dsp:spPr>
        <a:xfrm>
          <a:off x="0" y="591343"/>
          <a:ext cx="2571749" cy="1543050"/>
        </a:xfrm>
        <a:prstGeom prst="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18110" tIns="118110" rIns="118110" bIns="118110" numCol="1" spcCol="1270" anchor="ctr" anchorCtr="0">
          <a:noAutofit/>
        </a:bodyPr>
        <a:lstStyle/>
        <a:p>
          <a:pPr lvl="0" algn="ctr" defTabSz="1377950">
            <a:lnSpc>
              <a:spcPct val="90000"/>
            </a:lnSpc>
            <a:spcBef>
              <a:spcPct val="0"/>
            </a:spcBef>
            <a:spcAft>
              <a:spcPct val="35000"/>
            </a:spcAft>
          </a:pPr>
          <a:r>
            <a:rPr lang="en-US" sz="3100" kern="1200" dirty="0" smtClean="0"/>
            <a:t>independent</a:t>
          </a:r>
          <a:endParaRPr lang="en-US" sz="3100" kern="1200" dirty="0"/>
        </a:p>
      </dsp:txBody>
      <dsp:txXfrm>
        <a:off x="0" y="591343"/>
        <a:ext cx="2571749" cy="1543050"/>
      </dsp:txXfrm>
    </dsp:sp>
    <dsp:sp modelId="{20011577-7EA6-9946-89FC-55B22F48AA73}">
      <dsp:nvSpPr>
        <dsp:cNvPr id="0" name=""/>
        <dsp:cNvSpPr/>
      </dsp:nvSpPr>
      <dsp:spPr>
        <a:xfrm>
          <a:off x="2828925" y="591343"/>
          <a:ext cx="2571749" cy="1543050"/>
        </a:xfrm>
        <a:prstGeom prst="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18110" tIns="118110" rIns="118110" bIns="118110" numCol="1" spcCol="1270" anchor="ctr" anchorCtr="0">
          <a:noAutofit/>
        </a:bodyPr>
        <a:lstStyle/>
        <a:p>
          <a:pPr lvl="0" algn="ctr" defTabSz="1377950">
            <a:lnSpc>
              <a:spcPct val="90000"/>
            </a:lnSpc>
            <a:spcBef>
              <a:spcPct val="0"/>
            </a:spcBef>
            <a:spcAft>
              <a:spcPct val="35000"/>
            </a:spcAft>
          </a:pPr>
          <a:r>
            <a:rPr lang="en-US" sz="3100" kern="1200" dirty="0" smtClean="0"/>
            <a:t>impartial</a:t>
          </a:r>
          <a:endParaRPr lang="en-US" sz="3100" kern="1200" dirty="0"/>
        </a:p>
      </dsp:txBody>
      <dsp:txXfrm>
        <a:off x="2828925" y="591343"/>
        <a:ext cx="2571749" cy="1543050"/>
      </dsp:txXfrm>
    </dsp:sp>
    <dsp:sp modelId="{704C8E8C-5544-704E-A8E5-A82E31712647}">
      <dsp:nvSpPr>
        <dsp:cNvPr id="0" name=""/>
        <dsp:cNvSpPr/>
      </dsp:nvSpPr>
      <dsp:spPr>
        <a:xfrm>
          <a:off x="5657849" y="591343"/>
          <a:ext cx="2571749" cy="1543050"/>
        </a:xfrm>
        <a:prstGeom prst="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18110" tIns="118110" rIns="118110" bIns="118110" numCol="1" spcCol="1270" anchor="ctr" anchorCtr="0">
          <a:noAutofit/>
        </a:bodyPr>
        <a:lstStyle/>
        <a:p>
          <a:pPr lvl="0" algn="ctr" defTabSz="1377950">
            <a:lnSpc>
              <a:spcPct val="90000"/>
            </a:lnSpc>
            <a:spcBef>
              <a:spcPct val="0"/>
            </a:spcBef>
            <a:spcAft>
              <a:spcPct val="35000"/>
            </a:spcAft>
          </a:pPr>
          <a:r>
            <a:rPr lang="en-US" sz="3100" kern="1200" dirty="0" smtClean="0"/>
            <a:t>Education versus guidance</a:t>
          </a:r>
          <a:endParaRPr lang="en-US" sz="3100" kern="1200" dirty="0"/>
        </a:p>
      </dsp:txBody>
      <dsp:txXfrm>
        <a:off x="5657849" y="591343"/>
        <a:ext cx="2571749" cy="1543050"/>
      </dsp:txXfrm>
    </dsp:sp>
    <dsp:sp modelId="{E589BACE-EB98-4A43-8340-C7C2ACCB8B1A}">
      <dsp:nvSpPr>
        <dsp:cNvPr id="0" name=""/>
        <dsp:cNvSpPr/>
      </dsp:nvSpPr>
      <dsp:spPr>
        <a:xfrm>
          <a:off x="1414462" y="2391569"/>
          <a:ext cx="2571749" cy="1543050"/>
        </a:xfrm>
        <a:prstGeom prst="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18110" tIns="118110" rIns="118110" bIns="118110" numCol="1" spcCol="1270" anchor="ctr" anchorCtr="0">
          <a:noAutofit/>
        </a:bodyPr>
        <a:lstStyle/>
        <a:p>
          <a:pPr lvl="0" algn="ctr" defTabSz="1377950">
            <a:lnSpc>
              <a:spcPct val="90000"/>
            </a:lnSpc>
            <a:spcBef>
              <a:spcPct val="0"/>
            </a:spcBef>
            <a:spcAft>
              <a:spcPct val="35000"/>
            </a:spcAft>
          </a:pPr>
          <a:r>
            <a:rPr lang="en-US" sz="3100" kern="1200" dirty="0" smtClean="0"/>
            <a:t>Employer engagement</a:t>
          </a:r>
          <a:endParaRPr lang="en-US" sz="3100" kern="1200" dirty="0"/>
        </a:p>
      </dsp:txBody>
      <dsp:txXfrm>
        <a:off x="1414462" y="2391569"/>
        <a:ext cx="2571749" cy="1543050"/>
      </dsp:txXfrm>
    </dsp:sp>
    <dsp:sp modelId="{D75B62DC-8440-DF45-8979-531C1449A1AB}">
      <dsp:nvSpPr>
        <dsp:cNvPr id="0" name=""/>
        <dsp:cNvSpPr/>
      </dsp:nvSpPr>
      <dsp:spPr>
        <a:xfrm>
          <a:off x="4243387" y="2391569"/>
          <a:ext cx="2571749" cy="1543050"/>
        </a:xfrm>
        <a:prstGeom prst="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18110" tIns="118110" rIns="118110" bIns="118110" numCol="1" spcCol="1270" anchor="ctr" anchorCtr="0">
          <a:noAutofit/>
        </a:bodyPr>
        <a:lstStyle/>
        <a:p>
          <a:pPr lvl="0" algn="ctr" defTabSz="1377950">
            <a:lnSpc>
              <a:spcPct val="90000"/>
            </a:lnSpc>
            <a:spcBef>
              <a:spcPct val="0"/>
            </a:spcBef>
            <a:spcAft>
              <a:spcPct val="35000"/>
            </a:spcAft>
          </a:pPr>
          <a:r>
            <a:rPr lang="en-US" sz="3100" kern="1200" dirty="0" smtClean="0"/>
            <a:t>Qualified staff</a:t>
          </a:r>
          <a:endParaRPr lang="en-US" sz="3100" kern="1200" dirty="0"/>
        </a:p>
      </dsp:txBody>
      <dsp:txXfrm>
        <a:off x="4243387" y="2391569"/>
        <a:ext cx="2571749" cy="1543050"/>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9FF9DA4-0D6D-470C-8F49-167E37F60C23}">
      <dsp:nvSpPr>
        <dsp:cNvPr id="0" name=""/>
        <dsp:cNvSpPr/>
      </dsp:nvSpPr>
      <dsp:spPr>
        <a:xfrm>
          <a:off x="0" y="276613"/>
          <a:ext cx="8229600" cy="962325"/>
        </a:xfrm>
        <a:prstGeom prst="rect">
          <a:avLst/>
        </a:prstGeom>
        <a:solidFill>
          <a:schemeClr val="lt1">
            <a:alpha val="90000"/>
            <a:hueOff val="0"/>
            <a:satOff val="0"/>
            <a:lumOff val="0"/>
            <a:alphaOff val="0"/>
          </a:schemeClr>
        </a:solid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38708" tIns="270764" rIns="638708" bIns="92456" numCol="1" spcCol="1270" anchor="t" anchorCtr="0">
          <a:noAutofit/>
        </a:bodyPr>
        <a:lstStyle/>
        <a:p>
          <a:pPr marL="114300" lvl="1" indent="-114300" algn="l" defTabSz="577850">
            <a:lnSpc>
              <a:spcPct val="90000"/>
            </a:lnSpc>
            <a:spcBef>
              <a:spcPct val="0"/>
            </a:spcBef>
            <a:spcAft>
              <a:spcPct val="15000"/>
            </a:spcAft>
            <a:buChar char="••"/>
          </a:pPr>
          <a:endParaRPr lang="en-GB" sz="1300" kern="1200" dirty="0"/>
        </a:p>
        <a:p>
          <a:pPr marL="114300" lvl="1" indent="-114300" algn="l" defTabSz="577850">
            <a:lnSpc>
              <a:spcPct val="90000"/>
            </a:lnSpc>
            <a:spcBef>
              <a:spcPct val="0"/>
            </a:spcBef>
            <a:spcAft>
              <a:spcPct val="15000"/>
            </a:spcAft>
            <a:buChar char="••"/>
          </a:pPr>
          <a:r>
            <a:rPr lang="en-GB" sz="1300" kern="1200" smtClean="0"/>
            <a:t>developed and tested ways of enhancing school-based careers work for pre-GCSE pupils </a:t>
          </a:r>
          <a:endParaRPr lang="en-GB" sz="1300" kern="1200"/>
        </a:p>
        <a:p>
          <a:pPr marL="114300" lvl="1" indent="-114300" algn="l" defTabSz="577850">
            <a:lnSpc>
              <a:spcPct val="90000"/>
            </a:lnSpc>
            <a:spcBef>
              <a:spcPct val="0"/>
            </a:spcBef>
            <a:spcAft>
              <a:spcPct val="15000"/>
            </a:spcAft>
            <a:buChar char="••"/>
          </a:pPr>
          <a:r>
            <a:rPr lang="en-GB" sz="1300" kern="1200" smtClean="0"/>
            <a:t>and worked towards a whole-school CEIAG strategy </a:t>
          </a:r>
          <a:endParaRPr lang="en-GB" sz="1300" kern="1200"/>
        </a:p>
      </dsp:txBody>
      <dsp:txXfrm>
        <a:off x="0" y="276613"/>
        <a:ext cx="8229600" cy="962325"/>
      </dsp:txXfrm>
    </dsp:sp>
    <dsp:sp modelId="{2DF3FAA3-CAB2-4E56-9491-0D80491EC450}">
      <dsp:nvSpPr>
        <dsp:cNvPr id="0" name=""/>
        <dsp:cNvSpPr/>
      </dsp:nvSpPr>
      <dsp:spPr>
        <a:xfrm>
          <a:off x="411480" y="84733"/>
          <a:ext cx="5760720" cy="383760"/>
        </a:xfrm>
        <a:prstGeom prst="round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7742" tIns="0" rIns="217742" bIns="0" numCol="1" spcCol="1270" anchor="ctr" anchorCtr="0">
          <a:noAutofit/>
        </a:bodyPr>
        <a:lstStyle/>
        <a:p>
          <a:pPr lvl="0" algn="l" defTabSz="577850">
            <a:lnSpc>
              <a:spcPct val="90000"/>
            </a:lnSpc>
            <a:spcBef>
              <a:spcPct val="0"/>
            </a:spcBef>
            <a:spcAft>
              <a:spcPct val="35000"/>
            </a:spcAft>
          </a:pPr>
          <a:r>
            <a:rPr lang="en-GB" sz="1300" kern="1200" dirty="0" smtClean="0"/>
            <a:t>10-month study in two schools in East London </a:t>
          </a:r>
          <a:endParaRPr lang="en-GB" sz="1300" kern="1200" dirty="0"/>
        </a:p>
      </dsp:txBody>
      <dsp:txXfrm>
        <a:off x="430214" y="103467"/>
        <a:ext cx="5723252" cy="346292"/>
      </dsp:txXfrm>
    </dsp:sp>
    <dsp:sp modelId="{73D5BC7C-EBE6-47B9-BBF0-00C159F95E1B}">
      <dsp:nvSpPr>
        <dsp:cNvPr id="0" name=""/>
        <dsp:cNvSpPr/>
      </dsp:nvSpPr>
      <dsp:spPr>
        <a:xfrm>
          <a:off x="0" y="1501018"/>
          <a:ext cx="8229600" cy="737100"/>
        </a:xfrm>
        <a:prstGeom prst="rect">
          <a:avLst/>
        </a:prstGeom>
        <a:solidFill>
          <a:schemeClr val="lt1">
            <a:alpha val="90000"/>
            <a:hueOff val="0"/>
            <a:satOff val="0"/>
            <a:lumOff val="0"/>
            <a:alphaOff val="0"/>
          </a:schemeClr>
        </a:solidFill>
        <a:ln w="2540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38708" tIns="270764" rIns="638708" bIns="92456" numCol="1" spcCol="1270" anchor="t" anchorCtr="0">
          <a:noAutofit/>
        </a:bodyPr>
        <a:lstStyle/>
        <a:p>
          <a:pPr marL="114300" lvl="1" indent="-114300" algn="l" defTabSz="577850">
            <a:lnSpc>
              <a:spcPct val="90000"/>
            </a:lnSpc>
            <a:spcBef>
              <a:spcPct val="0"/>
            </a:spcBef>
            <a:spcAft>
              <a:spcPct val="15000"/>
            </a:spcAft>
            <a:buChar char="••"/>
          </a:pPr>
          <a:r>
            <a:rPr lang="en-GB" sz="1300" kern="1200" smtClean="0"/>
            <a:t>a more integrated approach to careers work in the school and curriculum, which provides the wider context for individual advice and guidance.</a:t>
          </a:r>
          <a:endParaRPr lang="en-GB" sz="1300" kern="1200"/>
        </a:p>
      </dsp:txBody>
      <dsp:txXfrm>
        <a:off x="0" y="1501018"/>
        <a:ext cx="8229600" cy="737100"/>
      </dsp:txXfrm>
    </dsp:sp>
    <dsp:sp modelId="{C363CFB0-4D13-4222-AACB-9969023732C0}">
      <dsp:nvSpPr>
        <dsp:cNvPr id="0" name=""/>
        <dsp:cNvSpPr/>
      </dsp:nvSpPr>
      <dsp:spPr>
        <a:xfrm>
          <a:off x="411480" y="1309138"/>
          <a:ext cx="5760720" cy="383760"/>
        </a:xfrm>
        <a:prstGeom prst="roundRect">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7742" tIns="0" rIns="217742" bIns="0" numCol="1" spcCol="1270" anchor="ctr" anchorCtr="0">
          <a:noAutofit/>
        </a:bodyPr>
        <a:lstStyle/>
        <a:p>
          <a:pPr lvl="0" algn="l" defTabSz="577850">
            <a:lnSpc>
              <a:spcPct val="90000"/>
            </a:lnSpc>
            <a:spcBef>
              <a:spcPct val="0"/>
            </a:spcBef>
            <a:spcAft>
              <a:spcPct val="35000"/>
            </a:spcAft>
          </a:pPr>
          <a:r>
            <a:rPr lang="en-GB" sz="1300" kern="1200" dirty="0" smtClean="0"/>
            <a:t>Careers Education</a:t>
          </a:r>
          <a:endParaRPr lang="en-GB" sz="1300" kern="1200" dirty="0"/>
        </a:p>
      </dsp:txBody>
      <dsp:txXfrm>
        <a:off x="430214" y="1327872"/>
        <a:ext cx="5723252" cy="346292"/>
      </dsp:txXfrm>
    </dsp:sp>
    <dsp:sp modelId="{49CA4FBC-D352-41FC-A210-BB783F99E9FB}">
      <dsp:nvSpPr>
        <dsp:cNvPr id="0" name=""/>
        <dsp:cNvSpPr/>
      </dsp:nvSpPr>
      <dsp:spPr>
        <a:xfrm>
          <a:off x="0" y="2500199"/>
          <a:ext cx="8229600" cy="941850"/>
        </a:xfrm>
        <a:prstGeom prst="rect">
          <a:avLst/>
        </a:prstGeom>
        <a:solidFill>
          <a:schemeClr val="lt1">
            <a:alpha val="90000"/>
            <a:hueOff val="0"/>
            <a:satOff val="0"/>
            <a:lumOff val="0"/>
            <a:alphaOff val="0"/>
          </a:schemeClr>
        </a:solidFill>
        <a:ln w="25400" cap="flat" cmpd="sng"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38708" tIns="270764" rIns="638708" bIns="92456" numCol="1" spcCol="1270" anchor="t" anchorCtr="0">
          <a:noAutofit/>
        </a:bodyPr>
        <a:lstStyle/>
        <a:p>
          <a:pPr marL="114300" lvl="1" indent="-114300" algn="l" defTabSz="577850">
            <a:lnSpc>
              <a:spcPct val="90000"/>
            </a:lnSpc>
            <a:spcBef>
              <a:spcPct val="0"/>
            </a:spcBef>
            <a:spcAft>
              <a:spcPct val="15000"/>
            </a:spcAft>
            <a:buChar char="••"/>
          </a:pPr>
          <a:r>
            <a:rPr lang="en-GB" sz="1300" kern="1200" smtClean="0"/>
            <a:t>careers work is more beneficial the earlier it begins, and provides context for GCSE choices made in Y9. </a:t>
          </a:r>
          <a:endParaRPr lang="en-GB" sz="1300" kern="1200"/>
        </a:p>
        <a:p>
          <a:pPr marL="114300" lvl="1" indent="-114300" algn="l" defTabSz="577850">
            <a:lnSpc>
              <a:spcPct val="90000"/>
            </a:lnSpc>
            <a:spcBef>
              <a:spcPct val="0"/>
            </a:spcBef>
            <a:spcAft>
              <a:spcPct val="15000"/>
            </a:spcAft>
            <a:buChar char="••"/>
          </a:pPr>
          <a:r>
            <a:rPr lang="en-GB" sz="1300" kern="1200" smtClean="0"/>
            <a:t>But most secondary schools only engage with CEIAG in years 10 and 11 </a:t>
          </a:r>
          <a:endParaRPr lang="en-GB" sz="1300" kern="1200"/>
        </a:p>
      </dsp:txBody>
      <dsp:txXfrm>
        <a:off x="0" y="2500199"/>
        <a:ext cx="8229600" cy="941850"/>
      </dsp:txXfrm>
    </dsp:sp>
    <dsp:sp modelId="{5F886A1D-1C03-417A-9263-620490CE36E0}">
      <dsp:nvSpPr>
        <dsp:cNvPr id="0" name=""/>
        <dsp:cNvSpPr/>
      </dsp:nvSpPr>
      <dsp:spPr>
        <a:xfrm>
          <a:off x="411480" y="2308319"/>
          <a:ext cx="5760720" cy="383760"/>
        </a:xfrm>
        <a:prstGeom prst="roundRect">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7742" tIns="0" rIns="217742" bIns="0" numCol="1" spcCol="1270" anchor="ctr" anchorCtr="0">
          <a:noAutofit/>
        </a:bodyPr>
        <a:lstStyle/>
        <a:p>
          <a:pPr lvl="0" algn="l" defTabSz="577850">
            <a:lnSpc>
              <a:spcPct val="90000"/>
            </a:lnSpc>
            <a:spcBef>
              <a:spcPct val="0"/>
            </a:spcBef>
            <a:spcAft>
              <a:spcPct val="35000"/>
            </a:spcAft>
          </a:pPr>
          <a:r>
            <a:rPr lang="en-GB" sz="1300" b="1" kern="1200" dirty="0" smtClean="0"/>
            <a:t>Years 7-9</a:t>
          </a:r>
          <a:endParaRPr lang="en-GB" sz="1300" kern="1200" dirty="0"/>
        </a:p>
      </dsp:txBody>
      <dsp:txXfrm>
        <a:off x="430214" y="2327053"/>
        <a:ext cx="5723252" cy="346292"/>
      </dsp:txXfrm>
    </dsp:sp>
    <dsp:sp modelId="{7C8C22F6-D767-4E56-929C-4D1151C377B1}">
      <dsp:nvSpPr>
        <dsp:cNvPr id="0" name=""/>
        <dsp:cNvSpPr/>
      </dsp:nvSpPr>
      <dsp:spPr>
        <a:xfrm>
          <a:off x="0" y="3704129"/>
          <a:ext cx="8229600" cy="737100"/>
        </a:xfrm>
        <a:prstGeom prst="rect">
          <a:avLst/>
        </a:prstGeom>
        <a:solidFill>
          <a:schemeClr val="lt1">
            <a:alpha val="90000"/>
            <a:hueOff val="0"/>
            <a:satOff val="0"/>
            <a:lumOff val="0"/>
            <a:alphaOff val="0"/>
          </a:schemeClr>
        </a:solidFill>
        <a:ln w="25400" cap="flat" cmpd="sng" algn="ctr">
          <a:solidFill>
            <a:schemeClr val="accent5">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38708" tIns="270764" rIns="638708" bIns="92456" numCol="1" spcCol="1270" anchor="t" anchorCtr="0">
          <a:noAutofit/>
        </a:bodyPr>
        <a:lstStyle/>
        <a:p>
          <a:pPr marL="114300" lvl="1" indent="-114300" algn="l" defTabSz="577850">
            <a:lnSpc>
              <a:spcPct val="90000"/>
            </a:lnSpc>
            <a:spcBef>
              <a:spcPct val="0"/>
            </a:spcBef>
            <a:spcAft>
              <a:spcPct val="15000"/>
            </a:spcAft>
            <a:buChar char="••"/>
          </a:pPr>
          <a:r>
            <a:rPr lang="en-GB" sz="1300" kern="1200" dirty="0" smtClean="0"/>
            <a:t>one of the groups most in need of CEIAG because of the potentially wide range of academic and vocational options open to them, but least likely to receive adequate support</a:t>
          </a:r>
          <a:endParaRPr lang="en-GB" sz="1300" kern="1200" dirty="0"/>
        </a:p>
      </dsp:txBody>
      <dsp:txXfrm>
        <a:off x="0" y="3704129"/>
        <a:ext cx="8229600" cy="737100"/>
      </dsp:txXfrm>
    </dsp:sp>
    <dsp:sp modelId="{5B06C3C4-2C5A-4D83-BCE9-F7BEF65316FC}">
      <dsp:nvSpPr>
        <dsp:cNvPr id="0" name=""/>
        <dsp:cNvSpPr/>
      </dsp:nvSpPr>
      <dsp:spPr>
        <a:xfrm>
          <a:off x="411480" y="3512249"/>
          <a:ext cx="5760720" cy="383760"/>
        </a:xfrm>
        <a:prstGeom prst="roundRect">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7742" tIns="0" rIns="217742" bIns="0" numCol="1" spcCol="1270" anchor="ctr" anchorCtr="0">
          <a:noAutofit/>
        </a:bodyPr>
        <a:lstStyle/>
        <a:p>
          <a:pPr lvl="0" algn="l" defTabSz="577850">
            <a:lnSpc>
              <a:spcPct val="90000"/>
            </a:lnSpc>
            <a:spcBef>
              <a:spcPct val="0"/>
            </a:spcBef>
            <a:spcAft>
              <a:spcPct val="35000"/>
            </a:spcAft>
          </a:pPr>
          <a:r>
            <a:rPr lang="en-GB" sz="1300" b="1" kern="1200" smtClean="0"/>
            <a:t>Middle-attainers</a:t>
          </a:r>
          <a:endParaRPr lang="en-GB" sz="1300" kern="1200"/>
        </a:p>
      </dsp:txBody>
      <dsp:txXfrm>
        <a:off x="430214" y="3530983"/>
        <a:ext cx="5723252" cy="346292"/>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8C10DA4-644D-6D49-A556-483533225AFD}">
      <dsp:nvSpPr>
        <dsp:cNvPr id="0" name=""/>
        <dsp:cNvSpPr/>
      </dsp:nvSpPr>
      <dsp:spPr>
        <a:xfrm>
          <a:off x="0" y="37150"/>
          <a:ext cx="6096000" cy="743535"/>
        </a:xfrm>
        <a:prstGeom prst="round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18110" tIns="118110" rIns="118110" bIns="118110" numCol="1" spcCol="1270" anchor="ctr" anchorCtr="0">
          <a:noAutofit/>
        </a:bodyPr>
        <a:lstStyle/>
        <a:p>
          <a:pPr lvl="0" algn="l" defTabSz="1377950">
            <a:lnSpc>
              <a:spcPct val="90000"/>
            </a:lnSpc>
            <a:spcBef>
              <a:spcPct val="0"/>
            </a:spcBef>
            <a:spcAft>
              <a:spcPct val="35000"/>
            </a:spcAft>
          </a:pPr>
          <a:r>
            <a:rPr lang="en-US" sz="3100" kern="1200" dirty="0" smtClean="0"/>
            <a:t>School 1</a:t>
          </a:r>
          <a:endParaRPr lang="en-US" sz="3100" kern="1200" dirty="0"/>
        </a:p>
      </dsp:txBody>
      <dsp:txXfrm>
        <a:off x="36296" y="73446"/>
        <a:ext cx="6023408" cy="670943"/>
      </dsp:txXfrm>
    </dsp:sp>
    <dsp:sp modelId="{54E54CE5-75C2-774B-B872-5E16B3B081BC}">
      <dsp:nvSpPr>
        <dsp:cNvPr id="0" name=""/>
        <dsp:cNvSpPr/>
      </dsp:nvSpPr>
      <dsp:spPr>
        <a:xfrm>
          <a:off x="0" y="780685"/>
          <a:ext cx="6096000" cy="109089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93548" tIns="39370" rIns="220472" bIns="39370" numCol="1" spcCol="1270" anchor="t" anchorCtr="0">
          <a:noAutofit/>
        </a:bodyPr>
        <a:lstStyle/>
        <a:p>
          <a:pPr marL="228600" lvl="1" indent="-228600" algn="l" defTabSz="1066800">
            <a:lnSpc>
              <a:spcPct val="90000"/>
            </a:lnSpc>
            <a:spcBef>
              <a:spcPct val="0"/>
            </a:spcBef>
            <a:spcAft>
              <a:spcPct val="20000"/>
            </a:spcAft>
            <a:buChar char="••"/>
          </a:pPr>
          <a:r>
            <a:rPr lang="en-GB" sz="2400" kern="1200" dirty="0" smtClean="0"/>
            <a:t>a mixed, 11-16 school in a deprived area with a large number of pupils eligible for free school meals.</a:t>
          </a:r>
          <a:endParaRPr lang="en-US" sz="2400" kern="1200" dirty="0"/>
        </a:p>
      </dsp:txBody>
      <dsp:txXfrm>
        <a:off x="0" y="780685"/>
        <a:ext cx="6096000" cy="1090890"/>
      </dsp:txXfrm>
    </dsp:sp>
    <dsp:sp modelId="{FAF0A063-6EAD-B94E-B22B-045537190ABB}">
      <dsp:nvSpPr>
        <dsp:cNvPr id="0" name=""/>
        <dsp:cNvSpPr/>
      </dsp:nvSpPr>
      <dsp:spPr>
        <a:xfrm>
          <a:off x="0" y="1871575"/>
          <a:ext cx="6096000" cy="743535"/>
        </a:xfrm>
        <a:prstGeom prst="round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18110" tIns="118110" rIns="118110" bIns="118110" numCol="1" spcCol="1270" anchor="ctr" anchorCtr="0">
          <a:noAutofit/>
        </a:bodyPr>
        <a:lstStyle/>
        <a:p>
          <a:pPr lvl="0" algn="l" defTabSz="1377950">
            <a:lnSpc>
              <a:spcPct val="90000"/>
            </a:lnSpc>
            <a:spcBef>
              <a:spcPct val="0"/>
            </a:spcBef>
            <a:spcAft>
              <a:spcPct val="35000"/>
            </a:spcAft>
          </a:pPr>
          <a:r>
            <a:rPr lang="en-US" sz="3100" kern="1200" dirty="0" smtClean="0"/>
            <a:t>School 2</a:t>
          </a:r>
          <a:endParaRPr lang="en-US" sz="3100" kern="1200" dirty="0"/>
        </a:p>
      </dsp:txBody>
      <dsp:txXfrm>
        <a:off x="36296" y="1907871"/>
        <a:ext cx="6023408" cy="670943"/>
      </dsp:txXfrm>
    </dsp:sp>
    <dsp:sp modelId="{DF93AE35-9F81-8D4F-B716-6A230022F671}">
      <dsp:nvSpPr>
        <dsp:cNvPr id="0" name=""/>
        <dsp:cNvSpPr/>
      </dsp:nvSpPr>
      <dsp:spPr>
        <a:xfrm>
          <a:off x="0" y="2615110"/>
          <a:ext cx="6096000" cy="141173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93548" tIns="39370" rIns="220472" bIns="39370" numCol="1" spcCol="1270" anchor="t" anchorCtr="0">
          <a:noAutofit/>
        </a:bodyPr>
        <a:lstStyle/>
        <a:p>
          <a:pPr marL="228600" lvl="1" indent="-228600" algn="l" defTabSz="1066800">
            <a:lnSpc>
              <a:spcPct val="90000"/>
            </a:lnSpc>
            <a:spcBef>
              <a:spcPct val="0"/>
            </a:spcBef>
            <a:spcAft>
              <a:spcPct val="20000"/>
            </a:spcAft>
            <a:buChar char="••"/>
          </a:pPr>
          <a:r>
            <a:rPr lang="en-GB" sz="2400" kern="1200" dirty="0" smtClean="0"/>
            <a:t>a single-sex girls’ school with a sixth form in an area of high deprivation with a high proportion of pupils eligible for free school meals.</a:t>
          </a:r>
          <a:endParaRPr lang="en-US" sz="2400" kern="1200" dirty="0"/>
        </a:p>
      </dsp:txBody>
      <dsp:txXfrm>
        <a:off x="0" y="2615110"/>
        <a:ext cx="6096000" cy="1411739"/>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2DA64CF-0E94-4E36-9E91-F34F471CA64C}">
      <dsp:nvSpPr>
        <dsp:cNvPr id="0" name=""/>
        <dsp:cNvSpPr/>
      </dsp:nvSpPr>
      <dsp:spPr>
        <a:xfrm>
          <a:off x="495061" y="645"/>
          <a:ext cx="2262336" cy="1357401"/>
        </a:xfrm>
        <a:prstGeom prst="rect">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lvl="0" algn="ctr" defTabSz="1111250">
            <a:lnSpc>
              <a:spcPct val="90000"/>
            </a:lnSpc>
            <a:spcBef>
              <a:spcPct val="0"/>
            </a:spcBef>
            <a:spcAft>
              <a:spcPct val="35000"/>
            </a:spcAft>
          </a:pPr>
          <a:r>
            <a:rPr lang="en-GB" sz="2500" kern="1200" dirty="0" smtClean="0"/>
            <a:t>Local authority support</a:t>
          </a:r>
          <a:endParaRPr lang="en-GB" sz="2500" kern="1200" dirty="0"/>
        </a:p>
      </dsp:txBody>
      <dsp:txXfrm>
        <a:off x="495061" y="645"/>
        <a:ext cx="2262336" cy="1357401"/>
      </dsp:txXfrm>
    </dsp:sp>
    <dsp:sp modelId="{768DB19E-065B-CF4F-B07C-0FB8EF95374C}">
      <dsp:nvSpPr>
        <dsp:cNvPr id="0" name=""/>
        <dsp:cNvSpPr/>
      </dsp:nvSpPr>
      <dsp:spPr>
        <a:xfrm>
          <a:off x="2983631" y="645"/>
          <a:ext cx="2262336" cy="1357401"/>
        </a:xfrm>
        <a:prstGeom prst="rect">
          <a:avLst/>
        </a:prstGeom>
        <a:solidFill>
          <a:schemeClr val="accent4">
            <a:hueOff val="-744129"/>
            <a:satOff val="4483"/>
            <a:lumOff val="359"/>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lvl="0" algn="ctr" defTabSz="1111250">
            <a:lnSpc>
              <a:spcPct val="90000"/>
            </a:lnSpc>
            <a:spcBef>
              <a:spcPct val="0"/>
            </a:spcBef>
            <a:spcAft>
              <a:spcPct val="35000"/>
            </a:spcAft>
          </a:pPr>
          <a:r>
            <a:rPr lang="en-GB" sz="2500" kern="1200" dirty="0" smtClean="0"/>
            <a:t>Careers coordination</a:t>
          </a:r>
          <a:endParaRPr lang="en-GB" sz="2500" kern="1200" dirty="0"/>
        </a:p>
      </dsp:txBody>
      <dsp:txXfrm>
        <a:off x="2983631" y="645"/>
        <a:ext cx="2262336" cy="1357401"/>
      </dsp:txXfrm>
    </dsp:sp>
    <dsp:sp modelId="{D66DCE3E-AA70-4DD1-9BC5-5134163632EC}">
      <dsp:nvSpPr>
        <dsp:cNvPr id="0" name=""/>
        <dsp:cNvSpPr/>
      </dsp:nvSpPr>
      <dsp:spPr>
        <a:xfrm>
          <a:off x="5472201" y="645"/>
          <a:ext cx="2262336" cy="1357401"/>
        </a:xfrm>
        <a:prstGeom prst="rect">
          <a:avLst/>
        </a:prstGeom>
        <a:solidFill>
          <a:schemeClr val="accent4">
            <a:hueOff val="-1488257"/>
            <a:satOff val="8966"/>
            <a:lumOff val="719"/>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lvl="0" algn="ctr" defTabSz="1111250">
            <a:lnSpc>
              <a:spcPct val="90000"/>
            </a:lnSpc>
            <a:spcBef>
              <a:spcPct val="0"/>
            </a:spcBef>
            <a:spcAft>
              <a:spcPct val="35000"/>
            </a:spcAft>
          </a:pPr>
          <a:r>
            <a:rPr lang="en-GB" sz="2500" kern="1200" dirty="0" smtClean="0"/>
            <a:t>Focus on year 11 (occasionally 10)</a:t>
          </a:r>
          <a:endParaRPr lang="en-GB" sz="2500" kern="1200" dirty="0"/>
        </a:p>
      </dsp:txBody>
      <dsp:txXfrm>
        <a:off x="5472201" y="645"/>
        <a:ext cx="2262336" cy="1357401"/>
      </dsp:txXfrm>
    </dsp:sp>
    <dsp:sp modelId="{E459A8CF-D1C7-4363-A90D-72FF20E13C02}">
      <dsp:nvSpPr>
        <dsp:cNvPr id="0" name=""/>
        <dsp:cNvSpPr/>
      </dsp:nvSpPr>
      <dsp:spPr>
        <a:xfrm>
          <a:off x="495061" y="1584280"/>
          <a:ext cx="2262336" cy="1357401"/>
        </a:xfrm>
        <a:prstGeom prst="rect">
          <a:avLst/>
        </a:prstGeom>
        <a:solidFill>
          <a:schemeClr val="accent4">
            <a:hueOff val="-2232386"/>
            <a:satOff val="13449"/>
            <a:lumOff val="1078"/>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lvl="0" algn="ctr" defTabSz="1111250">
            <a:lnSpc>
              <a:spcPct val="90000"/>
            </a:lnSpc>
            <a:spcBef>
              <a:spcPct val="0"/>
            </a:spcBef>
            <a:spcAft>
              <a:spcPct val="35000"/>
            </a:spcAft>
          </a:pPr>
          <a:r>
            <a:rPr lang="en-GB" sz="2500" kern="1200" dirty="0" smtClean="0"/>
            <a:t>Guidance</a:t>
          </a:r>
          <a:endParaRPr lang="en-GB" sz="2500" kern="1200" dirty="0"/>
        </a:p>
      </dsp:txBody>
      <dsp:txXfrm>
        <a:off x="495061" y="1584280"/>
        <a:ext cx="2262336" cy="1357401"/>
      </dsp:txXfrm>
    </dsp:sp>
    <dsp:sp modelId="{85AAD49F-F8A8-4D0D-8003-C8699A2E7A04}">
      <dsp:nvSpPr>
        <dsp:cNvPr id="0" name=""/>
        <dsp:cNvSpPr/>
      </dsp:nvSpPr>
      <dsp:spPr>
        <a:xfrm>
          <a:off x="2983631" y="1584280"/>
          <a:ext cx="2262336" cy="1357401"/>
        </a:xfrm>
        <a:prstGeom prst="rect">
          <a:avLst/>
        </a:prstGeom>
        <a:solidFill>
          <a:schemeClr val="accent4">
            <a:hueOff val="-2976514"/>
            <a:satOff val="17933"/>
            <a:lumOff val="1437"/>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lvl="0" algn="ctr" defTabSz="1111250">
            <a:lnSpc>
              <a:spcPct val="90000"/>
            </a:lnSpc>
            <a:spcBef>
              <a:spcPct val="0"/>
            </a:spcBef>
            <a:spcAft>
              <a:spcPct val="35000"/>
            </a:spcAft>
          </a:pPr>
          <a:r>
            <a:rPr lang="en-GB" sz="2500" kern="1200" dirty="0" smtClean="0"/>
            <a:t>Little integration in lessons</a:t>
          </a:r>
          <a:endParaRPr lang="en-GB" sz="2500" kern="1200" dirty="0"/>
        </a:p>
      </dsp:txBody>
      <dsp:txXfrm>
        <a:off x="2983631" y="1584280"/>
        <a:ext cx="2262336" cy="1357401"/>
      </dsp:txXfrm>
    </dsp:sp>
    <dsp:sp modelId="{EF1DFDFE-51BE-41ED-B20F-61BC003A7315}">
      <dsp:nvSpPr>
        <dsp:cNvPr id="0" name=""/>
        <dsp:cNvSpPr/>
      </dsp:nvSpPr>
      <dsp:spPr>
        <a:xfrm>
          <a:off x="5472201" y="1584280"/>
          <a:ext cx="2262336" cy="1357401"/>
        </a:xfrm>
        <a:prstGeom prst="rect">
          <a:avLst/>
        </a:prstGeom>
        <a:solidFill>
          <a:schemeClr val="accent4">
            <a:hueOff val="-3720643"/>
            <a:satOff val="22416"/>
            <a:lumOff val="1797"/>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lvl="0" algn="ctr" defTabSz="1111250">
            <a:lnSpc>
              <a:spcPct val="90000"/>
            </a:lnSpc>
            <a:spcBef>
              <a:spcPct val="0"/>
            </a:spcBef>
            <a:spcAft>
              <a:spcPct val="35000"/>
            </a:spcAft>
          </a:pPr>
          <a:r>
            <a:rPr lang="en-GB" sz="2500" kern="1200" dirty="0" smtClean="0"/>
            <a:t>Pupils unaware and unsupported</a:t>
          </a:r>
          <a:endParaRPr lang="en-GB" sz="2500" kern="1200" dirty="0"/>
        </a:p>
      </dsp:txBody>
      <dsp:txXfrm>
        <a:off x="5472201" y="1584280"/>
        <a:ext cx="2262336" cy="1357401"/>
      </dsp:txXfrm>
    </dsp:sp>
    <dsp:sp modelId="{564667C8-8620-3A4B-994C-F98B1AB1E687}">
      <dsp:nvSpPr>
        <dsp:cNvPr id="0" name=""/>
        <dsp:cNvSpPr/>
      </dsp:nvSpPr>
      <dsp:spPr>
        <a:xfrm>
          <a:off x="2983631" y="3167916"/>
          <a:ext cx="2262336" cy="1357401"/>
        </a:xfrm>
        <a:prstGeom prst="rect">
          <a:avLst/>
        </a:prstGeom>
        <a:solidFill>
          <a:schemeClr val="accent4">
            <a:hueOff val="-4464771"/>
            <a:satOff val="26899"/>
            <a:lumOff val="2156"/>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lvl="0" algn="ctr" defTabSz="1111250">
            <a:lnSpc>
              <a:spcPct val="90000"/>
            </a:lnSpc>
            <a:spcBef>
              <a:spcPct val="0"/>
            </a:spcBef>
            <a:spcAft>
              <a:spcPct val="35000"/>
            </a:spcAft>
          </a:pPr>
          <a:r>
            <a:rPr lang="en-GB" sz="2500" kern="1200" dirty="0" smtClean="0"/>
            <a:t>Connections with careers not explicit</a:t>
          </a:r>
          <a:endParaRPr lang="en-GB" sz="2500" kern="1200" dirty="0"/>
        </a:p>
      </dsp:txBody>
      <dsp:txXfrm>
        <a:off x="2983631" y="3167916"/>
        <a:ext cx="2262336" cy="1357401"/>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CD1FCB9-8B18-4016-A0D2-9DF799DB2A0D}">
      <dsp:nvSpPr>
        <dsp:cNvPr id="0" name=""/>
        <dsp:cNvSpPr/>
      </dsp:nvSpPr>
      <dsp:spPr>
        <a:xfrm>
          <a:off x="0" y="591343"/>
          <a:ext cx="2571749" cy="1543050"/>
        </a:xfrm>
        <a:prstGeom prst="rect">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lvl="0" algn="ctr" defTabSz="1200150">
            <a:lnSpc>
              <a:spcPct val="90000"/>
            </a:lnSpc>
            <a:spcBef>
              <a:spcPct val="0"/>
            </a:spcBef>
            <a:spcAft>
              <a:spcPct val="35000"/>
            </a:spcAft>
          </a:pPr>
          <a:r>
            <a:rPr lang="en-GB" sz="2700" kern="1200" dirty="0" smtClean="0"/>
            <a:t>Low awareness among teachers</a:t>
          </a:r>
          <a:endParaRPr lang="en-GB" sz="2700" kern="1200" dirty="0"/>
        </a:p>
      </dsp:txBody>
      <dsp:txXfrm>
        <a:off x="0" y="591343"/>
        <a:ext cx="2571749" cy="1543050"/>
      </dsp:txXfrm>
    </dsp:sp>
    <dsp:sp modelId="{0D5296E6-75E2-4123-B578-688A3B308239}">
      <dsp:nvSpPr>
        <dsp:cNvPr id="0" name=""/>
        <dsp:cNvSpPr/>
      </dsp:nvSpPr>
      <dsp:spPr>
        <a:xfrm>
          <a:off x="2828925" y="591343"/>
          <a:ext cx="2571749" cy="1543050"/>
        </a:xfrm>
        <a:prstGeom prst="rect">
          <a:avLst/>
        </a:prstGeom>
        <a:solidFill>
          <a:schemeClr val="accent4">
            <a:hueOff val="-1116193"/>
            <a:satOff val="6725"/>
            <a:lumOff val="539"/>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lvl="0" algn="ctr" defTabSz="1200150">
            <a:lnSpc>
              <a:spcPct val="90000"/>
            </a:lnSpc>
            <a:spcBef>
              <a:spcPct val="0"/>
            </a:spcBef>
            <a:spcAft>
              <a:spcPct val="35000"/>
            </a:spcAft>
          </a:pPr>
          <a:r>
            <a:rPr lang="en-GB" sz="2700" kern="1200" dirty="0" smtClean="0"/>
            <a:t>Lack of impartiality</a:t>
          </a:r>
          <a:endParaRPr lang="en-GB" sz="2700" kern="1200" dirty="0"/>
        </a:p>
      </dsp:txBody>
      <dsp:txXfrm>
        <a:off x="2828925" y="591343"/>
        <a:ext cx="2571749" cy="1543050"/>
      </dsp:txXfrm>
    </dsp:sp>
    <dsp:sp modelId="{DC591B48-857E-4CFA-BEA8-EA414D24D68A}">
      <dsp:nvSpPr>
        <dsp:cNvPr id="0" name=""/>
        <dsp:cNvSpPr/>
      </dsp:nvSpPr>
      <dsp:spPr>
        <a:xfrm>
          <a:off x="5657849" y="591343"/>
          <a:ext cx="2571749" cy="1543050"/>
        </a:xfrm>
        <a:prstGeom prst="rect">
          <a:avLst/>
        </a:prstGeom>
        <a:solidFill>
          <a:schemeClr val="accent4">
            <a:hueOff val="-2232386"/>
            <a:satOff val="13449"/>
            <a:lumOff val="1078"/>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lvl="0" algn="ctr" defTabSz="1200150">
            <a:lnSpc>
              <a:spcPct val="90000"/>
            </a:lnSpc>
            <a:spcBef>
              <a:spcPct val="0"/>
            </a:spcBef>
            <a:spcAft>
              <a:spcPct val="35000"/>
            </a:spcAft>
          </a:pPr>
          <a:r>
            <a:rPr lang="en-GB" sz="2700" kern="1200" dirty="0" smtClean="0"/>
            <a:t>Data not used to inform careers programme</a:t>
          </a:r>
          <a:endParaRPr lang="en-GB" sz="2700" kern="1200" dirty="0"/>
        </a:p>
      </dsp:txBody>
      <dsp:txXfrm>
        <a:off x="5657849" y="591343"/>
        <a:ext cx="2571749" cy="1543050"/>
      </dsp:txXfrm>
    </dsp:sp>
    <dsp:sp modelId="{2BBB4D3C-74AB-4660-B77F-6EFA7152BFB1}">
      <dsp:nvSpPr>
        <dsp:cNvPr id="0" name=""/>
        <dsp:cNvSpPr/>
      </dsp:nvSpPr>
      <dsp:spPr>
        <a:xfrm>
          <a:off x="1414462" y="2391569"/>
          <a:ext cx="2571749" cy="1543050"/>
        </a:xfrm>
        <a:prstGeom prst="rect">
          <a:avLst/>
        </a:prstGeom>
        <a:solidFill>
          <a:schemeClr val="accent4">
            <a:hueOff val="-3348579"/>
            <a:satOff val="20174"/>
            <a:lumOff val="1617"/>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lvl="0" algn="ctr" defTabSz="1200150">
            <a:lnSpc>
              <a:spcPct val="90000"/>
            </a:lnSpc>
            <a:spcBef>
              <a:spcPct val="0"/>
            </a:spcBef>
            <a:spcAft>
              <a:spcPct val="35000"/>
            </a:spcAft>
          </a:pPr>
          <a:r>
            <a:rPr lang="en-GB" sz="2700" kern="1200" dirty="0" smtClean="0"/>
            <a:t>Lack of employer contacts</a:t>
          </a:r>
          <a:endParaRPr lang="en-GB" sz="2700" kern="1200" dirty="0"/>
        </a:p>
      </dsp:txBody>
      <dsp:txXfrm>
        <a:off x="1414462" y="2391569"/>
        <a:ext cx="2571749" cy="1543050"/>
      </dsp:txXfrm>
    </dsp:sp>
    <dsp:sp modelId="{C8333E72-A291-44EF-90F2-5510664429FA}">
      <dsp:nvSpPr>
        <dsp:cNvPr id="0" name=""/>
        <dsp:cNvSpPr/>
      </dsp:nvSpPr>
      <dsp:spPr>
        <a:xfrm>
          <a:off x="4243387" y="2391569"/>
          <a:ext cx="2571749" cy="1543050"/>
        </a:xfrm>
        <a:prstGeom prst="rect">
          <a:avLst/>
        </a:prstGeom>
        <a:solidFill>
          <a:schemeClr val="accent4">
            <a:hueOff val="-4464771"/>
            <a:satOff val="26899"/>
            <a:lumOff val="2156"/>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lvl="0" algn="ctr" defTabSz="1200150">
            <a:lnSpc>
              <a:spcPct val="90000"/>
            </a:lnSpc>
            <a:spcBef>
              <a:spcPct val="0"/>
            </a:spcBef>
            <a:spcAft>
              <a:spcPct val="35000"/>
            </a:spcAft>
          </a:pPr>
          <a:r>
            <a:rPr lang="en-GB" sz="2700" kern="1200" dirty="0" smtClean="0"/>
            <a:t>Lack of vocational </a:t>
          </a:r>
          <a:r>
            <a:rPr lang="en-GB" sz="2700" kern="1200" dirty="0" smtClean="0"/>
            <a:t>options and info</a:t>
          </a:r>
          <a:endParaRPr lang="en-GB" sz="2700" kern="1200" dirty="0"/>
        </a:p>
      </dsp:txBody>
      <dsp:txXfrm>
        <a:off x="4243387" y="2391569"/>
        <a:ext cx="2571749" cy="1543050"/>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12B055D-C8F6-46FD-A26A-28386FB5C0E9}">
      <dsp:nvSpPr>
        <dsp:cNvPr id="0" name=""/>
        <dsp:cNvSpPr/>
      </dsp:nvSpPr>
      <dsp:spPr>
        <a:xfrm>
          <a:off x="154356" y="460647"/>
          <a:ext cx="2571749" cy="1543050"/>
        </a:xfrm>
        <a:prstGeom prst="rect">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5730" tIns="125730" rIns="125730" bIns="125730" numCol="1" spcCol="1270" anchor="ctr" anchorCtr="0">
          <a:noAutofit/>
        </a:bodyPr>
        <a:lstStyle/>
        <a:p>
          <a:pPr lvl="0" algn="ctr" defTabSz="1466850">
            <a:lnSpc>
              <a:spcPct val="90000"/>
            </a:lnSpc>
            <a:spcBef>
              <a:spcPct val="0"/>
            </a:spcBef>
            <a:spcAft>
              <a:spcPct val="35000"/>
            </a:spcAft>
          </a:pPr>
          <a:r>
            <a:rPr lang="en-GB" sz="3300" kern="1200" dirty="0" smtClean="0"/>
            <a:t>Education focus</a:t>
          </a:r>
          <a:endParaRPr lang="en-GB" sz="3300" kern="1200" dirty="0"/>
        </a:p>
      </dsp:txBody>
      <dsp:txXfrm>
        <a:off x="154356" y="460647"/>
        <a:ext cx="2571749" cy="1543050"/>
      </dsp:txXfrm>
    </dsp:sp>
    <dsp:sp modelId="{EF0B46A7-0E50-4445-9D06-0C3B0734D621}">
      <dsp:nvSpPr>
        <dsp:cNvPr id="0" name=""/>
        <dsp:cNvSpPr/>
      </dsp:nvSpPr>
      <dsp:spPr>
        <a:xfrm>
          <a:off x="2828925" y="591343"/>
          <a:ext cx="2571749" cy="1543050"/>
        </a:xfrm>
        <a:prstGeom prst="rect">
          <a:avLst/>
        </a:prstGeom>
        <a:solidFill>
          <a:schemeClr val="accent3">
            <a:hueOff val="2812566"/>
            <a:satOff val="-4220"/>
            <a:lumOff val="-686"/>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5730" tIns="125730" rIns="125730" bIns="125730" numCol="1" spcCol="1270" anchor="ctr" anchorCtr="0">
          <a:noAutofit/>
        </a:bodyPr>
        <a:lstStyle/>
        <a:p>
          <a:pPr lvl="0" algn="ctr" defTabSz="1466850">
            <a:lnSpc>
              <a:spcPct val="90000"/>
            </a:lnSpc>
            <a:spcBef>
              <a:spcPct val="0"/>
            </a:spcBef>
            <a:spcAft>
              <a:spcPct val="35000"/>
            </a:spcAft>
          </a:pPr>
          <a:r>
            <a:rPr lang="en-GB" sz="3300" kern="1200" dirty="0" smtClean="0"/>
            <a:t>Leadership</a:t>
          </a:r>
          <a:endParaRPr lang="en-GB" sz="3300" kern="1200" dirty="0"/>
        </a:p>
      </dsp:txBody>
      <dsp:txXfrm>
        <a:off x="2828925" y="591343"/>
        <a:ext cx="2571749" cy="1543050"/>
      </dsp:txXfrm>
    </dsp:sp>
    <dsp:sp modelId="{D02903BF-E1DC-4B40-9B59-B9B78056FEAB}">
      <dsp:nvSpPr>
        <dsp:cNvPr id="0" name=""/>
        <dsp:cNvSpPr/>
      </dsp:nvSpPr>
      <dsp:spPr>
        <a:xfrm>
          <a:off x="5657849" y="591343"/>
          <a:ext cx="2571749" cy="1543050"/>
        </a:xfrm>
        <a:prstGeom prst="rect">
          <a:avLst/>
        </a:prstGeom>
        <a:solidFill>
          <a:schemeClr val="accent3">
            <a:hueOff val="5625133"/>
            <a:satOff val="-8440"/>
            <a:lumOff val="-1373"/>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5730" tIns="125730" rIns="125730" bIns="125730" numCol="1" spcCol="1270" anchor="ctr" anchorCtr="0">
          <a:noAutofit/>
        </a:bodyPr>
        <a:lstStyle/>
        <a:p>
          <a:pPr lvl="0" algn="ctr" defTabSz="1466850">
            <a:lnSpc>
              <a:spcPct val="90000"/>
            </a:lnSpc>
            <a:spcBef>
              <a:spcPct val="0"/>
            </a:spcBef>
            <a:spcAft>
              <a:spcPct val="35000"/>
            </a:spcAft>
          </a:pPr>
          <a:r>
            <a:rPr lang="en-GB" sz="3300" kern="1200" dirty="0" smtClean="0"/>
            <a:t>Working groups</a:t>
          </a:r>
          <a:endParaRPr lang="en-GB" sz="3300" kern="1200" dirty="0"/>
        </a:p>
      </dsp:txBody>
      <dsp:txXfrm>
        <a:off x="5657849" y="591343"/>
        <a:ext cx="2571749" cy="1543050"/>
      </dsp:txXfrm>
    </dsp:sp>
    <dsp:sp modelId="{59CB8981-CA9D-4E70-9C84-B0D15CB1F7A9}">
      <dsp:nvSpPr>
        <dsp:cNvPr id="0" name=""/>
        <dsp:cNvSpPr/>
      </dsp:nvSpPr>
      <dsp:spPr>
        <a:xfrm>
          <a:off x="1414462" y="2391569"/>
          <a:ext cx="2571749" cy="1543050"/>
        </a:xfrm>
        <a:prstGeom prst="rect">
          <a:avLst/>
        </a:prstGeom>
        <a:solidFill>
          <a:schemeClr val="accent3">
            <a:hueOff val="8437700"/>
            <a:satOff val="-12660"/>
            <a:lumOff val="-2059"/>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5730" tIns="125730" rIns="125730" bIns="125730" numCol="1" spcCol="1270" anchor="ctr" anchorCtr="0">
          <a:noAutofit/>
        </a:bodyPr>
        <a:lstStyle/>
        <a:p>
          <a:pPr lvl="0" algn="ctr" defTabSz="1466850">
            <a:lnSpc>
              <a:spcPct val="90000"/>
            </a:lnSpc>
            <a:spcBef>
              <a:spcPct val="0"/>
            </a:spcBef>
            <a:spcAft>
              <a:spcPct val="35000"/>
            </a:spcAft>
          </a:pPr>
          <a:r>
            <a:rPr lang="en-GB" sz="3300" kern="1200" dirty="0" smtClean="0"/>
            <a:t>CPD</a:t>
          </a:r>
          <a:r>
            <a:rPr lang="en-GB" sz="3300" kern="1200" baseline="0" dirty="0" smtClean="0"/>
            <a:t> for teaching staff</a:t>
          </a:r>
          <a:endParaRPr lang="en-GB" sz="3300" kern="1200" dirty="0"/>
        </a:p>
      </dsp:txBody>
      <dsp:txXfrm>
        <a:off x="1414462" y="2391569"/>
        <a:ext cx="2571749" cy="1543050"/>
      </dsp:txXfrm>
    </dsp:sp>
    <dsp:sp modelId="{DCABBB7D-450A-46F1-957D-26AF7DD63CFD}">
      <dsp:nvSpPr>
        <dsp:cNvPr id="0" name=""/>
        <dsp:cNvSpPr/>
      </dsp:nvSpPr>
      <dsp:spPr>
        <a:xfrm>
          <a:off x="4243387" y="2391569"/>
          <a:ext cx="2571749" cy="1543050"/>
        </a:xfrm>
        <a:prstGeom prst="rect">
          <a:avLst/>
        </a:prstGeom>
        <a:solidFill>
          <a:schemeClr val="accent3">
            <a:hueOff val="11250266"/>
            <a:satOff val="-16880"/>
            <a:lumOff val="-2745"/>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5730" tIns="125730" rIns="125730" bIns="125730" numCol="1" spcCol="1270" anchor="ctr" anchorCtr="0">
          <a:noAutofit/>
        </a:bodyPr>
        <a:lstStyle/>
        <a:p>
          <a:pPr lvl="0" algn="ctr" defTabSz="1466850">
            <a:lnSpc>
              <a:spcPct val="90000"/>
            </a:lnSpc>
            <a:spcBef>
              <a:spcPct val="0"/>
            </a:spcBef>
            <a:spcAft>
              <a:spcPct val="35000"/>
            </a:spcAft>
          </a:pPr>
          <a:r>
            <a:rPr lang="en-GB" sz="3300" kern="1200" dirty="0" smtClean="0"/>
            <a:t>Employer contacts</a:t>
          </a:r>
          <a:endParaRPr lang="en-GB" sz="3300" kern="1200" dirty="0"/>
        </a:p>
      </dsp:txBody>
      <dsp:txXfrm>
        <a:off x="4243387" y="2391569"/>
        <a:ext cx="2571749" cy="1543050"/>
      </dsp:txXfrm>
    </dsp:sp>
  </dsp:spTree>
</dsp:drawing>
</file>

<file path=ppt/diagrams/layout1.xml><?xml version="1.0" encoding="utf-8"?>
<dgm:layoutDef xmlns:dgm="http://schemas.openxmlformats.org/drawingml/2006/diagram" xmlns:a="http://schemas.openxmlformats.org/drawingml/2006/main" uniqueId="urn:microsoft.com/office/officeart/2005/8/layout/hList6">
  <dgm:title val=""/>
  <dgm:desc val=""/>
  <dgm:catLst>
    <dgm:cat type="list" pri="18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ptType="node" refType="h"/>
      <dgm:constr type="w" for="ch" ptType="node" refType="w"/>
      <dgm:constr type="primFontSz" for="ch" ptType="node" op="equ"/>
      <dgm:constr type="w" for="ch" forName="sibTrans" refType="w" fact="0.075"/>
    </dgm:constrLst>
    <dgm:ruleLst/>
    <dgm:forEach name="nodesForEach" axis="ch" ptType="node">
      <dgm:layoutNode name="node">
        <dgm:varLst>
          <dgm:bulletEnabled val="1"/>
        </dgm:varLst>
        <dgm:alg type="tx"/>
        <dgm:choose name="Name4">
          <dgm:if name="Name5" func="var" arg="dir" op="equ" val="norm">
            <dgm:shape xmlns:r="http://schemas.openxmlformats.org/officeDocument/2006/relationships" rot="-90" type="flowChartManualOperation" r:blip="">
              <dgm:adjLst/>
            </dgm:shape>
          </dgm:if>
          <dgm:else name="Name6">
            <dgm:shape xmlns:r="http://schemas.openxmlformats.org/officeDocument/2006/relationships" rot="90" type="flowChartManualOperation" r:blip="">
              <dgm:adjLst/>
            </dgm:shape>
          </dgm:else>
        </dgm:choose>
        <dgm:presOf axis="desOrSelf" ptType="node"/>
        <dgm:constrLst>
          <dgm:constr type="primFontSz" val="65"/>
          <dgm:constr type="tMarg"/>
          <dgm:constr type="bMarg"/>
          <dgm:constr type="lMarg" refType="primFontSz" fact="0.5"/>
          <dgm:constr type="rMarg" refType="lMarg"/>
        </dgm:constrLst>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default#1">
  <dgm:title val=""/>
  <dgm:desc val=""/>
  <dgm:catLst>
    <dgm:cat type="list" pri="1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6.xml><?xml version="1.0" encoding="utf-8"?>
<dgm:layoutDef xmlns:dgm="http://schemas.openxmlformats.org/drawingml/2006/diagram" xmlns:a="http://schemas.openxmlformats.org/drawingml/2006/main" uniqueId="urn:microsoft.com/office/officeart/2005/8/layout/default#2">
  <dgm:title val=""/>
  <dgm:desc val=""/>
  <dgm:catLst>
    <dgm:cat type="list" pri="1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default#3">
  <dgm:title val=""/>
  <dgm:desc val=""/>
  <dgm:catLst>
    <dgm:cat type="list" pri="1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5/8/layout/default#4">
  <dgm:title val=""/>
  <dgm:desc val=""/>
  <dgm:catLst>
    <dgm:cat type="list" pri="1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889250" cy="4968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778250" y="0"/>
            <a:ext cx="2889250" cy="496888"/>
          </a:xfrm>
          <a:prstGeom prst="rect">
            <a:avLst/>
          </a:prstGeom>
        </p:spPr>
        <p:txBody>
          <a:bodyPr vert="horz" lIns="91440" tIns="45720" rIns="91440" bIns="45720" rtlCol="0"/>
          <a:lstStyle>
            <a:lvl1pPr algn="r">
              <a:defRPr sz="1200"/>
            </a:lvl1pPr>
          </a:lstStyle>
          <a:p>
            <a:fld id="{A0C0962F-0504-4603-865D-0CC615697BCF}" type="datetimeFigureOut">
              <a:rPr lang="en-GB" smtClean="0"/>
              <a:t>18/02/15</a:t>
            </a:fld>
            <a:endParaRPr lang="en-GB"/>
          </a:p>
        </p:txBody>
      </p:sp>
      <p:sp>
        <p:nvSpPr>
          <p:cNvPr id="4" name="Footer Placeholder 3"/>
          <p:cNvSpPr>
            <a:spLocks noGrp="1"/>
          </p:cNvSpPr>
          <p:nvPr>
            <p:ph type="ftr" sz="quarter" idx="2"/>
          </p:nvPr>
        </p:nvSpPr>
        <p:spPr>
          <a:xfrm>
            <a:off x="0" y="9429750"/>
            <a:ext cx="2889250" cy="496888"/>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778250" y="9429750"/>
            <a:ext cx="2889250" cy="496888"/>
          </a:xfrm>
          <a:prstGeom prst="rect">
            <a:avLst/>
          </a:prstGeom>
        </p:spPr>
        <p:txBody>
          <a:bodyPr vert="horz" lIns="91440" tIns="45720" rIns="91440" bIns="45720" rtlCol="0" anchor="b"/>
          <a:lstStyle>
            <a:lvl1pPr algn="r">
              <a:defRPr sz="1200"/>
            </a:lvl1pPr>
          </a:lstStyle>
          <a:p>
            <a:fld id="{080E616D-310E-4E01-8525-F37D74845C8D}" type="slidenum">
              <a:rPr lang="en-GB" smtClean="0"/>
              <a:t>‹#›</a:t>
            </a:fld>
            <a:endParaRPr lang="en-GB"/>
          </a:p>
        </p:txBody>
      </p:sp>
    </p:spTree>
    <p:extLst>
      <p:ext uri="{BB962C8B-B14F-4D97-AF65-F5344CB8AC3E}">
        <p14:creationId xmlns:p14="http://schemas.microsoft.com/office/powerpoint/2010/main" val="22314944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889250" cy="4968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778250" y="0"/>
            <a:ext cx="2889250" cy="496888"/>
          </a:xfrm>
          <a:prstGeom prst="rect">
            <a:avLst/>
          </a:prstGeom>
        </p:spPr>
        <p:txBody>
          <a:bodyPr vert="horz" lIns="91440" tIns="45720" rIns="91440" bIns="45720" rtlCol="0"/>
          <a:lstStyle>
            <a:lvl1pPr algn="r">
              <a:defRPr sz="1200"/>
            </a:lvl1pPr>
          </a:lstStyle>
          <a:p>
            <a:fld id="{657DF6C3-56F2-5741-B1C8-76B2E290875F}" type="datetimeFigureOut">
              <a:rPr lang="en-US" smtClean="0"/>
              <a:t>18/02/15</a:t>
            </a:fld>
            <a:endParaRPr lang="en-US"/>
          </a:p>
        </p:txBody>
      </p:sp>
      <p:sp>
        <p:nvSpPr>
          <p:cNvPr id="4" name="Slide Image Placeholder 3"/>
          <p:cNvSpPr>
            <a:spLocks noGrp="1" noRot="1" noChangeAspect="1"/>
          </p:cNvSpPr>
          <p:nvPr>
            <p:ph type="sldImg" idx="2"/>
          </p:nvPr>
        </p:nvSpPr>
        <p:spPr>
          <a:xfrm>
            <a:off x="854075" y="744538"/>
            <a:ext cx="4960938" cy="3722687"/>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66750" y="4714875"/>
            <a:ext cx="5335588" cy="4467225"/>
          </a:xfrm>
          <a:prstGeom prst="rect">
            <a:avLst/>
          </a:prstGeom>
        </p:spPr>
        <p:txBody>
          <a:bodyPr vert="horz" lIns="91440" tIns="45720" rIns="91440" bIns="45720" rtlCol="0"/>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6" name="Footer Placeholder 5"/>
          <p:cNvSpPr>
            <a:spLocks noGrp="1"/>
          </p:cNvSpPr>
          <p:nvPr>
            <p:ph type="ftr" sz="quarter" idx="4"/>
          </p:nvPr>
        </p:nvSpPr>
        <p:spPr>
          <a:xfrm>
            <a:off x="0" y="9428163"/>
            <a:ext cx="2889250" cy="4968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778250" y="9428163"/>
            <a:ext cx="2889250" cy="496887"/>
          </a:xfrm>
          <a:prstGeom prst="rect">
            <a:avLst/>
          </a:prstGeom>
        </p:spPr>
        <p:txBody>
          <a:bodyPr vert="horz" lIns="91440" tIns="45720" rIns="91440" bIns="45720" rtlCol="0" anchor="b"/>
          <a:lstStyle>
            <a:lvl1pPr algn="r">
              <a:defRPr sz="1200"/>
            </a:lvl1pPr>
          </a:lstStyle>
          <a:p>
            <a:fld id="{1A0AD724-9A52-C943-A89F-82367E628955}" type="slidenum">
              <a:rPr lang="en-US" smtClean="0"/>
              <a:t>‹#›</a:t>
            </a:fld>
            <a:endParaRPr lang="en-US"/>
          </a:p>
        </p:txBody>
      </p:sp>
    </p:spTree>
    <p:extLst>
      <p:ext uri="{BB962C8B-B14F-4D97-AF65-F5344CB8AC3E}">
        <p14:creationId xmlns:p14="http://schemas.microsoft.com/office/powerpoint/2010/main" val="3914464871"/>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2FF0E9B0-1585-4354-81A8-20F9C907FE6D}" type="datetimeFigureOut">
              <a:rPr lang="en-GB" smtClean="0"/>
              <a:pPr/>
              <a:t>18/02/15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D755690-6C96-4515-BD2B-DF9012ED8C76}" type="slidenum">
              <a:rPr lang="en-GB" smtClean="0"/>
              <a:pPr/>
              <a:t>‹#›</a:t>
            </a:fld>
            <a:endParaRPr lang="en-GB"/>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2FF0E9B0-1585-4354-81A8-20F9C907FE6D}" type="datetimeFigureOut">
              <a:rPr lang="en-GB" smtClean="0"/>
              <a:pPr/>
              <a:t>18/02/15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D755690-6C96-4515-BD2B-DF9012ED8C76}" type="slidenum">
              <a:rPr lang="en-GB" smtClean="0"/>
              <a:pPr/>
              <a:t>‹#›</a:t>
            </a:fld>
            <a:endParaRPr lang="en-GB"/>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2FF0E9B0-1585-4354-81A8-20F9C907FE6D}" type="datetimeFigureOut">
              <a:rPr lang="en-GB" smtClean="0"/>
              <a:pPr/>
              <a:t>18/02/15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D755690-6C96-4515-BD2B-DF9012ED8C76}" type="slidenum">
              <a:rPr lang="en-GB" smtClean="0"/>
              <a:pPr/>
              <a:t>‹#›</a:t>
            </a:fld>
            <a:endParaRPr lang="en-GB"/>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2FF0E9B0-1585-4354-81A8-20F9C907FE6D}" type="datetimeFigureOut">
              <a:rPr lang="en-GB" smtClean="0"/>
              <a:pPr/>
              <a:t>18/02/15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D755690-6C96-4515-BD2B-DF9012ED8C76}" type="slidenum">
              <a:rPr lang="en-GB" smtClean="0"/>
              <a:pPr/>
              <a:t>‹#›</a:t>
            </a:fld>
            <a:endParaRPr lang="en-GB"/>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FF0E9B0-1585-4354-81A8-20F9C907FE6D}" type="datetimeFigureOut">
              <a:rPr lang="en-GB" smtClean="0"/>
              <a:pPr/>
              <a:t>18/02/15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D755690-6C96-4515-BD2B-DF9012ED8C76}" type="slidenum">
              <a:rPr lang="en-GB" smtClean="0"/>
              <a:pPr/>
              <a:t>‹#›</a:t>
            </a:fld>
            <a:endParaRPr lang="en-GB"/>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2FF0E9B0-1585-4354-81A8-20F9C907FE6D}" type="datetimeFigureOut">
              <a:rPr lang="en-GB" smtClean="0"/>
              <a:pPr/>
              <a:t>18/02/15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D755690-6C96-4515-BD2B-DF9012ED8C76}" type="slidenum">
              <a:rPr lang="en-GB" smtClean="0"/>
              <a:pPr/>
              <a:t>‹#›</a:t>
            </a:fld>
            <a:endParaRPr lang="en-GB"/>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2FF0E9B0-1585-4354-81A8-20F9C907FE6D}" type="datetimeFigureOut">
              <a:rPr lang="en-GB" smtClean="0"/>
              <a:pPr/>
              <a:t>18/02/15</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CD755690-6C96-4515-BD2B-DF9012ED8C76}" type="slidenum">
              <a:rPr lang="en-GB" smtClean="0"/>
              <a:pPr/>
              <a:t>‹#›</a:t>
            </a:fld>
            <a:endParaRPr lang="en-GB"/>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2FF0E9B0-1585-4354-81A8-20F9C907FE6D}" type="datetimeFigureOut">
              <a:rPr lang="en-GB" smtClean="0"/>
              <a:pPr/>
              <a:t>18/02/15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CD755690-6C96-4515-BD2B-DF9012ED8C76}" type="slidenum">
              <a:rPr lang="en-GB" smtClean="0"/>
              <a:pPr/>
              <a:t>‹#›</a:t>
            </a:fld>
            <a:endParaRPr lang="en-GB"/>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FF0E9B0-1585-4354-81A8-20F9C907FE6D}" type="datetimeFigureOut">
              <a:rPr lang="en-GB" smtClean="0"/>
              <a:pPr/>
              <a:t>18/02/15</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CD755690-6C96-4515-BD2B-DF9012ED8C76}" type="slidenum">
              <a:rPr lang="en-GB" smtClean="0"/>
              <a:pPr/>
              <a:t>‹#›</a:t>
            </a:fld>
            <a:endParaRPr lang="en-GB"/>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FF0E9B0-1585-4354-81A8-20F9C907FE6D}" type="datetimeFigureOut">
              <a:rPr lang="en-GB" smtClean="0"/>
              <a:pPr/>
              <a:t>18/02/15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D755690-6C96-4515-BD2B-DF9012ED8C76}" type="slidenum">
              <a:rPr lang="en-GB" smtClean="0"/>
              <a:pPr/>
              <a:t>‹#›</a:t>
            </a:fld>
            <a:endParaRPr lang="en-GB"/>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FF0E9B0-1585-4354-81A8-20F9C907FE6D}" type="datetimeFigureOut">
              <a:rPr lang="en-GB" smtClean="0"/>
              <a:pPr/>
              <a:t>18/02/15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D755690-6C96-4515-BD2B-DF9012ED8C76}" type="slidenum">
              <a:rPr lang="en-GB" smtClean="0"/>
              <a:pPr/>
              <a:t>‹#›</a:t>
            </a:fld>
            <a:endParaRPr lang="en-GB"/>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FF0E9B0-1585-4354-81A8-20F9C907FE6D}" type="datetimeFigureOut">
              <a:rPr lang="en-GB" smtClean="0"/>
              <a:pPr/>
              <a:t>18/02/15</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D755690-6C96-4515-BD2B-DF9012ED8C76}" type="slidenum">
              <a:rPr lang="en-GB" smtClean="0"/>
              <a:pPr/>
              <a:t>‹#›</a:t>
            </a:fld>
            <a:endParaRPr lang="en-GB"/>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 Id="rId3" Type="http://schemas.openxmlformats.org/officeDocument/2006/relationships/image" Target="../media/image2.jpeg"/></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7.xml"/><Relationship Id="rId4" Type="http://schemas.openxmlformats.org/officeDocument/2006/relationships/diagramQuickStyle" Target="../diagrams/quickStyle7.xml"/><Relationship Id="rId5" Type="http://schemas.openxmlformats.org/officeDocument/2006/relationships/diagramColors" Target="../diagrams/colors7.xml"/><Relationship Id="rId6" Type="http://schemas.microsoft.com/office/2007/relationships/diagramDrawing" Target="../diagrams/drawing7.xml"/><Relationship Id="rId1" Type="http://schemas.openxmlformats.org/officeDocument/2006/relationships/slideLayout" Target="../slideLayouts/slideLayout2.xml"/><Relationship Id="rId2" Type="http://schemas.openxmlformats.org/officeDocument/2006/relationships/diagramData" Target="../diagrams/data7.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8.xml"/><Relationship Id="rId4" Type="http://schemas.openxmlformats.org/officeDocument/2006/relationships/diagramQuickStyle" Target="../diagrams/quickStyle8.xml"/><Relationship Id="rId5" Type="http://schemas.openxmlformats.org/officeDocument/2006/relationships/diagramColors" Target="../diagrams/colors8.xml"/><Relationship Id="rId6" Type="http://schemas.microsoft.com/office/2007/relationships/diagramDrawing" Target="../diagrams/drawing8.xml"/><Relationship Id="rId1" Type="http://schemas.openxmlformats.org/officeDocument/2006/relationships/slideLayout" Target="../slideLayouts/slideLayout2.xml"/><Relationship Id="rId2" Type="http://schemas.openxmlformats.org/officeDocument/2006/relationships/diagramData" Target="../diagrams/data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4" Type="http://schemas.openxmlformats.org/officeDocument/2006/relationships/diagramQuickStyle" Target="../diagrams/quickStyle1.xml"/><Relationship Id="rId5" Type="http://schemas.openxmlformats.org/officeDocument/2006/relationships/diagramColors" Target="../diagrams/colors1.xml"/><Relationship Id="rId6" Type="http://schemas.microsoft.com/office/2007/relationships/diagramDrawing" Target="../diagrams/drawing1.xml"/><Relationship Id="rId1" Type="http://schemas.openxmlformats.org/officeDocument/2006/relationships/slideLayout" Target="../slideLayouts/slideLayout2.xml"/><Relationship Id="rId2" Type="http://schemas.openxmlformats.org/officeDocument/2006/relationships/diagramData" Target="../diagrams/data1.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2.xml"/><Relationship Id="rId4" Type="http://schemas.openxmlformats.org/officeDocument/2006/relationships/diagramQuickStyle" Target="../diagrams/quickStyle2.xml"/><Relationship Id="rId5" Type="http://schemas.openxmlformats.org/officeDocument/2006/relationships/diagramColors" Target="../diagrams/colors2.xml"/><Relationship Id="rId6" Type="http://schemas.microsoft.com/office/2007/relationships/diagramDrawing" Target="../diagrams/drawing2.xml"/><Relationship Id="rId1" Type="http://schemas.openxmlformats.org/officeDocument/2006/relationships/slideLayout" Target="../slideLayouts/slideLayout2.xml"/><Relationship Id="rId2" Type="http://schemas.openxmlformats.org/officeDocument/2006/relationships/diagramData" Target="../diagrams/data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3.xml"/><Relationship Id="rId4" Type="http://schemas.openxmlformats.org/officeDocument/2006/relationships/diagramQuickStyle" Target="../diagrams/quickStyle3.xml"/><Relationship Id="rId5" Type="http://schemas.openxmlformats.org/officeDocument/2006/relationships/diagramColors" Target="../diagrams/colors3.xml"/><Relationship Id="rId6" Type="http://schemas.microsoft.com/office/2007/relationships/diagramDrawing" Target="../diagrams/drawing3.xml"/><Relationship Id="rId1" Type="http://schemas.openxmlformats.org/officeDocument/2006/relationships/slideLayout" Target="../slideLayouts/slideLayout2.xml"/><Relationship Id="rId2" Type="http://schemas.openxmlformats.org/officeDocument/2006/relationships/diagramData" Target="../diagrams/data3.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4.xml"/><Relationship Id="rId4" Type="http://schemas.openxmlformats.org/officeDocument/2006/relationships/diagramQuickStyle" Target="../diagrams/quickStyle4.xml"/><Relationship Id="rId5" Type="http://schemas.openxmlformats.org/officeDocument/2006/relationships/diagramColors" Target="../diagrams/colors4.xml"/><Relationship Id="rId6" Type="http://schemas.microsoft.com/office/2007/relationships/diagramDrawing" Target="../diagrams/drawing4.xml"/><Relationship Id="rId1" Type="http://schemas.openxmlformats.org/officeDocument/2006/relationships/slideLayout" Target="../slideLayouts/slideLayout2.xml"/><Relationship Id="rId2" Type="http://schemas.openxmlformats.org/officeDocument/2006/relationships/diagramData" Target="../diagrams/data4.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5.xml"/><Relationship Id="rId4" Type="http://schemas.openxmlformats.org/officeDocument/2006/relationships/diagramQuickStyle" Target="../diagrams/quickStyle5.xml"/><Relationship Id="rId5" Type="http://schemas.openxmlformats.org/officeDocument/2006/relationships/diagramColors" Target="../diagrams/colors5.xml"/><Relationship Id="rId6" Type="http://schemas.microsoft.com/office/2007/relationships/diagramDrawing" Target="../diagrams/drawing5.xml"/><Relationship Id="rId1" Type="http://schemas.openxmlformats.org/officeDocument/2006/relationships/slideLayout" Target="../slideLayouts/slideLayout7.xml"/><Relationship Id="rId2" Type="http://schemas.openxmlformats.org/officeDocument/2006/relationships/diagramData" Target="../diagrams/data5.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6.xml"/><Relationship Id="rId4" Type="http://schemas.openxmlformats.org/officeDocument/2006/relationships/diagramQuickStyle" Target="../diagrams/quickStyle6.xml"/><Relationship Id="rId5" Type="http://schemas.openxmlformats.org/officeDocument/2006/relationships/diagramColors" Target="../diagrams/colors6.xml"/><Relationship Id="rId6" Type="http://schemas.microsoft.com/office/2007/relationships/diagramDrawing" Target="../diagrams/drawing6.xml"/><Relationship Id="rId1" Type="http://schemas.openxmlformats.org/officeDocument/2006/relationships/slideLayout" Target="../slideLayouts/slideLayout2.xml"/><Relationship Id="rId2" Type="http://schemas.openxmlformats.org/officeDocument/2006/relationships/diagramData" Target="../diagrams/data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b="1" dirty="0"/>
              <a:t>Enhancing school-based careers work for years 7-9 in the context of the new statutory requirements in careers guidance</a:t>
            </a:r>
            <a:r>
              <a:rPr lang="en-GB" dirty="0"/>
              <a:t/>
            </a:r>
            <a:br>
              <a:rPr lang="en-GB" dirty="0"/>
            </a:br>
            <a:endParaRPr lang="en-GB" dirty="0"/>
          </a:p>
        </p:txBody>
      </p:sp>
      <p:sp>
        <p:nvSpPr>
          <p:cNvPr id="3" name="Subtitle 2"/>
          <p:cNvSpPr>
            <a:spLocks noGrp="1"/>
          </p:cNvSpPr>
          <p:nvPr>
            <p:ph type="subTitle" idx="1"/>
          </p:nvPr>
        </p:nvSpPr>
        <p:spPr/>
        <p:txBody>
          <a:bodyPr>
            <a:normAutofit fontScale="40000" lnSpcReduction="20000"/>
          </a:bodyPr>
          <a:lstStyle/>
          <a:p>
            <a:r>
              <a:rPr lang="en-GB" sz="5100" b="1" dirty="0" smtClean="0"/>
              <a:t>Dr Charlotte Chadderton</a:t>
            </a:r>
          </a:p>
          <a:p>
            <a:r>
              <a:rPr lang="en-GB" sz="5100" b="1" dirty="0" smtClean="0"/>
              <a:t>Cass School of Education and Communities</a:t>
            </a:r>
          </a:p>
          <a:p>
            <a:r>
              <a:rPr lang="en-GB" sz="5100" b="1" dirty="0" smtClean="0"/>
              <a:t>University of East London</a:t>
            </a:r>
            <a:endParaRPr lang="en-GB" sz="5100" dirty="0"/>
          </a:p>
          <a:p>
            <a:r>
              <a:rPr lang="en-GB" dirty="0" smtClean="0"/>
              <a:t/>
            </a:r>
            <a:br>
              <a:rPr lang="en-GB" dirty="0" smtClean="0"/>
            </a:br>
            <a:r>
              <a:rPr lang="en-GB" dirty="0" smtClean="0"/>
              <a:t/>
            </a:r>
            <a:br>
              <a:rPr lang="en-GB" dirty="0" smtClean="0"/>
            </a:br>
            <a:r>
              <a:rPr lang="en-GB" dirty="0" smtClean="0"/>
              <a:t/>
            </a:r>
            <a:br>
              <a:rPr lang="en-GB" dirty="0" smtClean="0"/>
            </a:br>
            <a:endParaRPr lang="en-GB" dirty="0"/>
          </a:p>
        </p:txBody>
      </p:sp>
      <p:pic>
        <p:nvPicPr>
          <p:cNvPr id="15362" name="Picture 1" descr="UEL LOGO 2010_RGB_A4.png"/>
          <p:cNvPicPr>
            <a:picLocks noChangeAspect="1" noChangeArrowheads="1"/>
          </p:cNvPicPr>
          <p:nvPr/>
        </p:nvPicPr>
        <p:blipFill>
          <a:blip r:embed="rId2" cstate="print"/>
          <a:srcRect/>
          <a:stretch>
            <a:fillRect/>
          </a:stretch>
        </p:blipFill>
        <p:spPr bwMode="auto">
          <a:xfrm>
            <a:off x="179512" y="188640"/>
            <a:ext cx="1352550" cy="1285875"/>
          </a:xfrm>
          <a:prstGeom prst="rect">
            <a:avLst/>
          </a:prstGeom>
          <a:noFill/>
          <a:ln w="9525">
            <a:noFill/>
            <a:miter lim="800000"/>
            <a:headEnd/>
            <a:tailEnd/>
          </a:ln>
        </p:spPr>
      </p:pic>
      <p:pic>
        <p:nvPicPr>
          <p:cNvPr id="15363" name="Picture 1" descr="C:\Users\Charlotte\Documents\CHARLOTTE\UEL\Transitions\LEP proposal\Logo\ESF &amp; MoL logo lock-up JPEG.jpg"/>
          <p:cNvPicPr>
            <a:picLocks noChangeAspect="1" noChangeArrowheads="1"/>
          </p:cNvPicPr>
          <p:nvPr/>
        </p:nvPicPr>
        <p:blipFill>
          <a:blip r:embed="rId3" cstate="print"/>
          <a:srcRect/>
          <a:stretch>
            <a:fillRect/>
          </a:stretch>
        </p:blipFill>
        <p:spPr bwMode="auto">
          <a:xfrm>
            <a:off x="5724128" y="5157192"/>
            <a:ext cx="2733675" cy="1076325"/>
          </a:xfrm>
          <a:prstGeom prst="rect">
            <a:avLst/>
          </a:prstGeom>
          <a:noFill/>
          <a:ln w="9525">
            <a:noFill/>
            <a:miter lim="800000"/>
            <a:headEnd/>
            <a:tailEnd/>
          </a:ln>
        </p:spPr>
      </p:pic>
    </p:spTree>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Findings: stage 1 contd.</a:t>
            </a:r>
            <a:endParaRPr lang="en-GB" b="1"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444959768"/>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Enhancing provision</a:t>
            </a:r>
            <a:endParaRPr lang="en-GB"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4096816447"/>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Impact: staff</a:t>
            </a:r>
            <a:endParaRPr lang="en-US" dirty="0"/>
          </a:p>
        </p:txBody>
      </p:sp>
      <p:sp>
        <p:nvSpPr>
          <p:cNvPr id="3" name="Content Placeholder 2"/>
          <p:cNvSpPr>
            <a:spLocks noGrp="1"/>
          </p:cNvSpPr>
          <p:nvPr>
            <p:ph idx="1"/>
          </p:nvPr>
        </p:nvSpPr>
        <p:spPr/>
        <p:txBody>
          <a:bodyPr/>
          <a:lstStyle/>
          <a:p>
            <a:r>
              <a:rPr lang="en-GB" dirty="0"/>
              <a:t>“Teachers are getting more involved in CEIAG than they would otherwise”. (Careers Coordinator School 1)  </a:t>
            </a:r>
          </a:p>
          <a:p>
            <a:r>
              <a:rPr lang="en-GB" dirty="0"/>
              <a:t>“After the CPD session I’ve seen some change in some staff.” (Careers Coordinator, School 2). </a:t>
            </a:r>
          </a:p>
          <a:p>
            <a:endParaRPr lang="en-US" dirty="0"/>
          </a:p>
        </p:txBody>
      </p:sp>
    </p:spTree>
    <p:extLst>
      <p:ext uri="{BB962C8B-B14F-4D97-AF65-F5344CB8AC3E}">
        <p14:creationId xmlns:p14="http://schemas.microsoft.com/office/powerpoint/2010/main" val="1336368131"/>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Impact: students</a:t>
            </a:r>
            <a:endParaRPr lang="en-US" dirty="0"/>
          </a:p>
        </p:txBody>
      </p:sp>
      <p:sp>
        <p:nvSpPr>
          <p:cNvPr id="3" name="Content Placeholder 2"/>
          <p:cNvSpPr>
            <a:spLocks noGrp="1"/>
          </p:cNvSpPr>
          <p:nvPr>
            <p:ph idx="1"/>
          </p:nvPr>
        </p:nvSpPr>
        <p:spPr/>
        <p:txBody>
          <a:bodyPr>
            <a:normAutofit fontScale="92500"/>
          </a:bodyPr>
          <a:lstStyle/>
          <a:p>
            <a:r>
              <a:rPr lang="en-GB" dirty="0"/>
              <a:t>“It was really useful because people from different jobs came and from that we could decide our options and it could help us in our life” (Pathways event , year 9 pupil, School 1)  </a:t>
            </a:r>
          </a:p>
          <a:p>
            <a:r>
              <a:rPr lang="en-GB" dirty="0"/>
              <a:t>“I liked it </a:t>
            </a:r>
            <a:r>
              <a:rPr lang="en-GB" dirty="0" err="1"/>
              <a:t>cos</a:t>
            </a:r>
            <a:r>
              <a:rPr lang="en-GB" dirty="0"/>
              <a:t> we learned different things, I’d never done engineering before at all so I learnt that you can do engineering with anything even scrap stuff, you can make it and plan design”. (STEM day, year 7 pupil, School 2) </a:t>
            </a:r>
          </a:p>
          <a:p>
            <a:endParaRPr lang="en-US" dirty="0"/>
          </a:p>
        </p:txBody>
      </p:sp>
    </p:spTree>
    <p:extLst>
      <p:ext uri="{BB962C8B-B14F-4D97-AF65-F5344CB8AC3E}">
        <p14:creationId xmlns:p14="http://schemas.microsoft.com/office/powerpoint/2010/main" val="382978236"/>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Impact: students</a:t>
            </a:r>
            <a:endParaRPr lang="en-US" dirty="0"/>
          </a:p>
        </p:txBody>
      </p:sp>
      <p:sp>
        <p:nvSpPr>
          <p:cNvPr id="3" name="Content Placeholder 2"/>
          <p:cNvSpPr>
            <a:spLocks noGrp="1"/>
          </p:cNvSpPr>
          <p:nvPr>
            <p:ph idx="1"/>
          </p:nvPr>
        </p:nvSpPr>
        <p:spPr/>
        <p:txBody>
          <a:bodyPr>
            <a:normAutofit fontScale="77500" lnSpcReduction="20000"/>
          </a:bodyPr>
          <a:lstStyle/>
          <a:p>
            <a:r>
              <a:rPr lang="en-GB" dirty="0"/>
              <a:t>“...he said that if somebody asks you what you want to do if you don’t tell them with confidence that means you don’t really want to do it, so that made me think as well as I need to make sure that I’m 100% sure that I do want to do what I want to do and if anyone asks me I need to hold my hand up straight and say yeah this is what I </a:t>
            </a:r>
            <a:r>
              <a:rPr lang="en-GB" dirty="0" err="1"/>
              <a:t>wanna</a:t>
            </a:r>
            <a:r>
              <a:rPr lang="en-GB" dirty="0"/>
              <a:t> do even if anyone laughs at me”. (Pathways event, year 9 pupil, School 1) </a:t>
            </a:r>
          </a:p>
          <a:p>
            <a:pPr marL="0" indent="0">
              <a:buNone/>
            </a:pPr>
            <a:r>
              <a:rPr lang="en-GB" dirty="0"/>
              <a:t> </a:t>
            </a:r>
          </a:p>
          <a:p>
            <a:r>
              <a:rPr lang="en-GB" dirty="0"/>
              <a:t>“I wasn’t too confident if I wanted to be a solicitor before this but after the event and the assemblies we had I’m confident”. (Careers assemblies and pathways event, year 9 pupil, School 1) </a:t>
            </a:r>
          </a:p>
          <a:p>
            <a:endParaRPr lang="en-US" dirty="0"/>
          </a:p>
        </p:txBody>
      </p:sp>
    </p:spTree>
    <p:extLst>
      <p:ext uri="{BB962C8B-B14F-4D97-AF65-F5344CB8AC3E}">
        <p14:creationId xmlns:p14="http://schemas.microsoft.com/office/powerpoint/2010/main" val="2801367673"/>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Conclusions</a:t>
            </a:r>
            <a:endParaRPr lang="en-GB" b="1" dirty="0"/>
          </a:p>
        </p:txBody>
      </p:sp>
      <p:sp>
        <p:nvSpPr>
          <p:cNvPr id="3" name="Content Placeholder 2"/>
          <p:cNvSpPr>
            <a:spLocks noGrp="1"/>
          </p:cNvSpPr>
          <p:nvPr>
            <p:ph idx="1"/>
          </p:nvPr>
        </p:nvSpPr>
        <p:spPr/>
        <p:txBody>
          <a:bodyPr>
            <a:normAutofit lnSpcReduction="10000"/>
          </a:bodyPr>
          <a:lstStyle/>
          <a:p>
            <a:r>
              <a:rPr lang="en-GB" dirty="0" smtClean="0"/>
              <a:t>Schools unprepared for shift</a:t>
            </a:r>
          </a:p>
          <a:p>
            <a:r>
              <a:rPr lang="en-GB" dirty="0" smtClean="0"/>
              <a:t>There’s </a:t>
            </a:r>
            <a:r>
              <a:rPr lang="en-GB" dirty="0" smtClean="0"/>
              <a:t>a great deal schools can do via internal changes</a:t>
            </a:r>
          </a:p>
          <a:p>
            <a:r>
              <a:rPr lang="en-GB" dirty="0" smtClean="0"/>
              <a:t>Year </a:t>
            </a:r>
            <a:r>
              <a:rPr lang="en-GB" dirty="0"/>
              <a:t>7-9 not too young to engage: evidence of widening horizons and increasing </a:t>
            </a:r>
            <a:r>
              <a:rPr lang="en-GB" dirty="0" smtClean="0"/>
              <a:t>confidence</a:t>
            </a:r>
          </a:p>
          <a:p>
            <a:r>
              <a:rPr lang="en-GB" dirty="0" smtClean="0"/>
              <a:t>Most important factor is leadership</a:t>
            </a:r>
            <a:endParaRPr lang="en-GB" dirty="0" smtClean="0"/>
          </a:p>
          <a:p>
            <a:r>
              <a:rPr lang="en-GB" dirty="0" smtClean="0"/>
              <a:t>However, schools lack careers expertise, networks, experience which suggests shift of responsibility to schools possibly naïve</a:t>
            </a:r>
          </a:p>
          <a:p>
            <a:pPr marL="0" indent="0">
              <a:buNone/>
            </a:pPr>
            <a:endParaRPr lang="en-GB" dirty="0" smtClean="0"/>
          </a:p>
          <a:p>
            <a:endParaRPr lang="en-GB" dirty="0"/>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Policy recommendations</a:t>
            </a:r>
            <a:endParaRPr lang="en-GB" dirty="0"/>
          </a:p>
        </p:txBody>
      </p:sp>
      <p:sp>
        <p:nvSpPr>
          <p:cNvPr id="3" name="Content Placeholder 2"/>
          <p:cNvSpPr>
            <a:spLocks noGrp="1"/>
          </p:cNvSpPr>
          <p:nvPr>
            <p:ph idx="1"/>
          </p:nvPr>
        </p:nvSpPr>
        <p:spPr/>
        <p:txBody>
          <a:bodyPr>
            <a:normAutofit fontScale="70000" lnSpcReduction="20000"/>
          </a:bodyPr>
          <a:lstStyle/>
          <a:p>
            <a:r>
              <a:rPr lang="en-GB" dirty="0" smtClean="0"/>
              <a:t>Short of recommending the re-introduction of a discrete and targeted careers service…</a:t>
            </a:r>
          </a:p>
          <a:p>
            <a:r>
              <a:rPr lang="en-GB" dirty="0" smtClean="0"/>
              <a:t>More specific guidelines based on work of e.g. Association for Careers Education and Guidance;</a:t>
            </a:r>
          </a:p>
          <a:p>
            <a:r>
              <a:rPr lang="en-GB" smtClean="0"/>
              <a:t>Careers </a:t>
            </a:r>
            <a:r>
              <a:rPr lang="en-GB" dirty="0" smtClean="0"/>
              <a:t>as strategic priority;</a:t>
            </a:r>
          </a:p>
          <a:p>
            <a:r>
              <a:rPr lang="en-GB" dirty="0" smtClean="0"/>
              <a:t>Focus on general careers education rather than just guidance;</a:t>
            </a:r>
          </a:p>
          <a:p>
            <a:r>
              <a:rPr lang="en-GB" dirty="0" smtClean="0"/>
              <a:t>Less focus on business and more focus on internal changes;</a:t>
            </a:r>
          </a:p>
          <a:p>
            <a:r>
              <a:rPr lang="en-GB" dirty="0" smtClean="0"/>
              <a:t>Bridging services to be set up to intermediate between employers, educational institutions and organisations offering careers activities;</a:t>
            </a:r>
          </a:p>
          <a:p>
            <a:r>
              <a:rPr lang="en-GB" dirty="0" smtClean="0"/>
              <a:t>Qualified careers coordinator (or even a careers coordination team/ staff advisory group) with high status in school;</a:t>
            </a:r>
          </a:p>
          <a:p>
            <a:r>
              <a:rPr lang="en-GB" dirty="0" smtClean="0"/>
              <a:t>CPD for teachers, including Labour Market Information;</a:t>
            </a:r>
          </a:p>
          <a:p>
            <a:r>
              <a:rPr lang="en-GB" dirty="0" smtClean="0"/>
              <a:t>Extra funding to be made available for these changes. </a:t>
            </a:r>
          </a:p>
          <a:p>
            <a:endParaRPr lang="en-GB" dirty="0" smtClean="0"/>
          </a:p>
          <a:p>
            <a:endParaRPr lang="en-GB" dirty="0"/>
          </a:p>
        </p:txBody>
      </p:sp>
    </p:spTree>
    <p:extLst>
      <p:ext uri="{BB962C8B-B14F-4D97-AF65-F5344CB8AC3E}">
        <p14:creationId xmlns:p14="http://schemas.microsoft.com/office/powerpoint/2010/main" val="3862238603"/>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This presentation</a:t>
            </a:r>
            <a:endParaRPr lang="en-GB" dirty="0"/>
          </a:p>
        </p:txBody>
      </p:sp>
      <p:sp>
        <p:nvSpPr>
          <p:cNvPr id="3" name="Content Placeholder 2"/>
          <p:cNvSpPr>
            <a:spLocks noGrp="1"/>
          </p:cNvSpPr>
          <p:nvPr>
            <p:ph idx="1"/>
          </p:nvPr>
        </p:nvSpPr>
        <p:spPr/>
        <p:txBody>
          <a:bodyPr>
            <a:normAutofit fontScale="77500" lnSpcReduction="20000"/>
          </a:bodyPr>
          <a:lstStyle/>
          <a:p>
            <a:r>
              <a:rPr lang="en-GB" b="1" dirty="0"/>
              <a:t>A</a:t>
            </a:r>
            <a:r>
              <a:rPr lang="en-GB" b="1" dirty="0" smtClean="0"/>
              <a:t>ction </a:t>
            </a:r>
            <a:r>
              <a:rPr lang="en-GB" b="1" dirty="0"/>
              <a:t>research project </a:t>
            </a:r>
            <a:endParaRPr lang="en-GB" b="1" dirty="0" smtClean="0"/>
          </a:p>
          <a:p>
            <a:pPr>
              <a:buFont typeface="Wingdings" charset="2"/>
              <a:buChar char="v"/>
            </a:pPr>
            <a:r>
              <a:rPr lang="en-GB" dirty="0" smtClean="0"/>
              <a:t>conducted </a:t>
            </a:r>
            <a:r>
              <a:rPr lang="en-GB" dirty="0"/>
              <a:t>in two schools in East </a:t>
            </a:r>
            <a:r>
              <a:rPr lang="en-GB" dirty="0" smtClean="0"/>
              <a:t>London 2013-14</a:t>
            </a:r>
          </a:p>
          <a:p>
            <a:pPr>
              <a:buFont typeface="Wingdings" charset="2"/>
              <a:buChar char="v"/>
            </a:pPr>
            <a:r>
              <a:rPr lang="en-GB" dirty="0" smtClean="0"/>
              <a:t>Funded by Greater London Authority</a:t>
            </a:r>
            <a:endParaRPr lang="en-GB" dirty="0" smtClean="0"/>
          </a:p>
          <a:p>
            <a:pPr>
              <a:buFont typeface="Wingdings" charset="2"/>
              <a:buChar char="v"/>
            </a:pPr>
            <a:r>
              <a:rPr lang="en-GB" dirty="0" smtClean="0"/>
              <a:t>A</a:t>
            </a:r>
            <a:r>
              <a:rPr lang="en-GB" dirty="0" smtClean="0"/>
              <a:t>im: </a:t>
            </a:r>
            <a:r>
              <a:rPr lang="en-GB" dirty="0"/>
              <a:t>to enhance careers work for years 7-9</a:t>
            </a:r>
            <a:r>
              <a:rPr lang="en-GB" dirty="0" smtClean="0"/>
              <a:t>.  </a:t>
            </a:r>
            <a:endParaRPr lang="en-GB" dirty="0" smtClean="0"/>
          </a:p>
          <a:p>
            <a:r>
              <a:rPr lang="en-GB" b="1" dirty="0" smtClean="0"/>
              <a:t>Arguments:</a:t>
            </a:r>
          </a:p>
          <a:p>
            <a:pPr>
              <a:buFont typeface="Wingdings" charset="2"/>
              <a:buChar char="v"/>
            </a:pPr>
            <a:r>
              <a:rPr lang="en-GB" dirty="0"/>
              <a:t>T</a:t>
            </a:r>
            <a:r>
              <a:rPr lang="en-GB" dirty="0" smtClean="0"/>
              <a:t>here </a:t>
            </a:r>
            <a:r>
              <a:rPr lang="en-GB" dirty="0"/>
              <a:t>is much that schools can do, through internal change, to enhance their school-based careers </a:t>
            </a:r>
            <a:r>
              <a:rPr lang="en-GB" dirty="0" smtClean="0"/>
              <a:t>programme. </a:t>
            </a:r>
          </a:p>
          <a:p>
            <a:pPr>
              <a:buFont typeface="Wingdings" charset="2"/>
              <a:buChar char="v"/>
            </a:pPr>
            <a:r>
              <a:rPr lang="en-GB" dirty="0"/>
              <a:t>T</a:t>
            </a:r>
            <a:r>
              <a:rPr lang="en-GB" dirty="0" smtClean="0"/>
              <a:t>he </a:t>
            </a:r>
            <a:r>
              <a:rPr lang="en-GB" dirty="0"/>
              <a:t>new arrangements have left schools with requirements they have neither the funding, experience, expertise nor networks to fulfil</a:t>
            </a:r>
            <a:r>
              <a:rPr lang="en-GB" dirty="0" smtClean="0"/>
              <a:t>.</a:t>
            </a:r>
          </a:p>
          <a:p>
            <a:pPr>
              <a:buFont typeface="Wingdings" charset="2"/>
              <a:buChar char="v"/>
            </a:pPr>
            <a:r>
              <a:rPr lang="en-GB" dirty="0" smtClean="0"/>
              <a:t>Recommendations.</a:t>
            </a:r>
            <a:endParaRPr lang="en-GB" dirty="0"/>
          </a:p>
        </p:txBody>
      </p:sp>
    </p:spTree>
    <p:extLst>
      <p:ext uri="{BB962C8B-B14F-4D97-AF65-F5344CB8AC3E}">
        <p14:creationId xmlns:p14="http://schemas.microsoft.com/office/powerpoint/2010/main" val="3965029206"/>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Definitions</a:t>
            </a:r>
            <a:endParaRPr lang="en-US" dirty="0"/>
          </a:p>
        </p:txBody>
      </p:sp>
      <p:sp>
        <p:nvSpPr>
          <p:cNvPr id="3" name="Content Placeholder 2"/>
          <p:cNvSpPr>
            <a:spLocks noGrp="1"/>
          </p:cNvSpPr>
          <p:nvPr>
            <p:ph idx="1"/>
          </p:nvPr>
        </p:nvSpPr>
        <p:spPr/>
        <p:txBody>
          <a:bodyPr>
            <a:normAutofit fontScale="92500" lnSpcReduction="10000"/>
          </a:bodyPr>
          <a:lstStyle/>
          <a:p>
            <a:pPr>
              <a:buFont typeface="Arial"/>
              <a:buChar char="•"/>
            </a:pPr>
            <a:r>
              <a:rPr lang="en-GB" b="1" dirty="0" smtClean="0"/>
              <a:t>Careers Guidance </a:t>
            </a:r>
            <a:r>
              <a:rPr lang="en-GB" dirty="0" smtClean="0"/>
              <a:t>often used as a catch-all term</a:t>
            </a:r>
          </a:p>
          <a:p>
            <a:pPr>
              <a:buFont typeface="Arial"/>
              <a:buChar char="•"/>
            </a:pPr>
            <a:r>
              <a:rPr lang="en-GB" b="1" dirty="0" smtClean="0"/>
              <a:t>Guidance </a:t>
            </a:r>
            <a:r>
              <a:rPr lang="en-GB" dirty="0"/>
              <a:t>is understood as support provided normally on a one-to-one basis to support individual transitions and decision-making. </a:t>
            </a:r>
            <a:endParaRPr lang="en-GB" dirty="0" smtClean="0"/>
          </a:p>
          <a:p>
            <a:pPr>
              <a:buFont typeface="Arial"/>
              <a:buChar char="•"/>
            </a:pPr>
            <a:r>
              <a:rPr lang="en-GB" b="1" dirty="0" smtClean="0"/>
              <a:t>Careers </a:t>
            </a:r>
            <a:r>
              <a:rPr lang="en-GB" b="1" dirty="0"/>
              <a:t>education </a:t>
            </a:r>
            <a:r>
              <a:rPr lang="en-GB" dirty="0"/>
              <a:t>provides the wider context for this guidance, and can include Labour Market </a:t>
            </a:r>
            <a:r>
              <a:rPr lang="en-GB" dirty="0" smtClean="0"/>
              <a:t>Information, </a:t>
            </a:r>
            <a:r>
              <a:rPr lang="en-GB" dirty="0"/>
              <a:t>a wider understanding of training and study routes and job families (related roles in a given field), decision-making processes, career management </a:t>
            </a:r>
            <a:r>
              <a:rPr lang="en-GB" dirty="0" smtClean="0"/>
              <a:t>skills</a:t>
            </a:r>
            <a:endParaRPr lang="en-US" sz="1900" dirty="0"/>
          </a:p>
        </p:txBody>
      </p:sp>
    </p:spTree>
    <p:extLst>
      <p:ext uri="{BB962C8B-B14F-4D97-AF65-F5344CB8AC3E}">
        <p14:creationId xmlns:p14="http://schemas.microsoft.com/office/powerpoint/2010/main" val="2739716407"/>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i="1" dirty="0"/>
              <a:t>Benefits </a:t>
            </a:r>
            <a:r>
              <a:rPr lang="en-GB" b="1" i="1" dirty="0" smtClean="0"/>
              <a:t>of Careers work</a:t>
            </a:r>
            <a:r>
              <a:rPr lang="en-GB" dirty="0"/>
              <a:t/>
            </a:r>
            <a:br>
              <a:rPr lang="en-GB" dirty="0"/>
            </a:br>
            <a:endParaRPr lang="en-GB"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3296955262"/>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Current political situation</a:t>
            </a:r>
            <a:endParaRPr lang="en-GB" dirty="0"/>
          </a:p>
        </p:txBody>
      </p:sp>
      <p:graphicFrame>
        <p:nvGraphicFramePr>
          <p:cNvPr id="4" name="Content Placeholder 3"/>
          <p:cNvGraphicFramePr>
            <a:graphicFrameLocks noGrp="1"/>
          </p:cNvGraphicFramePr>
          <p:nvPr>
            <p:ph idx="1"/>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Implications</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618488005"/>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474097672"/>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x-none" b="1"/>
              <a:t>This project</a:t>
            </a:r>
            <a:r>
              <a:rPr lang="en-GB" b="1" dirty="0"/>
              <a:t> funded by the Greater London Authority</a:t>
            </a:r>
            <a:br>
              <a:rPr lang="en-GB" b="1" dirty="0"/>
            </a:br>
            <a:endParaRPr lang="en-GB" dirty="0"/>
          </a:p>
        </p:txBody>
      </p:sp>
      <p:graphicFrame>
        <p:nvGraphicFramePr>
          <p:cNvPr id="4" name="Content Placeholder 3"/>
          <p:cNvGraphicFramePr>
            <a:graphicFrameLocks noGrp="1"/>
          </p:cNvGraphicFramePr>
          <p:nvPr>
            <p:ph idx="1"/>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Diagram 2"/>
          <p:cNvGraphicFramePr/>
          <p:nvPr>
            <p:extLst>
              <p:ext uri="{D42A27DB-BD31-4B8C-83A1-F6EECF244321}">
                <p14:modId xmlns:p14="http://schemas.microsoft.com/office/powerpoint/2010/main" val="2211078287"/>
              </p:ext>
            </p:extLst>
          </p:nvPr>
        </p:nvGraphicFramePr>
        <p:xfrm>
          <a:off x="1524000" y="1397000"/>
          <a:ext cx="6096000"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206458858"/>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3778367389"/>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 name="Title 1"/>
          <p:cNvSpPr>
            <a:spLocks noGrp="1"/>
          </p:cNvSpPr>
          <p:nvPr>
            <p:ph type="title"/>
          </p:nvPr>
        </p:nvSpPr>
        <p:spPr/>
        <p:txBody>
          <a:bodyPr>
            <a:normAutofit fontScale="90000"/>
          </a:bodyPr>
          <a:lstStyle/>
          <a:p>
            <a:r>
              <a:rPr lang="en-GB" b="1" dirty="0" smtClean="0"/>
              <a:t>Findings. Stage 1: mapping provision</a:t>
            </a:r>
            <a:endParaRPr lang="en-GB" dirty="0"/>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634</TotalTime>
  <Words>943</Words>
  <Application>Microsoft Macintosh PowerPoint</Application>
  <PresentationFormat>On-screen Show (4:3)</PresentationFormat>
  <Paragraphs>103</Paragraphs>
  <Slides>16</Slides>
  <Notes>0</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Office Theme</vt:lpstr>
      <vt:lpstr>Enhancing school-based careers work for years 7-9 in the context of the new statutory requirements in careers guidance </vt:lpstr>
      <vt:lpstr>This presentation</vt:lpstr>
      <vt:lpstr>Definitions</vt:lpstr>
      <vt:lpstr>Benefits of Careers work </vt:lpstr>
      <vt:lpstr>Current political situation</vt:lpstr>
      <vt:lpstr>Implications</vt:lpstr>
      <vt:lpstr>This project funded by the Greater London Authority </vt:lpstr>
      <vt:lpstr>PowerPoint Presentation</vt:lpstr>
      <vt:lpstr>Findings. Stage 1: mapping provision</vt:lpstr>
      <vt:lpstr>Findings: stage 1 contd.</vt:lpstr>
      <vt:lpstr>Enhancing provision</vt:lpstr>
      <vt:lpstr>Impact: staff</vt:lpstr>
      <vt:lpstr>Impact: students</vt:lpstr>
      <vt:lpstr>Impact: students</vt:lpstr>
      <vt:lpstr>Conclusions</vt:lpstr>
      <vt:lpstr>Policy recommendations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Enhancing School-based Careers Work for Years 7-9</dc:title>
  <dc:creator>Charlotte</dc:creator>
  <cp:lastModifiedBy>Charlotte Chadderton</cp:lastModifiedBy>
  <cp:revision>38</cp:revision>
  <cp:lastPrinted>2015-01-22T12:00:03Z</cp:lastPrinted>
  <dcterms:created xsi:type="dcterms:W3CDTF">2014-10-03T11:01:52Z</dcterms:created>
  <dcterms:modified xsi:type="dcterms:W3CDTF">2015-02-18T10:37:19Z</dcterms:modified>
</cp:coreProperties>
</file>