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1"/>
  </p:notesMasterIdLst>
  <p:handoutMasterIdLst>
    <p:handoutMasterId r:id="rId42"/>
  </p:handoutMasterIdLst>
  <p:sldIdLst>
    <p:sldId id="405" r:id="rId2"/>
    <p:sldId id="414" r:id="rId3"/>
    <p:sldId id="449" r:id="rId4"/>
    <p:sldId id="434" r:id="rId5"/>
    <p:sldId id="417" r:id="rId6"/>
    <p:sldId id="438" r:id="rId7"/>
    <p:sldId id="469" r:id="rId8"/>
    <p:sldId id="406" r:id="rId9"/>
    <p:sldId id="493" r:id="rId10"/>
    <p:sldId id="450" r:id="rId11"/>
    <p:sldId id="435" r:id="rId12"/>
    <p:sldId id="475" r:id="rId13"/>
    <p:sldId id="476" r:id="rId14"/>
    <p:sldId id="477" r:id="rId15"/>
    <p:sldId id="478" r:id="rId16"/>
    <p:sldId id="479" r:id="rId17"/>
    <p:sldId id="480" r:id="rId18"/>
    <p:sldId id="482" r:id="rId19"/>
    <p:sldId id="483" r:id="rId20"/>
    <p:sldId id="484" r:id="rId21"/>
    <p:sldId id="472" r:id="rId22"/>
    <p:sldId id="496" r:id="rId23"/>
    <p:sldId id="495" r:id="rId24"/>
    <p:sldId id="481" r:id="rId25"/>
    <p:sldId id="471" r:id="rId26"/>
    <p:sldId id="485" r:id="rId27"/>
    <p:sldId id="486" r:id="rId28"/>
    <p:sldId id="487" r:id="rId29"/>
    <p:sldId id="491" r:id="rId30"/>
    <p:sldId id="492" r:id="rId31"/>
    <p:sldId id="489" r:id="rId32"/>
    <p:sldId id="490" r:id="rId33"/>
    <p:sldId id="494" r:id="rId34"/>
    <p:sldId id="424" r:id="rId35"/>
    <p:sldId id="425" r:id="rId36"/>
    <p:sldId id="431" r:id="rId37"/>
    <p:sldId id="430" r:id="rId38"/>
    <p:sldId id="432" r:id="rId39"/>
    <p:sldId id="433" r:id="rId40"/>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66896"/>
    <a:srgbClr val="204F9C"/>
    <a:srgbClr val="FFCC00"/>
    <a:srgbClr val="3333CC"/>
    <a:srgbClr val="003399"/>
    <a:srgbClr val="333399"/>
    <a:srgbClr val="3333FF"/>
    <a:srgbClr val="3366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9058" autoAdjust="0"/>
  </p:normalViewPr>
  <p:slideViewPr>
    <p:cSldViewPr>
      <p:cViewPr varScale="1">
        <p:scale>
          <a:sx n="74" d="100"/>
          <a:sy n="74" d="100"/>
        </p:scale>
        <p:origin x="1344" y="72"/>
      </p:cViewPr>
      <p:guideLst>
        <p:guide orient="horz" pos="2160"/>
        <p:guide pos="2880"/>
      </p:guideLst>
    </p:cSldViewPr>
  </p:slideViewPr>
  <p:outlineViewPr>
    <p:cViewPr>
      <p:scale>
        <a:sx n="33" d="100"/>
        <a:sy n="33" d="100"/>
      </p:scale>
      <p:origin x="42" y="37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0B0E4-9959-4025-AD52-5451108D0EC7}"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B402B8F2-C2FC-4426-8BCA-B5226DB1E7A6}">
      <dgm:prSet phldrT="[Text]"/>
      <dgm:spPr/>
      <dgm:t>
        <a:bodyPr/>
        <a:lstStyle/>
        <a:p>
          <a:r>
            <a:rPr lang="en-US" dirty="0"/>
            <a:t>Technology</a:t>
          </a:r>
        </a:p>
      </dgm:t>
    </dgm:pt>
    <dgm:pt modelId="{4BC6BA39-09A8-4885-9260-F33E082B228C}" type="parTrans" cxnId="{6618D8F6-F396-4B71-95AC-C790B9662981}">
      <dgm:prSet/>
      <dgm:spPr/>
      <dgm:t>
        <a:bodyPr/>
        <a:lstStyle/>
        <a:p>
          <a:endParaRPr lang="en-US"/>
        </a:p>
      </dgm:t>
    </dgm:pt>
    <dgm:pt modelId="{A181F2EE-9697-44CD-8825-A39C78BDD5F4}" type="sibTrans" cxnId="{6618D8F6-F396-4B71-95AC-C790B9662981}">
      <dgm:prSet/>
      <dgm:spPr/>
      <dgm:t>
        <a:bodyPr/>
        <a:lstStyle/>
        <a:p>
          <a:endParaRPr lang="en-US"/>
        </a:p>
      </dgm:t>
    </dgm:pt>
    <dgm:pt modelId="{6B88ECE5-21CF-4ADC-A712-DDD72C50EFEB}">
      <dgm:prSet phldrT="[Text]"/>
      <dgm:spPr/>
      <dgm:t>
        <a:bodyPr/>
        <a:lstStyle/>
        <a:p>
          <a:r>
            <a:rPr lang="en-US" dirty="0"/>
            <a:t>Schools</a:t>
          </a:r>
        </a:p>
      </dgm:t>
    </dgm:pt>
    <dgm:pt modelId="{32F1C2E4-E0E5-405F-BAF3-E451D30DC7CA}" type="parTrans" cxnId="{C4842764-3CA0-479A-B49C-C00E82EEE7F2}">
      <dgm:prSet/>
      <dgm:spPr/>
      <dgm:t>
        <a:bodyPr/>
        <a:lstStyle/>
        <a:p>
          <a:endParaRPr lang="en-US"/>
        </a:p>
      </dgm:t>
    </dgm:pt>
    <dgm:pt modelId="{93829D8D-2028-4C34-919E-9C814E91D556}" type="sibTrans" cxnId="{C4842764-3CA0-479A-B49C-C00E82EEE7F2}">
      <dgm:prSet/>
      <dgm:spPr/>
      <dgm:t>
        <a:bodyPr/>
        <a:lstStyle/>
        <a:p>
          <a:endParaRPr lang="en-US"/>
        </a:p>
      </dgm:t>
    </dgm:pt>
    <dgm:pt modelId="{A680536D-6942-4681-8D0C-2437C26AF3F8}">
      <dgm:prSet phldrT="[Text]"/>
      <dgm:spPr/>
      <dgm:t>
        <a:bodyPr/>
        <a:lstStyle/>
        <a:p>
          <a:r>
            <a:rPr lang="en-US" dirty="0"/>
            <a:t>Volunteers</a:t>
          </a:r>
        </a:p>
      </dgm:t>
    </dgm:pt>
    <dgm:pt modelId="{28D367A9-0025-4813-8E7D-D128C4664A61}" type="parTrans" cxnId="{FD867030-E364-401D-9EE3-3962EB281E15}">
      <dgm:prSet/>
      <dgm:spPr/>
      <dgm:t>
        <a:bodyPr/>
        <a:lstStyle/>
        <a:p>
          <a:endParaRPr lang="en-US"/>
        </a:p>
      </dgm:t>
    </dgm:pt>
    <dgm:pt modelId="{9EBC4981-38D2-4FFB-93C7-EA24D2CEAE27}" type="sibTrans" cxnId="{FD867030-E364-401D-9EE3-3962EB281E15}">
      <dgm:prSet/>
      <dgm:spPr/>
      <dgm:t>
        <a:bodyPr/>
        <a:lstStyle/>
        <a:p>
          <a:endParaRPr lang="en-US"/>
        </a:p>
      </dgm:t>
    </dgm:pt>
    <dgm:pt modelId="{98AE016B-CB7E-44E1-B3D0-80ABEC274CB7}">
      <dgm:prSet phldrT="[Text]"/>
      <dgm:spPr/>
      <dgm:t>
        <a:bodyPr/>
        <a:lstStyle/>
        <a:p>
          <a:r>
            <a:rPr lang="en-US" dirty="0"/>
            <a:t>Campaigns</a:t>
          </a:r>
        </a:p>
      </dgm:t>
    </dgm:pt>
    <dgm:pt modelId="{7ABCC04D-78AA-4E20-8832-2795E0CF443A}" type="parTrans" cxnId="{6F9DFCD1-6CE9-41A0-809F-9280F2115404}">
      <dgm:prSet/>
      <dgm:spPr/>
      <dgm:t>
        <a:bodyPr/>
        <a:lstStyle/>
        <a:p>
          <a:endParaRPr lang="en-US"/>
        </a:p>
      </dgm:t>
    </dgm:pt>
    <dgm:pt modelId="{E097C676-728B-443F-8AF5-B4A5DE84F5EB}" type="sibTrans" cxnId="{6F9DFCD1-6CE9-41A0-809F-9280F2115404}">
      <dgm:prSet/>
      <dgm:spPr/>
      <dgm:t>
        <a:bodyPr/>
        <a:lstStyle/>
        <a:p>
          <a:endParaRPr lang="en-US"/>
        </a:p>
      </dgm:t>
    </dgm:pt>
    <dgm:pt modelId="{0146C596-5A14-4147-BD64-A3AC45C0CDBF}" type="pres">
      <dgm:prSet presAssocID="{3820B0E4-9959-4025-AD52-5451108D0EC7}" presName="cycle" presStyleCnt="0">
        <dgm:presLayoutVars>
          <dgm:dir/>
          <dgm:resizeHandles val="exact"/>
        </dgm:presLayoutVars>
      </dgm:prSet>
      <dgm:spPr/>
      <dgm:t>
        <a:bodyPr/>
        <a:lstStyle/>
        <a:p>
          <a:endParaRPr lang="en-GB"/>
        </a:p>
      </dgm:t>
    </dgm:pt>
    <dgm:pt modelId="{DA0ACF16-54E2-4FEF-A2F8-1E3FC2CE5B0A}" type="pres">
      <dgm:prSet presAssocID="{B402B8F2-C2FC-4426-8BCA-B5226DB1E7A6}" presName="node" presStyleLbl="node1" presStyleIdx="0" presStyleCnt="4">
        <dgm:presLayoutVars>
          <dgm:bulletEnabled val="1"/>
        </dgm:presLayoutVars>
      </dgm:prSet>
      <dgm:spPr/>
      <dgm:t>
        <a:bodyPr/>
        <a:lstStyle/>
        <a:p>
          <a:endParaRPr lang="en-GB"/>
        </a:p>
      </dgm:t>
    </dgm:pt>
    <dgm:pt modelId="{F9A88795-A6F4-4C19-A71B-9640B314EB31}" type="pres">
      <dgm:prSet presAssocID="{B402B8F2-C2FC-4426-8BCA-B5226DB1E7A6}" presName="spNode" presStyleCnt="0"/>
      <dgm:spPr/>
    </dgm:pt>
    <dgm:pt modelId="{924CFCC9-BCA3-4FE9-84E3-78AD00438792}" type="pres">
      <dgm:prSet presAssocID="{A181F2EE-9697-44CD-8825-A39C78BDD5F4}" presName="sibTrans" presStyleLbl="sibTrans1D1" presStyleIdx="0" presStyleCnt="4"/>
      <dgm:spPr/>
      <dgm:t>
        <a:bodyPr/>
        <a:lstStyle/>
        <a:p>
          <a:endParaRPr lang="en-GB"/>
        </a:p>
      </dgm:t>
    </dgm:pt>
    <dgm:pt modelId="{5AC13DA0-D077-491D-9DE5-685E422F0CF7}" type="pres">
      <dgm:prSet presAssocID="{6B88ECE5-21CF-4ADC-A712-DDD72C50EFEB}" presName="node" presStyleLbl="node1" presStyleIdx="1" presStyleCnt="4">
        <dgm:presLayoutVars>
          <dgm:bulletEnabled val="1"/>
        </dgm:presLayoutVars>
      </dgm:prSet>
      <dgm:spPr/>
      <dgm:t>
        <a:bodyPr/>
        <a:lstStyle/>
        <a:p>
          <a:endParaRPr lang="en-GB"/>
        </a:p>
      </dgm:t>
    </dgm:pt>
    <dgm:pt modelId="{67CBA276-C9F6-4B1A-AEC6-533123058C92}" type="pres">
      <dgm:prSet presAssocID="{6B88ECE5-21CF-4ADC-A712-DDD72C50EFEB}" presName="spNode" presStyleCnt="0"/>
      <dgm:spPr/>
    </dgm:pt>
    <dgm:pt modelId="{38B87D85-6D41-4AC8-BEF0-0095803E2B97}" type="pres">
      <dgm:prSet presAssocID="{93829D8D-2028-4C34-919E-9C814E91D556}" presName="sibTrans" presStyleLbl="sibTrans1D1" presStyleIdx="1" presStyleCnt="4"/>
      <dgm:spPr/>
      <dgm:t>
        <a:bodyPr/>
        <a:lstStyle/>
        <a:p>
          <a:endParaRPr lang="en-GB"/>
        </a:p>
      </dgm:t>
    </dgm:pt>
    <dgm:pt modelId="{9DD8DE65-51F3-48CF-B47A-53D972AE0917}" type="pres">
      <dgm:prSet presAssocID="{A680536D-6942-4681-8D0C-2437C26AF3F8}" presName="node" presStyleLbl="node1" presStyleIdx="2" presStyleCnt="4">
        <dgm:presLayoutVars>
          <dgm:bulletEnabled val="1"/>
        </dgm:presLayoutVars>
      </dgm:prSet>
      <dgm:spPr/>
      <dgm:t>
        <a:bodyPr/>
        <a:lstStyle/>
        <a:p>
          <a:endParaRPr lang="en-GB"/>
        </a:p>
      </dgm:t>
    </dgm:pt>
    <dgm:pt modelId="{D1BA7AAC-95A1-4384-991C-3EF3970603A4}" type="pres">
      <dgm:prSet presAssocID="{A680536D-6942-4681-8D0C-2437C26AF3F8}" presName="spNode" presStyleCnt="0"/>
      <dgm:spPr/>
    </dgm:pt>
    <dgm:pt modelId="{E6D0CC46-D746-46A9-B9EB-0E1F79C84BF3}" type="pres">
      <dgm:prSet presAssocID="{9EBC4981-38D2-4FFB-93C7-EA24D2CEAE27}" presName="sibTrans" presStyleLbl="sibTrans1D1" presStyleIdx="2" presStyleCnt="4"/>
      <dgm:spPr/>
      <dgm:t>
        <a:bodyPr/>
        <a:lstStyle/>
        <a:p>
          <a:endParaRPr lang="en-GB"/>
        </a:p>
      </dgm:t>
    </dgm:pt>
    <dgm:pt modelId="{DF177994-3949-49A4-AE50-7A3974E924FE}" type="pres">
      <dgm:prSet presAssocID="{98AE016B-CB7E-44E1-B3D0-80ABEC274CB7}" presName="node" presStyleLbl="node1" presStyleIdx="3" presStyleCnt="4">
        <dgm:presLayoutVars>
          <dgm:bulletEnabled val="1"/>
        </dgm:presLayoutVars>
      </dgm:prSet>
      <dgm:spPr/>
      <dgm:t>
        <a:bodyPr/>
        <a:lstStyle/>
        <a:p>
          <a:endParaRPr lang="en-GB"/>
        </a:p>
      </dgm:t>
    </dgm:pt>
    <dgm:pt modelId="{A45DC216-6847-46BB-87BA-86816BCD78CD}" type="pres">
      <dgm:prSet presAssocID="{98AE016B-CB7E-44E1-B3D0-80ABEC274CB7}" presName="spNode" presStyleCnt="0"/>
      <dgm:spPr/>
    </dgm:pt>
    <dgm:pt modelId="{69511D56-48CF-4068-982D-4785027C6534}" type="pres">
      <dgm:prSet presAssocID="{E097C676-728B-443F-8AF5-B4A5DE84F5EB}" presName="sibTrans" presStyleLbl="sibTrans1D1" presStyleIdx="3" presStyleCnt="4"/>
      <dgm:spPr/>
      <dgm:t>
        <a:bodyPr/>
        <a:lstStyle/>
        <a:p>
          <a:endParaRPr lang="en-GB"/>
        </a:p>
      </dgm:t>
    </dgm:pt>
  </dgm:ptLst>
  <dgm:cxnLst>
    <dgm:cxn modelId="{9D58A325-F748-4FC2-9B2D-C06433628AB4}" type="presOf" srcId="{A181F2EE-9697-44CD-8825-A39C78BDD5F4}" destId="{924CFCC9-BCA3-4FE9-84E3-78AD00438792}" srcOrd="0" destOrd="0" presId="urn:microsoft.com/office/officeart/2005/8/layout/cycle6"/>
    <dgm:cxn modelId="{C4842764-3CA0-479A-B49C-C00E82EEE7F2}" srcId="{3820B0E4-9959-4025-AD52-5451108D0EC7}" destId="{6B88ECE5-21CF-4ADC-A712-DDD72C50EFEB}" srcOrd="1" destOrd="0" parTransId="{32F1C2E4-E0E5-405F-BAF3-E451D30DC7CA}" sibTransId="{93829D8D-2028-4C34-919E-9C814E91D556}"/>
    <dgm:cxn modelId="{38B61CD1-2B7C-4949-AB6F-DAB8AF66A7C6}" type="presOf" srcId="{E097C676-728B-443F-8AF5-B4A5DE84F5EB}" destId="{69511D56-48CF-4068-982D-4785027C6534}" srcOrd="0" destOrd="0" presId="urn:microsoft.com/office/officeart/2005/8/layout/cycle6"/>
    <dgm:cxn modelId="{F68D5703-FDC7-46C0-9D6F-AF6D4E7FE29A}" type="presOf" srcId="{98AE016B-CB7E-44E1-B3D0-80ABEC274CB7}" destId="{DF177994-3949-49A4-AE50-7A3974E924FE}" srcOrd="0" destOrd="0" presId="urn:microsoft.com/office/officeart/2005/8/layout/cycle6"/>
    <dgm:cxn modelId="{6F9DFCD1-6CE9-41A0-809F-9280F2115404}" srcId="{3820B0E4-9959-4025-AD52-5451108D0EC7}" destId="{98AE016B-CB7E-44E1-B3D0-80ABEC274CB7}" srcOrd="3" destOrd="0" parTransId="{7ABCC04D-78AA-4E20-8832-2795E0CF443A}" sibTransId="{E097C676-728B-443F-8AF5-B4A5DE84F5EB}"/>
    <dgm:cxn modelId="{C4C26BA4-D5C4-4823-8832-36F104AFC5EF}" type="presOf" srcId="{A680536D-6942-4681-8D0C-2437C26AF3F8}" destId="{9DD8DE65-51F3-48CF-B47A-53D972AE0917}" srcOrd="0" destOrd="0" presId="urn:microsoft.com/office/officeart/2005/8/layout/cycle6"/>
    <dgm:cxn modelId="{D50EF0F6-5F8F-4F96-A014-2C884542023E}" type="presOf" srcId="{9EBC4981-38D2-4FFB-93C7-EA24D2CEAE27}" destId="{E6D0CC46-D746-46A9-B9EB-0E1F79C84BF3}" srcOrd="0" destOrd="0" presId="urn:microsoft.com/office/officeart/2005/8/layout/cycle6"/>
    <dgm:cxn modelId="{E5E33AB0-8F38-44BB-B166-939478E92D1B}" type="presOf" srcId="{B402B8F2-C2FC-4426-8BCA-B5226DB1E7A6}" destId="{DA0ACF16-54E2-4FEF-A2F8-1E3FC2CE5B0A}" srcOrd="0" destOrd="0" presId="urn:microsoft.com/office/officeart/2005/8/layout/cycle6"/>
    <dgm:cxn modelId="{6618D8F6-F396-4B71-95AC-C790B9662981}" srcId="{3820B0E4-9959-4025-AD52-5451108D0EC7}" destId="{B402B8F2-C2FC-4426-8BCA-B5226DB1E7A6}" srcOrd="0" destOrd="0" parTransId="{4BC6BA39-09A8-4885-9260-F33E082B228C}" sibTransId="{A181F2EE-9697-44CD-8825-A39C78BDD5F4}"/>
    <dgm:cxn modelId="{59B06E86-600A-4374-B99B-7038934BD580}" type="presOf" srcId="{6B88ECE5-21CF-4ADC-A712-DDD72C50EFEB}" destId="{5AC13DA0-D077-491D-9DE5-685E422F0CF7}" srcOrd="0" destOrd="0" presId="urn:microsoft.com/office/officeart/2005/8/layout/cycle6"/>
    <dgm:cxn modelId="{CAD9A54F-9DBC-4347-9D96-27DAE4C7C6E9}" type="presOf" srcId="{93829D8D-2028-4C34-919E-9C814E91D556}" destId="{38B87D85-6D41-4AC8-BEF0-0095803E2B97}" srcOrd="0" destOrd="0" presId="urn:microsoft.com/office/officeart/2005/8/layout/cycle6"/>
    <dgm:cxn modelId="{FD867030-E364-401D-9EE3-3962EB281E15}" srcId="{3820B0E4-9959-4025-AD52-5451108D0EC7}" destId="{A680536D-6942-4681-8D0C-2437C26AF3F8}" srcOrd="2" destOrd="0" parTransId="{28D367A9-0025-4813-8E7D-D128C4664A61}" sibTransId="{9EBC4981-38D2-4FFB-93C7-EA24D2CEAE27}"/>
    <dgm:cxn modelId="{F7B7807A-CC0F-45F3-A56A-C68A8236E5E0}" type="presOf" srcId="{3820B0E4-9959-4025-AD52-5451108D0EC7}" destId="{0146C596-5A14-4147-BD64-A3AC45C0CDBF}" srcOrd="0" destOrd="0" presId="urn:microsoft.com/office/officeart/2005/8/layout/cycle6"/>
    <dgm:cxn modelId="{6C720E97-EFE1-45DE-962E-7F24BD94DCB3}" type="presParOf" srcId="{0146C596-5A14-4147-BD64-A3AC45C0CDBF}" destId="{DA0ACF16-54E2-4FEF-A2F8-1E3FC2CE5B0A}" srcOrd="0" destOrd="0" presId="urn:microsoft.com/office/officeart/2005/8/layout/cycle6"/>
    <dgm:cxn modelId="{C5F35FB9-C9F7-4076-85B8-218D28EA7C71}" type="presParOf" srcId="{0146C596-5A14-4147-BD64-A3AC45C0CDBF}" destId="{F9A88795-A6F4-4C19-A71B-9640B314EB31}" srcOrd="1" destOrd="0" presId="urn:microsoft.com/office/officeart/2005/8/layout/cycle6"/>
    <dgm:cxn modelId="{609402FF-74BC-4EB4-9AB3-38B948A5B8DF}" type="presParOf" srcId="{0146C596-5A14-4147-BD64-A3AC45C0CDBF}" destId="{924CFCC9-BCA3-4FE9-84E3-78AD00438792}" srcOrd="2" destOrd="0" presId="urn:microsoft.com/office/officeart/2005/8/layout/cycle6"/>
    <dgm:cxn modelId="{12E94A32-0569-4D81-A6A3-0D5D98CB0785}" type="presParOf" srcId="{0146C596-5A14-4147-BD64-A3AC45C0CDBF}" destId="{5AC13DA0-D077-491D-9DE5-685E422F0CF7}" srcOrd="3" destOrd="0" presId="urn:microsoft.com/office/officeart/2005/8/layout/cycle6"/>
    <dgm:cxn modelId="{52CF514C-662B-4397-A1DD-8ECF10BD55C3}" type="presParOf" srcId="{0146C596-5A14-4147-BD64-A3AC45C0CDBF}" destId="{67CBA276-C9F6-4B1A-AEC6-533123058C92}" srcOrd="4" destOrd="0" presId="urn:microsoft.com/office/officeart/2005/8/layout/cycle6"/>
    <dgm:cxn modelId="{B3EA373F-FC2A-499C-A110-E5FB128DAAA5}" type="presParOf" srcId="{0146C596-5A14-4147-BD64-A3AC45C0CDBF}" destId="{38B87D85-6D41-4AC8-BEF0-0095803E2B97}" srcOrd="5" destOrd="0" presId="urn:microsoft.com/office/officeart/2005/8/layout/cycle6"/>
    <dgm:cxn modelId="{905421B0-5904-4EE6-92E5-0378878DC93C}" type="presParOf" srcId="{0146C596-5A14-4147-BD64-A3AC45C0CDBF}" destId="{9DD8DE65-51F3-48CF-B47A-53D972AE0917}" srcOrd="6" destOrd="0" presId="urn:microsoft.com/office/officeart/2005/8/layout/cycle6"/>
    <dgm:cxn modelId="{A5010AA6-36D9-4078-8EC6-D93282FF7563}" type="presParOf" srcId="{0146C596-5A14-4147-BD64-A3AC45C0CDBF}" destId="{D1BA7AAC-95A1-4384-991C-3EF3970603A4}" srcOrd="7" destOrd="0" presId="urn:microsoft.com/office/officeart/2005/8/layout/cycle6"/>
    <dgm:cxn modelId="{2B013FDB-A29A-41C7-B7F9-1FC882E71CE9}" type="presParOf" srcId="{0146C596-5A14-4147-BD64-A3AC45C0CDBF}" destId="{E6D0CC46-D746-46A9-B9EB-0E1F79C84BF3}" srcOrd="8" destOrd="0" presId="urn:microsoft.com/office/officeart/2005/8/layout/cycle6"/>
    <dgm:cxn modelId="{99767DF3-922E-4B63-896B-5D4FCA87C94E}" type="presParOf" srcId="{0146C596-5A14-4147-BD64-A3AC45C0CDBF}" destId="{DF177994-3949-49A4-AE50-7A3974E924FE}" srcOrd="9" destOrd="0" presId="urn:microsoft.com/office/officeart/2005/8/layout/cycle6"/>
    <dgm:cxn modelId="{74D4C6F3-A2D3-41D3-AF42-35AE12BB5484}" type="presParOf" srcId="{0146C596-5A14-4147-BD64-A3AC45C0CDBF}" destId="{A45DC216-6847-46BB-87BA-86816BCD78CD}" srcOrd="10" destOrd="0" presId="urn:microsoft.com/office/officeart/2005/8/layout/cycle6"/>
    <dgm:cxn modelId="{3509C3DE-3CAB-4179-893A-A3F299012D82}" type="presParOf" srcId="{0146C596-5A14-4147-BD64-A3AC45C0CDBF}" destId="{69511D56-48CF-4068-982D-4785027C6534}"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BA899-35D8-4E62-9D45-8EAC4784B0E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0A04078-EAA4-4839-91C7-117A4C224101}">
      <dgm:prSet phldrT="[Text]" custT="1"/>
      <dgm:spPr/>
      <dgm:t>
        <a:bodyPr/>
        <a:lstStyle/>
        <a:p>
          <a:r>
            <a:rPr lang="en-US" sz="4000" dirty="0"/>
            <a:t>Year 1</a:t>
          </a:r>
        </a:p>
      </dgm:t>
    </dgm:pt>
    <dgm:pt modelId="{5CD2F2DC-C15E-486B-98CB-2EDEE8E2347E}" type="parTrans" cxnId="{3A27F9DB-6380-48BD-83A6-EF692D382442}">
      <dgm:prSet/>
      <dgm:spPr/>
      <dgm:t>
        <a:bodyPr/>
        <a:lstStyle/>
        <a:p>
          <a:endParaRPr lang="en-US"/>
        </a:p>
      </dgm:t>
    </dgm:pt>
    <dgm:pt modelId="{D18ED4BE-9913-46E8-96C9-2268EC3BE0CD}" type="sibTrans" cxnId="{3A27F9DB-6380-48BD-83A6-EF692D382442}">
      <dgm:prSet/>
      <dgm:spPr/>
      <dgm:t>
        <a:bodyPr/>
        <a:lstStyle/>
        <a:p>
          <a:endParaRPr lang="en-US"/>
        </a:p>
      </dgm:t>
    </dgm:pt>
    <dgm:pt modelId="{D6AA0CA9-46CB-4810-8219-85BE0737738F}">
      <dgm:prSet phldrT="[Text]" custT="1"/>
      <dgm:spPr/>
      <dgm:t>
        <a:bodyPr/>
        <a:lstStyle/>
        <a:p>
          <a:r>
            <a:rPr lang="en-US" sz="1200" dirty="0"/>
            <a:t>Basic Website Launch – Salesforce/Visualforce</a:t>
          </a:r>
        </a:p>
      </dgm:t>
    </dgm:pt>
    <dgm:pt modelId="{05B53AE9-7E6C-4F6B-B9B4-1CE3EF4D3D55}" type="parTrans" cxnId="{A8F4903E-AD5D-43C6-A59E-D0270D3F87DF}">
      <dgm:prSet/>
      <dgm:spPr/>
      <dgm:t>
        <a:bodyPr/>
        <a:lstStyle/>
        <a:p>
          <a:endParaRPr lang="en-US"/>
        </a:p>
      </dgm:t>
    </dgm:pt>
    <dgm:pt modelId="{E27C4863-602F-4A65-A71A-CAE639286D0B}" type="sibTrans" cxnId="{A8F4903E-AD5D-43C6-A59E-D0270D3F87DF}">
      <dgm:prSet/>
      <dgm:spPr/>
      <dgm:t>
        <a:bodyPr/>
        <a:lstStyle/>
        <a:p>
          <a:endParaRPr lang="en-US"/>
        </a:p>
      </dgm:t>
    </dgm:pt>
    <dgm:pt modelId="{5CED20F2-8C88-46A1-B59D-A00251E5BA21}">
      <dgm:prSet phldrT="[Text]" custT="1"/>
      <dgm:spPr/>
      <dgm:t>
        <a:bodyPr/>
        <a:lstStyle/>
        <a:p>
          <a:r>
            <a:rPr lang="en-US" sz="1200" dirty="0"/>
            <a:t>Proof of Concept</a:t>
          </a:r>
        </a:p>
      </dgm:t>
    </dgm:pt>
    <dgm:pt modelId="{721A6BA2-3044-4BD3-91CC-4BF06DA151AB}" type="parTrans" cxnId="{4575A243-6305-44DD-8EFF-FEFF79C3F903}">
      <dgm:prSet/>
      <dgm:spPr/>
      <dgm:t>
        <a:bodyPr/>
        <a:lstStyle/>
        <a:p>
          <a:endParaRPr lang="en-US"/>
        </a:p>
      </dgm:t>
    </dgm:pt>
    <dgm:pt modelId="{9100EAC7-FE64-4C24-8F22-448E3A35936A}" type="sibTrans" cxnId="{4575A243-6305-44DD-8EFF-FEFF79C3F903}">
      <dgm:prSet/>
      <dgm:spPr/>
      <dgm:t>
        <a:bodyPr/>
        <a:lstStyle/>
        <a:p>
          <a:endParaRPr lang="en-US"/>
        </a:p>
      </dgm:t>
    </dgm:pt>
    <dgm:pt modelId="{DBAFCDC7-ADAF-42B7-BAB1-DDA4B53E1A35}">
      <dgm:prSet phldrT="[Text]"/>
      <dgm:spPr/>
      <dgm:t>
        <a:bodyPr/>
        <a:lstStyle/>
        <a:p>
          <a:r>
            <a:rPr lang="en-US" dirty="0"/>
            <a:t>Year 2</a:t>
          </a:r>
        </a:p>
      </dgm:t>
    </dgm:pt>
    <dgm:pt modelId="{1DD525D5-5026-477D-AC75-E01776865CFE}" type="parTrans" cxnId="{0B277EB5-DE2C-4E73-B64D-EB3D7E5303C9}">
      <dgm:prSet/>
      <dgm:spPr/>
      <dgm:t>
        <a:bodyPr/>
        <a:lstStyle/>
        <a:p>
          <a:endParaRPr lang="en-US"/>
        </a:p>
      </dgm:t>
    </dgm:pt>
    <dgm:pt modelId="{1CA9A20C-D4D0-4FDA-AC1A-FD809B9647B7}" type="sibTrans" cxnId="{0B277EB5-DE2C-4E73-B64D-EB3D7E5303C9}">
      <dgm:prSet/>
      <dgm:spPr/>
      <dgm:t>
        <a:bodyPr/>
        <a:lstStyle/>
        <a:p>
          <a:endParaRPr lang="en-US"/>
        </a:p>
      </dgm:t>
    </dgm:pt>
    <dgm:pt modelId="{186A812C-529C-41D1-897C-E730B1330AF1}">
      <dgm:prSet phldrT="[Text]" custT="1"/>
      <dgm:spPr/>
      <dgm:t>
        <a:bodyPr/>
        <a:lstStyle/>
        <a:p>
          <a:r>
            <a:rPr lang="en-US" sz="1200" dirty="0"/>
            <a:t>Funding Identified for Improvements</a:t>
          </a:r>
        </a:p>
      </dgm:t>
    </dgm:pt>
    <dgm:pt modelId="{D107C469-0A42-4AA9-9396-2E3155D6FFCE}" type="parTrans" cxnId="{2AF4421D-4F44-4AD1-96AA-12B35FB7512F}">
      <dgm:prSet/>
      <dgm:spPr/>
      <dgm:t>
        <a:bodyPr/>
        <a:lstStyle/>
        <a:p>
          <a:endParaRPr lang="en-US"/>
        </a:p>
      </dgm:t>
    </dgm:pt>
    <dgm:pt modelId="{CA4F767D-5F3C-4DA4-B535-E90D2301706E}" type="sibTrans" cxnId="{2AF4421D-4F44-4AD1-96AA-12B35FB7512F}">
      <dgm:prSet/>
      <dgm:spPr/>
      <dgm:t>
        <a:bodyPr/>
        <a:lstStyle/>
        <a:p>
          <a:endParaRPr lang="en-US"/>
        </a:p>
      </dgm:t>
    </dgm:pt>
    <dgm:pt modelId="{1325BDDC-49A0-4801-9A55-1E2C827427CF}">
      <dgm:prSet/>
      <dgm:spPr/>
      <dgm:t>
        <a:bodyPr/>
        <a:lstStyle/>
        <a:p>
          <a:r>
            <a:rPr lang="en-US" dirty="0"/>
            <a:t>Year 3</a:t>
          </a:r>
        </a:p>
      </dgm:t>
    </dgm:pt>
    <dgm:pt modelId="{C1C25CC9-62DA-4C87-A6A9-12494A4A7694}" type="parTrans" cxnId="{C953AD47-4B84-476B-90FC-D96A41CE60C5}">
      <dgm:prSet/>
      <dgm:spPr/>
      <dgm:t>
        <a:bodyPr/>
        <a:lstStyle/>
        <a:p>
          <a:endParaRPr lang="en-US"/>
        </a:p>
      </dgm:t>
    </dgm:pt>
    <dgm:pt modelId="{83A8D652-1087-4AF1-91AF-47DBD4DA53B0}" type="sibTrans" cxnId="{C953AD47-4B84-476B-90FC-D96A41CE60C5}">
      <dgm:prSet/>
      <dgm:spPr/>
      <dgm:t>
        <a:bodyPr/>
        <a:lstStyle/>
        <a:p>
          <a:endParaRPr lang="en-US"/>
        </a:p>
      </dgm:t>
    </dgm:pt>
    <dgm:pt modelId="{0E7D741B-6C4F-41D4-9445-CB1F7B118A3E}">
      <dgm:prSet/>
      <dgm:spPr/>
      <dgm:t>
        <a:bodyPr/>
        <a:lstStyle/>
        <a:p>
          <a:r>
            <a:rPr lang="en-US" dirty="0"/>
            <a:t>Year 4</a:t>
          </a:r>
        </a:p>
      </dgm:t>
    </dgm:pt>
    <dgm:pt modelId="{4A3B2612-D218-4FCB-8350-F3BE8E6786ED}" type="parTrans" cxnId="{ED8EDFAD-C40B-42B9-9845-92F0DA49835D}">
      <dgm:prSet/>
      <dgm:spPr/>
      <dgm:t>
        <a:bodyPr/>
        <a:lstStyle/>
        <a:p>
          <a:endParaRPr lang="en-US"/>
        </a:p>
      </dgm:t>
    </dgm:pt>
    <dgm:pt modelId="{3DD446F3-36A8-4879-8A45-0DC2DE8BF8CA}" type="sibTrans" cxnId="{ED8EDFAD-C40B-42B9-9845-92F0DA49835D}">
      <dgm:prSet/>
      <dgm:spPr/>
      <dgm:t>
        <a:bodyPr/>
        <a:lstStyle/>
        <a:p>
          <a:endParaRPr lang="en-US"/>
        </a:p>
      </dgm:t>
    </dgm:pt>
    <dgm:pt modelId="{A52F6741-66FE-48A1-B6A0-361B85D34BE4}">
      <dgm:prSet phldrT="[Text]" custT="1"/>
      <dgm:spPr/>
      <dgm:t>
        <a:bodyPr/>
        <a:lstStyle/>
        <a:p>
          <a:r>
            <a:rPr lang="en-US" sz="1200" dirty="0"/>
            <a:t>Lessons Learnt for Improvement</a:t>
          </a:r>
        </a:p>
      </dgm:t>
    </dgm:pt>
    <dgm:pt modelId="{AB339137-82C3-4904-BFDB-5F9F143034BA}" type="parTrans" cxnId="{B51FD367-E354-4118-8698-A5D29157C0C5}">
      <dgm:prSet/>
      <dgm:spPr/>
      <dgm:t>
        <a:bodyPr/>
        <a:lstStyle/>
        <a:p>
          <a:endParaRPr lang="en-US"/>
        </a:p>
      </dgm:t>
    </dgm:pt>
    <dgm:pt modelId="{3E5B5B61-9172-4CA6-9FF9-7BB4567FE43D}" type="sibTrans" cxnId="{B51FD367-E354-4118-8698-A5D29157C0C5}">
      <dgm:prSet/>
      <dgm:spPr/>
      <dgm:t>
        <a:bodyPr/>
        <a:lstStyle/>
        <a:p>
          <a:endParaRPr lang="en-US"/>
        </a:p>
      </dgm:t>
    </dgm:pt>
    <dgm:pt modelId="{80C579FD-28E6-4CFA-9BCA-DF7E187236AE}">
      <dgm:prSet phldrT="[Text]"/>
      <dgm:spPr/>
      <dgm:t>
        <a:bodyPr/>
        <a:lstStyle/>
        <a:p>
          <a:endParaRPr lang="en-US" sz="900" dirty="0"/>
        </a:p>
      </dgm:t>
    </dgm:pt>
    <dgm:pt modelId="{88E5C4C6-50F5-4B9C-9BB4-CC40F4E4C7B0}" type="parTrans" cxnId="{22D10F66-34A6-47AD-BE69-AB5832421D1E}">
      <dgm:prSet/>
      <dgm:spPr/>
      <dgm:t>
        <a:bodyPr/>
        <a:lstStyle/>
        <a:p>
          <a:endParaRPr lang="en-US"/>
        </a:p>
      </dgm:t>
    </dgm:pt>
    <dgm:pt modelId="{3B8FD34F-FB69-4976-A160-987E40E4CDDF}" type="sibTrans" cxnId="{22D10F66-34A6-47AD-BE69-AB5832421D1E}">
      <dgm:prSet/>
      <dgm:spPr/>
      <dgm:t>
        <a:bodyPr/>
        <a:lstStyle/>
        <a:p>
          <a:endParaRPr lang="en-US"/>
        </a:p>
      </dgm:t>
    </dgm:pt>
    <dgm:pt modelId="{E79D1CF6-8DB5-440D-AE9B-10BE5C8FB495}">
      <dgm:prSet phldrT="[Text]" custT="1"/>
      <dgm:spPr/>
      <dgm:t>
        <a:bodyPr/>
        <a:lstStyle/>
        <a:p>
          <a:r>
            <a:rPr lang="en-US" sz="1200" dirty="0"/>
            <a:t>Feedback from Stakeholders – limitations of current system</a:t>
          </a:r>
        </a:p>
      </dgm:t>
    </dgm:pt>
    <dgm:pt modelId="{ECBA4B94-0334-4F1C-BAB2-54953B1EB5CF}" type="parTrans" cxnId="{313D6BE0-395B-4B82-9D5F-FE825544053C}">
      <dgm:prSet/>
      <dgm:spPr/>
      <dgm:t>
        <a:bodyPr/>
        <a:lstStyle/>
        <a:p>
          <a:endParaRPr lang="en-US"/>
        </a:p>
      </dgm:t>
    </dgm:pt>
    <dgm:pt modelId="{BAB0CBB1-0D1A-43C5-A2B8-8C5F2B55438C}" type="sibTrans" cxnId="{313D6BE0-395B-4B82-9D5F-FE825544053C}">
      <dgm:prSet/>
      <dgm:spPr/>
      <dgm:t>
        <a:bodyPr/>
        <a:lstStyle/>
        <a:p>
          <a:endParaRPr lang="en-US"/>
        </a:p>
      </dgm:t>
    </dgm:pt>
    <dgm:pt modelId="{4B0E71D8-D8F9-4043-9E94-EF7293F770B9}">
      <dgm:prSet phldrT="[Text]" custT="1"/>
      <dgm:spPr/>
      <dgm:t>
        <a:bodyPr/>
        <a:lstStyle/>
        <a:p>
          <a:r>
            <a:rPr lang="en-US" sz="1200" dirty="0"/>
            <a:t>More robust system needed to sustain traffic and growth</a:t>
          </a:r>
        </a:p>
      </dgm:t>
    </dgm:pt>
    <dgm:pt modelId="{EECB84F2-8FE8-4A72-90C8-546A57F7FD70}" type="parTrans" cxnId="{DF37BB2A-15FC-4162-ACF2-A5992F63501A}">
      <dgm:prSet/>
      <dgm:spPr/>
      <dgm:t>
        <a:bodyPr/>
        <a:lstStyle/>
        <a:p>
          <a:endParaRPr lang="en-US"/>
        </a:p>
      </dgm:t>
    </dgm:pt>
    <dgm:pt modelId="{71AB818C-3A4B-41B7-8CAF-02410B471EA4}" type="sibTrans" cxnId="{DF37BB2A-15FC-4162-ACF2-A5992F63501A}">
      <dgm:prSet/>
      <dgm:spPr/>
      <dgm:t>
        <a:bodyPr/>
        <a:lstStyle/>
        <a:p>
          <a:endParaRPr lang="en-US"/>
        </a:p>
      </dgm:t>
    </dgm:pt>
    <dgm:pt modelId="{A7C66987-30C1-4A73-BAAF-EB57330B6C0E}">
      <dgm:prSet custT="1"/>
      <dgm:spPr/>
      <dgm:t>
        <a:bodyPr/>
        <a:lstStyle/>
        <a:p>
          <a:r>
            <a:rPr lang="en-US" sz="1200" dirty="0"/>
            <a:t>New website launched in January 2015</a:t>
          </a:r>
        </a:p>
      </dgm:t>
    </dgm:pt>
    <dgm:pt modelId="{6437C2DA-6AF6-40CD-8451-55258ACC25D9}" type="parTrans" cxnId="{5881B374-A5DD-4DCA-A5D9-5D1C73191CC0}">
      <dgm:prSet/>
      <dgm:spPr/>
      <dgm:t>
        <a:bodyPr/>
        <a:lstStyle/>
        <a:p>
          <a:endParaRPr lang="en-US"/>
        </a:p>
      </dgm:t>
    </dgm:pt>
    <dgm:pt modelId="{7EB91C2A-E6AD-4914-9C89-32CBF1410C0F}" type="sibTrans" cxnId="{5881B374-A5DD-4DCA-A5D9-5D1C73191CC0}">
      <dgm:prSet/>
      <dgm:spPr/>
      <dgm:t>
        <a:bodyPr/>
        <a:lstStyle/>
        <a:p>
          <a:endParaRPr lang="en-US"/>
        </a:p>
      </dgm:t>
    </dgm:pt>
    <dgm:pt modelId="{ED6A1AC8-C4BA-4433-8A05-643C065EE61F}">
      <dgm:prSet phldrT="[Text]"/>
      <dgm:spPr/>
      <dgm:t>
        <a:bodyPr/>
        <a:lstStyle/>
        <a:p>
          <a:endParaRPr lang="en-US" sz="900" dirty="0"/>
        </a:p>
      </dgm:t>
    </dgm:pt>
    <dgm:pt modelId="{6ECB79C9-0DA8-47C8-BFD6-324E9F438955}" type="parTrans" cxnId="{B1E319CF-B7B9-4A5B-BC04-165A60311148}">
      <dgm:prSet/>
      <dgm:spPr/>
      <dgm:t>
        <a:bodyPr/>
        <a:lstStyle/>
        <a:p>
          <a:endParaRPr lang="en-US"/>
        </a:p>
      </dgm:t>
    </dgm:pt>
    <dgm:pt modelId="{FE0EE2BA-BA0C-436E-B03E-DD4BEB46A0C2}" type="sibTrans" cxnId="{B1E319CF-B7B9-4A5B-BC04-165A60311148}">
      <dgm:prSet/>
      <dgm:spPr/>
      <dgm:t>
        <a:bodyPr/>
        <a:lstStyle/>
        <a:p>
          <a:endParaRPr lang="en-US"/>
        </a:p>
      </dgm:t>
    </dgm:pt>
    <dgm:pt modelId="{DEFF7E3D-7509-412E-A0EF-D3C6AFEBDF65}">
      <dgm:prSet phldrT="[Text]" custT="1"/>
      <dgm:spPr/>
      <dgm:t>
        <a:bodyPr/>
        <a:lstStyle/>
        <a:p>
          <a:r>
            <a:rPr lang="en-US" sz="1200" dirty="0"/>
            <a:t>Different stakeholders with different requirements</a:t>
          </a:r>
        </a:p>
      </dgm:t>
    </dgm:pt>
    <dgm:pt modelId="{3D0F8DD5-976C-41E7-B28C-52FA94B885DF}" type="parTrans" cxnId="{17240E2C-BD10-44B8-80F5-1EA363752C34}">
      <dgm:prSet/>
      <dgm:spPr/>
      <dgm:t>
        <a:bodyPr/>
        <a:lstStyle/>
        <a:p>
          <a:endParaRPr lang="en-US"/>
        </a:p>
      </dgm:t>
    </dgm:pt>
    <dgm:pt modelId="{48439447-90FD-49C4-835D-FCF141077C04}" type="sibTrans" cxnId="{17240E2C-BD10-44B8-80F5-1EA363752C34}">
      <dgm:prSet/>
      <dgm:spPr/>
      <dgm:t>
        <a:bodyPr/>
        <a:lstStyle/>
        <a:p>
          <a:endParaRPr lang="en-US"/>
        </a:p>
      </dgm:t>
    </dgm:pt>
    <dgm:pt modelId="{499ED9D3-3A72-4F2C-9660-072AD5D54C91}">
      <dgm:prSet phldrT="[Text]" custT="1"/>
      <dgm:spPr/>
      <dgm:t>
        <a:bodyPr/>
        <a:lstStyle/>
        <a:p>
          <a:r>
            <a:rPr lang="en-US" sz="1200" dirty="0"/>
            <a:t>New website designed and scoped</a:t>
          </a:r>
        </a:p>
      </dgm:t>
    </dgm:pt>
    <dgm:pt modelId="{9B4F0D29-0AF4-4F9F-8D85-6F3290AD6403}" type="parTrans" cxnId="{C3EC2D51-DE8F-4381-840E-A3311446D7AF}">
      <dgm:prSet/>
      <dgm:spPr/>
      <dgm:t>
        <a:bodyPr/>
        <a:lstStyle/>
        <a:p>
          <a:endParaRPr lang="en-US"/>
        </a:p>
      </dgm:t>
    </dgm:pt>
    <dgm:pt modelId="{C1CAA471-D5D1-453E-A5CF-B6478DCF96C0}" type="sibTrans" cxnId="{C3EC2D51-DE8F-4381-840E-A3311446D7AF}">
      <dgm:prSet/>
      <dgm:spPr/>
      <dgm:t>
        <a:bodyPr/>
        <a:lstStyle/>
        <a:p>
          <a:endParaRPr lang="en-US"/>
        </a:p>
      </dgm:t>
    </dgm:pt>
    <dgm:pt modelId="{1346A456-6C02-4052-A14D-A4DAF4E2D916}">
      <dgm:prSet custT="1"/>
      <dgm:spPr/>
      <dgm:t>
        <a:bodyPr/>
        <a:lstStyle/>
        <a:p>
          <a:r>
            <a:rPr lang="en-US" sz="1200" dirty="0"/>
            <a:t>Feedback received July 15. </a:t>
          </a:r>
        </a:p>
      </dgm:t>
    </dgm:pt>
    <dgm:pt modelId="{B990A64F-7773-477B-ABEC-A2C7FE639A09}" type="parTrans" cxnId="{EEC532CB-2BB0-4B1B-BEFD-B0F81E58D478}">
      <dgm:prSet/>
      <dgm:spPr/>
      <dgm:t>
        <a:bodyPr/>
        <a:lstStyle/>
        <a:p>
          <a:endParaRPr lang="en-US"/>
        </a:p>
      </dgm:t>
    </dgm:pt>
    <dgm:pt modelId="{99DD6595-B12E-40AD-9B05-2788137D362A}" type="sibTrans" cxnId="{EEC532CB-2BB0-4B1B-BEFD-B0F81E58D478}">
      <dgm:prSet/>
      <dgm:spPr/>
      <dgm:t>
        <a:bodyPr/>
        <a:lstStyle/>
        <a:p>
          <a:endParaRPr lang="en-US"/>
        </a:p>
      </dgm:t>
    </dgm:pt>
    <dgm:pt modelId="{2485DA76-9C6B-4A70-BD0F-B230F6601C79}">
      <dgm:prSet custT="1"/>
      <dgm:spPr/>
      <dgm:t>
        <a:bodyPr/>
        <a:lstStyle/>
        <a:p>
          <a:r>
            <a:rPr lang="en-US" sz="1200" dirty="0"/>
            <a:t>Further improvements identified:</a:t>
          </a:r>
        </a:p>
      </dgm:t>
    </dgm:pt>
    <dgm:pt modelId="{75B5AFF4-E3D8-47BF-B8E7-D2BC20126B1A}" type="parTrans" cxnId="{DEEF9B98-2B57-47D3-996C-B03EC8ACB26C}">
      <dgm:prSet/>
      <dgm:spPr/>
      <dgm:t>
        <a:bodyPr/>
        <a:lstStyle/>
        <a:p>
          <a:endParaRPr lang="en-US"/>
        </a:p>
      </dgm:t>
    </dgm:pt>
    <dgm:pt modelId="{CE4B18DD-FEA8-4F7C-935F-00364FD12020}" type="sibTrans" cxnId="{DEEF9B98-2B57-47D3-996C-B03EC8ACB26C}">
      <dgm:prSet/>
      <dgm:spPr/>
      <dgm:t>
        <a:bodyPr/>
        <a:lstStyle/>
        <a:p>
          <a:endParaRPr lang="en-US"/>
        </a:p>
      </dgm:t>
    </dgm:pt>
    <dgm:pt modelId="{962CFEA8-D773-40B1-B38C-69BA715708E2}">
      <dgm:prSet custT="1"/>
      <dgm:spPr/>
      <dgm:t>
        <a:bodyPr/>
        <a:lstStyle/>
        <a:p>
          <a:r>
            <a:rPr lang="en-US" sz="1200" dirty="0"/>
            <a:t>Employer pages, Mapping and governor recruitment</a:t>
          </a:r>
        </a:p>
      </dgm:t>
    </dgm:pt>
    <dgm:pt modelId="{5F6305A1-2059-42AA-8B60-A055C0274601}" type="parTrans" cxnId="{6AB02C04-1D35-43E0-B857-5584919D0890}">
      <dgm:prSet/>
      <dgm:spPr/>
      <dgm:t>
        <a:bodyPr/>
        <a:lstStyle/>
        <a:p>
          <a:endParaRPr lang="en-US"/>
        </a:p>
      </dgm:t>
    </dgm:pt>
    <dgm:pt modelId="{C9551A18-353F-40DF-B722-46708FBAE2D8}" type="sibTrans" cxnId="{6AB02C04-1D35-43E0-B857-5584919D0890}">
      <dgm:prSet/>
      <dgm:spPr/>
      <dgm:t>
        <a:bodyPr/>
        <a:lstStyle/>
        <a:p>
          <a:endParaRPr lang="en-US"/>
        </a:p>
      </dgm:t>
    </dgm:pt>
    <dgm:pt modelId="{F2551C01-8924-4AB6-95FA-2392B41CF4CA}">
      <dgm:prSet custT="1"/>
      <dgm:spPr/>
      <dgm:t>
        <a:bodyPr/>
        <a:lstStyle/>
        <a:p>
          <a:r>
            <a:rPr lang="en-US" sz="1200" dirty="0"/>
            <a:t>Further improvements funded</a:t>
          </a:r>
        </a:p>
      </dgm:t>
    </dgm:pt>
    <dgm:pt modelId="{BCBC46CF-CE38-4CF5-898A-EA91F52316B1}" type="parTrans" cxnId="{F1912887-05F9-437B-AFE1-97A3C003269D}">
      <dgm:prSet/>
      <dgm:spPr/>
      <dgm:t>
        <a:bodyPr/>
        <a:lstStyle/>
        <a:p>
          <a:endParaRPr lang="en-US"/>
        </a:p>
      </dgm:t>
    </dgm:pt>
    <dgm:pt modelId="{3F233B50-CAD2-4C90-B6C0-CA898F3DE802}" type="sibTrans" cxnId="{F1912887-05F9-437B-AFE1-97A3C003269D}">
      <dgm:prSet/>
      <dgm:spPr/>
      <dgm:t>
        <a:bodyPr/>
        <a:lstStyle/>
        <a:p>
          <a:endParaRPr lang="en-US"/>
        </a:p>
      </dgm:t>
    </dgm:pt>
    <dgm:pt modelId="{82A5345F-9BA1-4654-B01C-FD7F57E8555F}">
      <dgm:prSet custT="1"/>
      <dgm:spPr/>
      <dgm:t>
        <a:bodyPr/>
        <a:lstStyle/>
        <a:p>
          <a:r>
            <a:rPr lang="en-US" sz="1200" dirty="0"/>
            <a:t>Employer pages scoped and launched</a:t>
          </a:r>
        </a:p>
      </dgm:t>
    </dgm:pt>
    <dgm:pt modelId="{67B38117-0560-4355-8D8B-DEC8DE80B75B}" type="parTrans" cxnId="{E236197C-B3C9-4CF0-9828-AF98BD5BFBEF}">
      <dgm:prSet/>
      <dgm:spPr/>
      <dgm:t>
        <a:bodyPr/>
        <a:lstStyle/>
        <a:p>
          <a:endParaRPr lang="en-US"/>
        </a:p>
      </dgm:t>
    </dgm:pt>
    <dgm:pt modelId="{C201E3BE-8DC6-4ABF-A2E1-8EEE6204E2C5}" type="sibTrans" cxnId="{E236197C-B3C9-4CF0-9828-AF98BD5BFBEF}">
      <dgm:prSet/>
      <dgm:spPr/>
      <dgm:t>
        <a:bodyPr/>
        <a:lstStyle/>
        <a:p>
          <a:endParaRPr lang="en-US"/>
        </a:p>
      </dgm:t>
    </dgm:pt>
    <dgm:pt modelId="{FC4B0300-968D-44B1-855A-DC13316E9BE9}">
      <dgm:prSet custT="1"/>
      <dgm:spPr/>
      <dgm:t>
        <a:bodyPr/>
        <a:lstStyle/>
        <a:p>
          <a:r>
            <a:rPr lang="en-US" sz="1200" dirty="0"/>
            <a:t>Mapping project with partnership with Ordnance Survey</a:t>
          </a:r>
        </a:p>
      </dgm:t>
    </dgm:pt>
    <dgm:pt modelId="{05B0AD31-992D-4A24-B9D3-E15CEF7B3BC9}" type="parTrans" cxnId="{2AC21215-A85D-4F06-8EB9-6C23FC3A1FC2}">
      <dgm:prSet/>
      <dgm:spPr/>
      <dgm:t>
        <a:bodyPr/>
        <a:lstStyle/>
        <a:p>
          <a:endParaRPr lang="en-US"/>
        </a:p>
      </dgm:t>
    </dgm:pt>
    <dgm:pt modelId="{533CE525-C466-4F04-BE20-6EAEB444DEA8}" type="sibTrans" cxnId="{2AC21215-A85D-4F06-8EB9-6C23FC3A1FC2}">
      <dgm:prSet/>
      <dgm:spPr/>
      <dgm:t>
        <a:bodyPr/>
        <a:lstStyle/>
        <a:p>
          <a:endParaRPr lang="en-US"/>
        </a:p>
      </dgm:t>
    </dgm:pt>
    <dgm:pt modelId="{910BBF0E-1A2D-411A-BF98-1DEB02293027}">
      <dgm:prSet custT="1"/>
      <dgm:spPr/>
      <dgm:t>
        <a:bodyPr/>
        <a:lstStyle/>
        <a:p>
          <a:r>
            <a:rPr lang="en-US" sz="1200" dirty="0"/>
            <a:t>Governor recruitment sign up and search pages researched, scoped, tested and launched for 15/16 school year</a:t>
          </a:r>
        </a:p>
      </dgm:t>
    </dgm:pt>
    <dgm:pt modelId="{2AF920B6-2BD0-479F-8C91-2F8FC40EC499}" type="parTrans" cxnId="{0AC8033E-93E1-4E67-B803-9D06EB5C7B04}">
      <dgm:prSet/>
      <dgm:spPr/>
      <dgm:t>
        <a:bodyPr/>
        <a:lstStyle/>
        <a:p>
          <a:endParaRPr lang="en-US"/>
        </a:p>
      </dgm:t>
    </dgm:pt>
    <dgm:pt modelId="{0F94F799-3D1B-4ACA-9E67-23EA7348A9A6}" type="sibTrans" cxnId="{0AC8033E-93E1-4E67-B803-9D06EB5C7B04}">
      <dgm:prSet/>
      <dgm:spPr/>
      <dgm:t>
        <a:bodyPr/>
        <a:lstStyle/>
        <a:p>
          <a:endParaRPr lang="en-US"/>
        </a:p>
      </dgm:t>
    </dgm:pt>
    <dgm:pt modelId="{4016786F-0719-40E4-BF9F-3752D465AC9D}" type="pres">
      <dgm:prSet presAssocID="{666BA899-35D8-4E62-9D45-8EAC4784B0EB}" presName="Name0" presStyleCnt="0">
        <dgm:presLayoutVars>
          <dgm:dir/>
          <dgm:animLvl val="lvl"/>
          <dgm:resizeHandles/>
        </dgm:presLayoutVars>
      </dgm:prSet>
      <dgm:spPr/>
      <dgm:t>
        <a:bodyPr/>
        <a:lstStyle/>
        <a:p>
          <a:endParaRPr lang="en-GB"/>
        </a:p>
      </dgm:t>
    </dgm:pt>
    <dgm:pt modelId="{18555A97-82CF-459D-BCEC-CD27B959E7F9}" type="pres">
      <dgm:prSet presAssocID="{40A04078-EAA4-4839-91C7-117A4C224101}" presName="linNode" presStyleCnt="0"/>
      <dgm:spPr/>
    </dgm:pt>
    <dgm:pt modelId="{7E7C8219-FCEB-41C5-A76B-C98A959A92E3}" type="pres">
      <dgm:prSet presAssocID="{40A04078-EAA4-4839-91C7-117A4C224101}" presName="parentShp" presStyleLbl="node1" presStyleIdx="0" presStyleCnt="4" custScaleX="46018">
        <dgm:presLayoutVars>
          <dgm:bulletEnabled val="1"/>
        </dgm:presLayoutVars>
      </dgm:prSet>
      <dgm:spPr/>
      <dgm:t>
        <a:bodyPr/>
        <a:lstStyle/>
        <a:p>
          <a:endParaRPr lang="en-GB"/>
        </a:p>
      </dgm:t>
    </dgm:pt>
    <dgm:pt modelId="{7D0EFD9C-DA2B-4171-871C-2C90080A5BD2}" type="pres">
      <dgm:prSet presAssocID="{40A04078-EAA4-4839-91C7-117A4C224101}" presName="childShp" presStyleLbl="bgAccFollowNode1" presStyleIdx="0" presStyleCnt="4">
        <dgm:presLayoutVars>
          <dgm:bulletEnabled val="1"/>
        </dgm:presLayoutVars>
      </dgm:prSet>
      <dgm:spPr/>
      <dgm:t>
        <a:bodyPr/>
        <a:lstStyle/>
        <a:p>
          <a:endParaRPr lang="en-GB"/>
        </a:p>
      </dgm:t>
    </dgm:pt>
    <dgm:pt modelId="{B80221C4-3C65-4BFC-AC58-B086AF4B59E5}" type="pres">
      <dgm:prSet presAssocID="{D18ED4BE-9913-46E8-96C9-2268EC3BE0CD}" presName="spacing" presStyleCnt="0"/>
      <dgm:spPr/>
    </dgm:pt>
    <dgm:pt modelId="{64C75268-6784-441C-9EF8-38325D5D58DB}" type="pres">
      <dgm:prSet presAssocID="{DBAFCDC7-ADAF-42B7-BAB1-DDA4B53E1A35}" presName="linNode" presStyleCnt="0"/>
      <dgm:spPr/>
    </dgm:pt>
    <dgm:pt modelId="{63B2D204-CAD4-4696-84F9-7CBA0CE26D23}" type="pres">
      <dgm:prSet presAssocID="{DBAFCDC7-ADAF-42B7-BAB1-DDA4B53E1A35}" presName="parentShp" presStyleLbl="node1" presStyleIdx="1" presStyleCnt="4" custScaleX="46018">
        <dgm:presLayoutVars>
          <dgm:bulletEnabled val="1"/>
        </dgm:presLayoutVars>
      </dgm:prSet>
      <dgm:spPr/>
      <dgm:t>
        <a:bodyPr/>
        <a:lstStyle/>
        <a:p>
          <a:endParaRPr lang="en-GB"/>
        </a:p>
      </dgm:t>
    </dgm:pt>
    <dgm:pt modelId="{CC3AA95A-F164-4C3E-9291-AD173F8EB998}" type="pres">
      <dgm:prSet presAssocID="{DBAFCDC7-ADAF-42B7-BAB1-DDA4B53E1A35}" presName="childShp" presStyleLbl="bgAccFollowNode1" presStyleIdx="1" presStyleCnt="4">
        <dgm:presLayoutVars>
          <dgm:bulletEnabled val="1"/>
        </dgm:presLayoutVars>
      </dgm:prSet>
      <dgm:spPr/>
      <dgm:t>
        <a:bodyPr/>
        <a:lstStyle/>
        <a:p>
          <a:endParaRPr lang="en-GB"/>
        </a:p>
      </dgm:t>
    </dgm:pt>
    <dgm:pt modelId="{7AC9E337-BDD6-42C0-938C-437B1FAD9544}" type="pres">
      <dgm:prSet presAssocID="{1CA9A20C-D4D0-4FDA-AC1A-FD809B9647B7}" presName="spacing" presStyleCnt="0"/>
      <dgm:spPr/>
    </dgm:pt>
    <dgm:pt modelId="{87E6E7FA-ADEC-4704-826B-03453732FEF5}" type="pres">
      <dgm:prSet presAssocID="{1325BDDC-49A0-4801-9A55-1E2C827427CF}" presName="linNode" presStyleCnt="0"/>
      <dgm:spPr/>
    </dgm:pt>
    <dgm:pt modelId="{EE0FDA8C-54D5-485F-8A7C-9760244960C6}" type="pres">
      <dgm:prSet presAssocID="{1325BDDC-49A0-4801-9A55-1E2C827427CF}" presName="parentShp" presStyleLbl="node1" presStyleIdx="2" presStyleCnt="4" custScaleX="46018">
        <dgm:presLayoutVars>
          <dgm:bulletEnabled val="1"/>
        </dgm:presLayoutVars>
      </dgm:prSet>
      <dgm:spPr/>
      <dgm:t>
        <a:bodyPr/>
        <a:lstStyle/>
        <a:p>
          <a:endParaRPr lang="en-GB"/>
        </a:p>
      </dgm:t>
    </dgm:pt>
    <dgm:pt modelId="{6F52E8D4-2991-438F-9058-EA1BE1D9D739}" type="pres">
      <dgm:prSet presAssocID="{1325BDDC-49A0-4801-9A55-1E2C827427CF}" presName="childShp" presStyleLbl="bgAccFollowNode1" presStyleIdx="2" presStyleCnt="4">
        <dgm:presLayoutVars>
          <dgm:bulletEnabled val="1"/>
        </dgm:presLayoutVars>
      </dgm:prSet>
      <dgm:spPr/>
      <dgm:t>
        <a:bodyPr/>
        <a:lstStyle/>
        <a:p>
          <a:endParaRPr lang="en-GB"/>
        </a:p>
      </dgm:t>
    </dgm:pt>
    <dgm:pt modelId="{40EFD250-88D9-4FD5-A4F5-BAF15A0EF2BB}" type="pres">
      <dgm:prSet presAssocID="{83A8D652-1087-4AF1-91AF-47DBD4DA53B0}" presName="spacing" presStyleCnt="0"/>
      <dgm:spPr/>
    </dgm:pt>
    <dgm:pt modelId="{A36FD0DE-E1A6-46E1-9768-BBC77845F127}" type="pres">
      <dgm:prSet presAssocID="{0E7D741B-6C4F-41D4-9445-CB1F7B118A3E}" presName="linNode" presStyleCnt="0"/>
      <dgm:spPr/>
    </dgm:pt>
    <dgm:pt modelId="{3A9C0C85-D71A-4A90-A072-A6984FAF2C3D}" type="pres">
      <dgm:prSet presAssocID="{0E7D741B-6C4F-41D4-9445-CB1F7B118A3E}" presName="parentShp" presStyleLbl="node1" presStyleIdx="3" presStyleCnt="4" custScaleX="46018">
        <dgm:presLayoutVars>
          <dgm:bulletEnabled val="1"/>
        </dgm:presLayoutVars>
      </dgm:prSet>
      <dgm:spPr/>
      <dgm:t>
        <a:bodyPr/>
        <a:lstStyle/>
        <a:p>
          <a:endParaRPr lang="en-GB"/>
        </a:p>
      </dgm:t>
    </dgm:pt>
    <dgm:pt modelId="{9A16B474-DB0C-4919-81B2-AD075F1C56C0}" type="pres">
      <dgm:prSet presAssocID="{0E7D741B-6C4F-41D4-9445-CB1F7B118A3E}" presName="childShp" presStyleLbl="bgAccFollowNode1" presStyleIdx="3" presStyleCnt="4">
        <dgm:presLayoutVars>
          <dgm:bulletEnabled val="1"/>
        </dgm:presLayoutVars>
      </dgm:prSet>
      <dgm:spPr/>
      <dgm:t>
        <a:bodyPr/>
        <a:lstStyle/>
        <a:p>
          <a:endParaRPr lang="en-GB"/>
        </a:p>
      </dgm:t>
    </dgm:pt>
  </dgm:ptLst>
  <dgm:cxnLst>
    <dgm:cxn modelId="{DEEF9B98-2B57-47D3-996C-B03EC8ACB26C}" srcId="{1325BDDC-49A0-4801-9A55-1E2C827427CF}" destId="{2485DA76-9C6B-4A70-BD0F-B230F6601C79}" srcOrd="2" destOrd="0" parTransId="{75B5AFF4-E3D8-47BF-B8E7-D2BC20126B1A}" sibTransId="{CE4B18DD-FEA8-4F7C-935F-00364FD12020}"/>
    <dgm:cxn modelId="{6B859AFC-9795-4ACA-BB1F-44304A9F4565}" type="presOf" srcId="{0E7D741B-6C4F-41D4-9445-CB1F7B118A3E}" destId="{3A9C0C85-D71A-4A90-A072-A6984FAF2C3D}" srcOrd="0" destOrd="0" presId="urn:microsoft.com/office/officeart/2005/8/layout/vList6"/>
    <dgm:cxn modelId="{90C1953E-56E0-4645-A4BF-82BCC08B0039}" type="presOf" srcId="{2485DA76-9C6B-4A70-BD0F-B230F6601C79}" destId="{6F52E8D4-2991-438F-9058-EA1BE1D9D739}" srcOrd="0" destOrd="2" presId="urn:microsoft.com/office/officeart/2005/8/layout/vList6"/>
    <dgm:cxn modelId="{6AB02C04-1D35-43E0-B857-5584919D0890}" srcId="{1325BDDC-49A0-4801-9A55-1E2C827427CF}" destId="{962CFEA8-D773-40B1-B38C-69BA715708E2}" srcOrd="3" destOrd="0" parTransId="{5F6305A1-2059-42AA-8B60-A055C0274601}" sibTransId="{C9551A18-353F-40DF-B722-46708FBAE2D8}"/>
    <dgm:cxn modelId="{C953AD47-4B84-476B-90FC-D96A41CE60C5}" srcId="{666BA899-35D8-4E62-9D45-8EAC4784B0EB}" destId="{1325BDDC-49A0-4801-9A55-1E2C827427CF}" srcOrd="2" destOrd="0" parTransId="{C1C25CC9-62DA-4C87-A6A9-12494A4A7694}" sibTransId="{83A8D652-1087-4AF1-91AF-47DBD4DA53B0}"/>
    <dgm:cxn modelId="{F1912887-05F9-437B-AFE1-97A3C003269D}" srcId="{0E7D741B-6C4F-41D4-9445-CB1F7B118A3E}" destId="{F2551C01-8924-4AB6-95FA-2392B41CF4CA}" srcOrd="0" destOrd="0" parTransId="{BCBC46CF-CE38-4CF5-898A-EA91F52316B1}" sibTransId="{3F233B50-CAD2-4C90-B6C0-CA898F3DE802}"/>
    <dgm:cxn modelId="{0C9B91AD-3497-4FE1-922E-4AD1644C30D9}" type="presOf" srcId="{4B0E71D8-D8F9-4043-9E94-EF7293F770B9}" destId="{CC3AA95A-F164-4C3E-9291-AD173F8EB998}" srcOrd="0" destOrd="2" presId="urn:microsoft.com/office/officeart/2005/8/layout/vList6"/>
    <dgm:cxn modelId="{23E3D547-A7AC-425A-955C-FD2FD63CE5FC}" type="presOf" srcId="{A7C66987-30C1-4A73-BAAF-EB57330B6C0E}" destId="{6F52E8D4-2991-438F-9058-EA1BE1D9D739}" srcOrd="0" destOrd="0" presId="urn:microsoft.com/office/officeart/2005/8/layout/vList6"/>
    <dgm:cxn modelId="{4575A243-6305-44DD-8EFF-FEFF79C3F903}" srcId="{40A04078-EAA4-4839-91C7-117A4C224101}" destId="{5CED20F2-8C88-46A1-B59D-A00251E5BA21}" srcOrd="1" destOrd="0" parTransId="{721A6BA2-3044-4BD3-91CC-4BF06DA151AB}" sibTransId="{9100EAC7-FE64-4C24-8F22-448E3A35936A}"/>
    <dgm:cxn modelId="{2E83319D-B8FF-4C1D-8CE5-748AFB7A7191}" type="presOf" srcId="{1346A456-6C02-4052-A14D-A4DAF4E2D916}" destId="{6F52E8D4-2991-438F-9058-EA1BE1D9D739}" srcOrd="0" destOrd="1" presId="urn:microsoft.com/office/officeart/2005/8/layout/vList6"/>
    <dgm:cxn modelId="{E747EA24-F684-473C-9D1E-886BD324800D}" type="presOf" srcId="{40A04078-EAA4-4839-91C7-117A4C224101}" destId="{7E7C8219-FCEB-41C5-A76B-C98A959A92E3}" srcOrd="0" destOrd="0" presId="urn:microsoft.com/office/officeart/2005/8/layout/vList6"/>
    <dgm:cxn modelId="{7DBFBFD5-0157-4143-81C0-DEA33A54EFA7}" type="presOf" srcId="{82A5345F-9BA1-4654-B01C-FD7F57E8555F}" destId="{9A16B474-DB0C-4919-81B2-AD075F1C56C0}" srcOrd="0" destOrd="1" presId="urn:microsoft.com/office/officeart/2005/8/layout/vList6"/>
    <dgm:cxn modelId="{E236197C-B3C9-4CF0-9828-AF98BD5BFBEF}" srcId="{0E7D741B-6C4F-41D4-9445-CB1F7B118A3E}" destId="{82A5345F-9BA1-4654-B01C-FD7F57E8555F}" srcOrd="1" destOrd="0" parTransId="{67B38117-0560-4355-8D8B-DEC8DE80B75B}" sibTransId="{C201E3BE-8DC6-4ABF-A2E1-8EEE6204E2C5}"/>
    <dgm:cxn modelId="{DF37BB2A-15FC-4162-ACF2-A5992F63501A}" srcId="{DBAFCDC7-ADAF-42B7-BAB1-DDA4B53E1A35}" destId="{4B0E71D8-D8F9-4043-9E94-EF7293F770B9}" srcOrd="2" destOrd="0" parTransId="{EECB84F2-8FE8-4A72-90C8-546A57F7FD70}" sibTransId="{71AB818C-3A4B-41B7-8CAF-02410B471EA4}"/>
    <dgm:cxn modelId="{17240E2C-BD10-44B8-80F5-1EA363752C34}" srcId="{DBAFCDC7-ADAF-42B7-BAB1-DDA4B53E1A35}" destId="{DEFF7E3D-7509-412E-A0EF-D3C6AFEBDF65}" srcOrd="3" destOrd="0" parTransId="{3D0F8DD5-976C-41E7-B28C-52FA94B885DF}" sibTransId="{48439447-90FD-49C4-835D-FCF141077C04}"/>
    <dgm:cxn modelId="{5881B374-A5DD-4DCA-A5D9-5D1C73191CC0}" srcId="{1325BDDC-49A0-4801-9A55-1E2C827427CF}" destId="{A7C66987-30C1-4A73-BAAF-EB57330B6C0E}" srcOrd="0" destOrd="0" parTransId="{6437C2DA-6AF6-40CD-8451-55258ACC25D9}" sibTransId="{7EB91C2A-E6AD-4914-9C89-32CBF1410C0F}"/>
    <dgm:cxn modelId="{48A31C2F-F666-499F-B2E0-3C4792253B5E}" type="presOf" srcId="{E79D1CF6-8DB5-440D-AE9B-10BE5C8FB495}" destId="{CC3AA95A-F164-4C3E-9291-AD173F8EB998}" srcOrd="0" destOrd="1" presId="urn:microsoft.com/office/officeart/2005/8/layout/vList6"/>
    <dgm:cxn modelId="{76B2DC52-2894-4329-844E-05FA0642A61C}" type="presOf" srcId="{ED6A1AC8-C4BA-4433-8A05-643C065EE61F}" destId="{CC3AA95A-F164-4C3E-9291-AD173F8EB998}" srcOrd="0" destOrd="5" presId="urn:microsoft.com/office/officeart/2005/8/layout/vList6"/>
    <dgm:cxn modelId="{27085119-E4C9-439B-AC57-F8CD58D81A0C}" type="presOf" srcId="{DEFF7E3D-7509-412E-A0EF-D3C6AFEBDF65}" destId="{CC3AA95A-F164-4C3E-9291-AD173F8EB998}" srcOrd="0" destOrd="3" presId="urn:microsoft.com/office/officeart/2005/8/layout/vList6"/>
    <dgm:cxn modelId="{92F5C925-B903-43E5-8AA7-AB4E94F0BEDF}" type="presOf" srcId="{499ED9D3-3A72-4F2C-9660-072AD5D54C91}" destId="{CC3AA95A-F164-4C3E-9291-AD173F8EB998}" srcOrd="0" destOrd="4" presId="urn:microsoft.com/office/officeart/2005/8/layout/vList6"/>
    <dgm:cxn modelId="{976975B7-6FCB-40B4-AE39-94198237E2E6}" type="presOf" srcId="{910BBF0E-1A2D-411A-BF98-1DEB02293027}" destId="{9A16B474-DB0C-4919-81B2-AD075F1C56C0}" srcOrd="0" destOrd="3" presId="urn:microsoft.com/office/officeart/2005/8/layout/vList6"/>
    <dgm:cxn modelId="{4BF24259-5B0A-4756-AE5E-D828621C576F}" type="presOf" srcId="{F2551C01-8924-4AB6-95FA-2392B41CF4CA}" destId="{9A16B474-DB0C-4919-81B2-AD075F1C56C0}" srcOrd="0" destOrd="0" presId="urn:microsoft.com/office/officeart/2005/8/layout/vList6"/>
    <dgm:cxn modelId="{B1E319CF-B7B9-4A5B-BC04-165A60311148}" srcId="{DBAFCDC7-ADAF-42B7-BAB1-DDA4B53E1A35}" destId="{ED6A1AC8-C4BA-4433-8A05-643C065EE61F}" srcOrd="5" destOrd="0" parTransId="{6ECB79C9-0DA8-47C8-BFD6-324E9F438955}" sibTransId="{FE0EE2BA-BA0C-436E-B03E-DD4BEB46A0C2}"/>
    <dgm:cxn modelId="{9D0004C2-4DC5-4705-9DC6-D08184CE7E3E}" type="presOf" srcId="{962CFEA8-D773-40B1-B38C-69BA715708E2}" destId="{6F52E8D4-2991-438F-9058-EA1BE1D9D739}" srcOrd="0" destOrd="3" presId="urn:microsoft.com/office/officeart/2005/8/layout/vList6"/>
    <dgm:cxn modelId="{3A27F9DB-6380-48BD-83A6-EF692D382442}" srcId="{666BA899-35D8-4E62-9D45-8EAC4784B0EB}" destId="{40A04078-EAA4-4839-91C7-117A4C224101}" srcOrd="0" destOrd="0" parTransId="{5CD2F2DC-C15E-486B-98CB-2EDEE8E2347E}" sibTransId="{D18ED4BE-9913-46E8-96C9-2268EC3BE0CD}"/>
    <dgm:cxn modelId="{313D6BE0-395B-4B82-9D5F-FE825544053C}" srcId="{DBAFCDC7-ADAF-42B7-BAB1-DDA4B53E1A35}" destId="{E79D1CF6-8DB5-440D-AE9B-10BE5C8FB495}" srcOrd="1" destOrd="0" parTransId="{ECBA4B94-0334-4F1C-BAB2-54953B1EB5CF}" sibTransId="{BAB0CBB1-0D1A-43C5-A2B8-8C5F2B55438C}"/>
    <dgm:cxn modelId="{B51FD367-E354-4118-8698-A5D29157C0C5}" srcId="{40A04078-EAA4-4839-91C7-117A4C224101}" destId="{A52F6741-66FE-48A1-B6A0-361B85D34BE4}" srcOrd="2" destOrd="0" parTransId="{AB339137-82C3-4904-BFDB-5F9F143034BA}" sibTransId="{3E5B5B61-9172-4CA6-9FF9-7BB4567FE43D}"/>
    <dgm:cxn modelId="{A8F4903E-AD5D-43C6-A59E-D0270D3F87DF}" srcId="{40A04078-EAA4-4839-91C7-117A4C224101}" destId="{D6AA0CA9-46CB-4810-8219-85BE0737738F}" srcOrd="0" destOrd="0" parTransId="{05B53AE9-7E6C-4F6B-B9B4-1CE3EF4D3D55}" sibTransId="{E27C4863-602F-4A65-A71A-CAE639286D0B}"/>
    <dgm:cxn modelId="{EEC532CB-2BB0-4B1B-BEFD-B0F81E58D478}" srcId="{1325BDDC-49A0-4801-9A55-1E2C827427CF}" destId="{1346A456-6C02-4052-A14D-A4DAF4E2D916}" srcOrd="1" destOrd="0" parTransId="{B990A64F-7773-477B-ABEC-A2C7FE639A09}" sibTransId="{99DD6595-B12E-40AD-9B05-2788137D362A}"/>
    <dgm:cxn modelId="{2AC21215-A85D-4F06-8EB9-6C23FC3A1FC2}" srcId="{0E7D741B-6C4F-41D4-9445-CB1F7B118A3E}" destId="{FC4B0300-968D-44B1-855A-DC13316E9BE9}" srcOrd="2" destOrd="0" parTransId="{05B0AD31-992D-4A24-B9D3-E15CEF7B3BC9}" sibTransId="{533CE525-C466-4F04-BE20-6EAEB444DEA8}"/>
    <dgm:cxn modelId="{F0EF154F-1DBB-46D3-828B-2B93C4195EFA}" type="presOf" srcId="{186A812C-529C-41D1-897C-E730B1330AF1}" destId="{CC3AA95A-F164-4C3E-9291-AD173F8EB998}" srcOrd="0" destOrd="0" presId="urn:microsoft.com/office/officeart/2005/8/layout/vList6"/>
    <dgm:cxn modelId="{0AC8033E-93E1-4E67-B803-9D06EB5C7B04}" srcId="{0E7D741B-6C4F-41D4-9445-CB1F7B118A3E}" destId="{910BBF0E-1A2D-411A-BF98-1DEB02293027}" srcOrd="3" destOrd="0" parTransId="{2AF920B6-2BD0-479F-8C91-2F8FC40EC499}" sibTransId="{0F94F799-3D1B-4ACA-9E67-23EA7348A9A6}"/>
    <dgm:cxn modelId="{BC16AD93-82CA-472C-BBEF-9B7D08A05F25}" type="presOf" srcId="{D6AA0CA9-46CB-4810-8219-85BE0737738F}" destId="{7D0EFD9C-DA2B-4171-871C-2C90080A5BD2}" srcOrd="0" destOrd="0" presId="urn:microsoft.com/office/officeart/2005/8/layout/vList6"/>
    <dgm:cxn modelId="{ED8EDFAD-C40B-42B9-9845-92F0DA49835D}" srcId="{666BA899-35D8-4E62-9D45-8EAC4784B0EB}" destId="{0E7D741B-6C4F-41D4-9445-CB1F7B118A3E}" srcOrd="3" destOrd="0" parTransId="{4A3B2612-D218-4FCB-8350-F3BE8E6786ED}" sibTransId="{3DD446F3-36A8-4879-8A45-0DC2DE8BF8CA}"/>
    <dgm:cxn modelId="{C3EC2D51-DE8F-4381-840E-A3311446D7AF}" srcId="{DBAFCDC7-ADAF-42B7-BAB1-DDA4B53E1A35}" destId="{499ED9D3-3A72-4F2C-9660-072AD5D54C91}" srcOrd="4" destOrd="0" parTransId="{9B4F0D29-0AF4-4F9F-8D85-6F3290AD6403}" sibTransId="{C1CAA471-D5D1-453E-A5CF-B6478DCF96C0}"/>
    <dgm:cxn modelId="{59149E08-491D-4327-B3DE-730EFBD1486E}" type="presOf" srcId="{A52F6741-66FE-48A1-B6A0-361B85D34BE4}" destId="{7D0EFD9C-DA2B-4171-871C-2C90080A5BD2}" srcOrd="0" destOrd="2" presId="urn:microsoft.com/office/officeart/2005/8/layout/vList6"/>
    <dgm:cxn modelId="{DC762BF9-3580-4ED7-878C-9B354C7D57FB}" type="presOf" srcId="{5CED20F2-8C88-46A1-B59D-A00251E5BA21}" destId="{7D0EFD9C-DA2B-4171-871C-2C90080A5BD2}" srcOrd="0" destOrd="1" presId="urn:microsoft.com/office/officeart/2005/8/layout/vList6"/>
    <dgm:cxn modelId="{2AF4421D-4F44-4AD1-96AA-12B35FB7512F}" srcId="{DBAFCDC7-ADAF-42B7-BAB1-DDA4B53E1A35}" destId="{186A812C-529C-41D1-897C-E730B1330AF1}" srcOrd="0" destOrd="0" parTransId="{D107C469-0A42-4AA9-9396-2E3155D6FFCE}" sibTransId="{CA4F767D-5F3C-4DA4-B535-E90D2301706E}"/>
    <dgm:cxn modelId="{37E8CA41-B2FE-49FD-995D-8F487E7557FB}" type="presOf" srcId="{DBAFCDC7-ADAF-42B7-BAB1-DDA4B53E1A35}" destId="{63B2D204-CAD4-4696-84F9-7CBA0CE26D23}" srcOrd="0" destOrd="0" presId="urn:microsoft.com/office/officeart/2005/8/layout/vList6"/>
    <dgm:cxn modelId="{0B277EB5-DE2C-4E73-B64D-EB3D7E5303C9}" srcId="{666BA899-35D8-4E62-9D45-8EAC4784B0EB}" destId="{DBAFCDC7-ADAF-42B7-BAB1-DDA4B53E1A35}" srcOrd="1" destOrd="0" parTransId="{1DD525D5-5026-477D-AC75-E01776865CFE}" sibTransId="{1CA9A20C-D4D0-4FDA-AC1A-FD809B9647B7}"/>
    <dgm:cxn modelId="{BCAEBF0C-EEA1-4302-B64A-2503B57AF5B8}" type="presOf" srcId="{80C579FD-28E6-4CFA-9BCA-DF7E187236AE}" destId="{CC3AA95A-F164-4C3E-9291-AD173F8EB998}" srcOrd="0" destOrd="6" presId="urn:microsoft.com/office/officeart/2005/8/layout/vList6"/>
    <dgm:cxn modelId="{E198D9EC-EBE0-4638-8DF0-011EB6ECAE39}" type="presOf" srcId="{666BA899-35D8-4E62-9D45-8EAC4784B0EB}" destId="{4016786F-0719-40E4-BF9F-3752D465AC9D}" srcOrd="0" destOrd="0" presId="urn:microsoft.com/office/officeart/2005/8/layout/vList6"/>
    <dgm:cxn modelId="{C308AF8F-FE0E-4FDF-B77B-45778D0DF84C}" type="presOf" srcId="{FC4B0300-968D-44B1-855A-DC13316E9BE9}" destId="{9A16B474-DB0C-4919-81B2-AD075F1C56C0}" srcOrd="0" destOrd="2" presId="urn:microsoft.com/office/officeart/2005/8/layout/vList6"/>
    <dgm:cxn modelId="{22D10F66-34A6-47AD-BE69-AB5832421D1E}" srcId="{DBAFCDC7-ADAF-42B7-BAB1-DDA4B53E1A35}" destId="{80C579FD-28E6-4CFA-9BCA-DF7E187236AE}" srcOrd="6" destOrd="0" parTransId="{88E5C4C6-50F5-4B9C-9BB4-CC40F4E4C7B0}" sibTransId="{3B8FD34F-FB69-4976-A160-987E40E4CDDF}"/>
    <dgm:cxn modelId="{A07B0327-ABE2-48E0-A2F3-9DEBD052CDA2}" type="presOf" srcId="{1325BDDC-49A0-4801-9A55-1E2C827427CF}" destId="{EE0FDA8C-54D5-485F-8A7C-9760244960C6}" srcOrd="0" destOrd="0" presId="urn:microsoft.com/office/officeart/2005/8/layout/vList6"/>
    <dgm:cxn modelId="{603A3D11-559D-4ECE-B0AA-1AC5F0DDABB5}" type="presParOf" srcId="{4016786F-0719-40E4-BF9F-3752D465AC9D}" destId="{18555A97-82CF-459D-BCEC-CD27B959E7F9}" srcOrd="0" destOrd="0" presId="urn:microsoft.com/office/officeart/2005/8/layout/vList6"/>
    <dgm:cxn modelId="{DD2C30D3-78DE-4A11-AFB1-929348B946BB}" type="presParOf" srcId="{18555A97-82CF-459D-BCEC-CD27B959E7F9}" destId="{7E7C8219-FCEB-41C5-A76B-C98A959A92E3}" srcOrd="0" destOrd="0" presId="urn:microsoft.com/office/officeart/2005/8/layout/vList6"/>
    <dgm:cxn modelId="{98EC9AD8-6733-46B0-8B12-492308635640}" type="presParOf" srcId="{18555A97-82CF-459D-BCEC-CD27B959E7F9}" destId="{7D0EFD9C-DA2B-4171-871C-2C90080A5BD2}" srcOrd="1" destOrd="0" presId="urn:microsoft.com/office/officeart/2005/8/layout/vList6"/>
    <dgm:cxn modelId="{F1367337-AA09-49AF-93D8-C0439CCE2226}" type="presParOf" srcId="{4016786F-0719-40E4-BF9F-3752D465AC9D}" destId="{B80221C4-3C65-4BFC-AC58-B086AF4B59E5}" srcOrd="1" destOrd="0" presId="urn:microsoft.com/office/officeart/2005/8/layout/vList6"/>
    <dgm:cxn modelId="{6D38A070-4EDF-4F9E-A406-181E35CBCB1E}" type="presParOf" srcId="{4016786F-0719-40E4-BF9F-3752D465AC9D}" destId="{64C75268-6784-441C-9EF8-38325D5D58DB}" srcOrd="2" destOrd="0" presId="urn:microsoft.com/office/officeart/2005/8/layout/vList6"/>
    <dgm:cxn modelId="{01E5C7C6-CEE5-475E-8719-066416272EE9}" type="presParOf" srcId="{64C75268-6784-441C-9EF8-38325D5D58DB}" destId="{63B2D204-CAD4-4696-84F9-7CBA0CE26D23}" srcOrd="0" destOrd="0" presId="urn:microsoft.com/office/officeart/2005/8/layout/vList6"/>
    <dgm:cxn modelId="{9E8EE80D-D955-4334-ACA6-85376CE5D4F6}" type="presParOf" srcId="{64C75268-6784-441C-9EF8-38325D5D58DB}" destId="{CC3AA95A-F164-4C3E-9291-AD173F8EB998}" srcOrd="1" destOrd="0" presId="urn:microsoft.com/office/officeart/2005/8/layout/vList6"/>
    <dgm:cxn modelId="{6688DE5E-4267-4D94-893C-72B1458BF876}" type="presParOf" srcId="{4016786F-0719-40E4-BF9F-3752D465AC9D}" destId="{7AC9E337-BDD6-42C0-938C-437B1FAD9544}" srcOrd="3" destOrd="0" presId="urn:microsoft.com/office/officeart/2005/8/layout/vList6"/>
    <dgm:cxn modelId="{0F24AFE6-7CAD-4673-8FDC-1363D0F5540D}" type="presParOf" srcId="{4016786F-0719-40E4-BF9F-3752D465AC9D}" destId="{87E6E7FA-ADEC-4704-826B-03453732FEF5}" srcOrd="4" destOrd="0" presId="urn:microsoft.com/office/officeart/2005/8/layout/vList6"/>
    <dgm:cxn modelId="{A17A31B1-85F7-43B4-8D6D-9483A461D7E1}" type="presParOf" srcId="{87E6E7FA-ADEC-4704-826B-03453732FEF5}" destId="{EE0FDA8C-54D5-485F-8A7C-9760244960C6}" srcOrd="0" destOrd="0" presId="urn:microsoft.com/office/officeart/2005/8/layout/vList6"/>
    <dgm:cxn modelId="{A8FA64A4-AB76-4D20-80B2-6F3FD8F763B5}" type="presParOf" srcId="{87E6E7FA-ADEC-4704-826B-03453732FEF5}" destId="{6F52E8D4-2991-438F-9058-EA1BE1D9D739}" srcOrd="1" destOrd="0" presId="urn:microsoft.com/office/officeart/2005/8/layout/vList6"/>
    <dgm:cxn modelId="{3F62122B-1162-429A-B773-DE81AF125228}" type="presParOf" srcId="{4016786F-0719-40E4-BF9F-3752D465AC9D}" destId="{40EFD250-88D9-4FD5-A4F5-BAF15A0EF2BB}" srcOrd="5" destOrd="0" presId="urn:microsoft.com/office/officeart/2005/8/layout/vList6"/>
    <dgm:cxn modelId="{D5EC73AB-ED22-443B-AC3C-6FE714A358B3}" type="presParOf" srcId="{4016786F-0719-40E4-BF9F-3752D465AC9D}" destId="{A36FD0DE-E1A6-46E1-9768-BBC77845F127}" srcOrd="6" destOrd="0" presId="urn:microsoft.com/office/officeart/2005/8/layout/vList6"/>
    <dgm:cxn modelId="{0C08780A-5BC6-49B8-9968-D61B586152CC}" type="presParOf" srcId="{A36FD0DE-E1A6-46E1-9768-BBC77845F127}" destId="{3A9C0C85-D71A-4A90-A072-A6984FAF2C3D}" srcOrd="0" destOrd="0" presId="urn:microsoft.com/office/officeart/2005/8/layout/vList6"/>
    <dgm:cxn modelId="{07A5D3EF-0472-4779-A911-A39B3D84A7AE}" type="presParOf" srcId="{A36FD0DE-E1A6-46E1-9768-BBC77845F127}" destId="{9A16B474-DB0C-4919-81B2-AD075F1C56C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BA899-35D8-4E62-9D45-8EAC4784B0E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0A04078-EAA4-4839-91C7-117A4C224101}">
      <dgm:prSet phldrT="[Text]" custT="1"/>
      <dgm:spPr/>
      <dgm:t>
        <a:bodyPr/>
        <a:lstStyle/>
        <a:p>
          <a:r>
            <a:rPr lang="en-US" sz="4000" dirty="0"/>
            <a:t>Year 1</a:t>
          </a:r>
        </a:p>
      </dgm:t>
    </dgm:pt>
    <dgm:pt modelId="{5CD2F2DC-C15E-486B-98CB-2EDEE8E2347E}" type="parTrans" cxnId="{3A27F9DB-6380-48BD-83A6-EF692D382442}">
      <dgm:prSet/>
      <dgm:spPr/>
      <dgm:t>
        <a:bodyPr/>
        <a:lstStyle/>
        <a:p>
          <a:endParaRPr lang="en-US"/>
        </a:p>
      </dgm:t>
    </dgm:pt>
    <dgm:pt modelId="{D18ED4BE-9913-46E8-96C9-2268EC3BE0CD}" type="sibTrans" cxnId="{3A27F9DB-6380-48BD-83A6-EF692D382442}">
      <dgm:prSet/>
      <dgm:spPr/>
      <dgm:t>
        <a:bodyPr/>
        <a:lstStyle/>
        <a:p>
          <a:endParaRPr lang="en-US"/>
        </a:p>
      </dgm:t>
    </dgm:pt>
    <dgm:pt modelId="{D6AA0CA9-46CB-4810-8219-85BE0737738F}">
      <dgm:prSet phldrT="[Text]" custT="1"/>
      <dgm:spPr/>
      <dgm:t>
        <a:bodyPr/>
        <a:lstStyle/>
        <a:p>
          <a:r>
            <a:rPr lang="en-US" sz="1200" dirty="0"/>
            <a:t>Basic Website</a:t>
          </a:r>
        </a:p>
      </dgm:t>
    </dgm:pt>
    <dgm:pt modelId="{05B53AE9-7E6C-4F6B-B9B4-1CE3EF4D3D55}" type="parTrans" cxnId="{A8F4903E-AD5D-43C6-A59E-D0270D3F87DF}">
      <dgm:prSet/>
      <dgm:spPr/>
      <dgm:t>
        <a:bodyPr/>
        <a:lstStyle/>
        <a:p>
          <a:endParaRPr lang="en-US"/>
        </a:p>
      </dgm:t>
    </dgm:pt>
    <dgm:pt modelId="{E27C4863-602F-4A65-A71A-CAE639286D0B}" type="sibTrans" cxnId="{A8F4903E-AD5D-43C6-A59E-D0270D3F87DF}">
      <dgm:prSet/>
      <dgm:spPr/>
      <dgm:t>
        <a:bodyPr/>
        <a:lstStyle/>
        <a:p>
          <a:endParaRPr lang="en-US"/>
        </a:p>
      </dgm:t>
    </dgm:pt>
    <dgm:pt modelId="{DBAFCDC7-ADAF-42B7-BAB1-DDA4B53E1A35}">
      <dgm:prSet phldrT="[Text]"/>
      <dgm:spPr/>
      <dgm:t>
        <a:bodyPr/>
        <a:lstStyle/>
        <a:p>
          <a:r>
            <a:rPr lang="en-US" dirty="0"/>
            <a:t>Year 2</a:t>
          </a:r>
        </a:p>
      </dgm:t>
    </dgm:pt>
    <dgm:pt modelId="{1DD525D5-5026-477D-AC75-E01776865CFE}" type="parTrans" cxnId="{0B277EB5-DE2C-4E73-B64D-EB3D7E5303C9}">
      <dgm:prSet/>
      <dgm:spPr/>
      <dgm:t>
        <a:bodyPr/>
        <a:lstStyle/>
        <a:p>
          <a:endParaRPr lang="en-US"/>
        </a:p>
      </dgm:t>
    </dgm:pt>
    <dgm:pt modelId="{1CA9A20C-D4D0-4FDA-AC1A-FD809B9647B7}" type="sibTrans" cxnId="{0B277EB5-DE2C-4E73-B64D-EB3D7E5303C9}">
      <dgm:prSet/>
      <dgm:spPr/>
      <dgm:t>
        <a:bodyPr/>
        <a:lstStyle/>
        <a:p>
          <a:endParaRPr lang="en-US"/>
        </a:p>
      </dgm:t>
    </dgm:pt>
    <dgm:pt modelId="{1325BDDC-49A0-4801-9A55-1E2C827427CF}">
      <dgm:prSet/>
      <dgm:spPr/>
      <dgm:t>
        <a:bodyPr/>
        <a:lstStyle/>
        <a:p>
          <a:r>
            <a:rPr lang="en-US" dirty="0"/>
            <a:t>Year 3</a:t>
          </a:r>
        </a:p>
      </dgm:t>
    </dgm:pt>
    <dgm:pt modelId="{C1C25CC9-62DA-4C87-A6A9-12494A4A7694}" type="parTrans" cxnId="{C953AD47-4B84-476B-90FC-D96A41CE60C5}">
      <dgm:prSet/>
      <dgm:spPr/>
      <dgm:t>
        <a:bodyPr/>
        <a:lstStyle/>
        <a:p>
          <a:endParaRPr lang="en-US"/>
        </a:p>
      </dgm:t>
    </dgm:pt>
    <dgm:pt modelId="{83A8D652-1087-4AF1-91AF-47DBD4DA53B0}" type="sibTrans" cxnId="{C953AD47-4B84-476B-90FC-D96A41CE60C5}">
      <dgm:prSet/>
      <dgm:spPr/>
      <dgm:t>
        <a:bodyPr/>
        <a:lstStyle/>
        <a:p>
          <a:endParaRPr lang="en-US"/>
        </a:p>
      </dgm:t>
    </dgm:pt>
    <dgm:pt modelId="{0E7D741B-6C4F-41D4-9445-CB1F7B118A3E}">
      <dgm:prSet/>
      <dgm:spPr/>
      <dgm:t>
        <a:bodyPr/>
        <a:lstStyle/>
        <a:p>
          <a:r>
            <a:rPr lang="en-US" dirty="0"/>
            <a:t>Year 4</a:t>
          </a:r>
        </a:p>
      </dgm:t>
    </dgm:pt>
    <dgm:pt modelId="{4A3B2612-D218-4FCB-8350-F3BE8E6786ED}" type="parTrans" cxnId="{ED8EDFAD-C40B-42B9-9845-92F0DA49835D}">
      <dgm:prSet/>
      <dgm:spPr/>
      <dgm:t>
        <a:bodyPr/>
        <a:lstStyle/>
        <a:p>
          <a:endParaRPr lang="en-US"/>
        </a:p>
      </dgm:t>
    </dgm:pt>
    <dgm:pt modelId="{3DD446F3-36A8-4879-8A45-0DC2DE8BF8CA}" type="sibTrans" cxnId="{ED8EDFAD-C40B-42B9-9845-92F0DA49835D}">
      <dgm:prSet/>
      <dgm:spPr/>
      <dgm:t>
        <a:bodyPr/>
        <a:lstStyle/>
        <a:p>
          <a:endParaRPr lang="en-US"/>
        </a:p>
      </dgm:t>
    </dgm:pt>
    <dgm:pt modelId="{A7C66987-30C1-4A73-BAAF-EB57330B6C0E}">
      <dgm:prSet custT="1"/>
      <dgm:spPr/>
      <dgm:t>
        <a:bodyPr/>
        <a:lstStyle/>
        <a:p>
          <a:endParaRPr lang="en-US" sz="1200" kern="1200" dirty="0"/>
        </a:p>
      </dgm:t>
    </dgm:pt>
    <dgm:pt modelId="{6437C2DA-6AF6-40CD-8451-55258ACC25D9}" type="parTrans" cxnId="{5881B374-A5DD-4DCA-A5D9-5D1C73191CC0}">
      <dgm:prSet/>
      <dgm:spPr/>
      <dgm:t>
        <a:bodyPr/>
        <a:lstStyle/>
        <a:p>
          <a:endParaRPr lang="en-US"/>
        </a:p>
      </dgm:t>
    </dgm:pt>
    <dgm:pt modelId="{7EB91C2A-E6AD-4914-9C89-32CBF1410C0F}" type="sibTrans" cxnId="{5881B374-A5DD-4DCA-A5D9-5D1C73191CC0}">
      <dgm:prSet/>
      <dgm:spPr/>
      <dgm:t>
        <a:bodyPr/>
        <a:lstStyle/>
        <a:p>
          <a:endParaRPr lang="en-US"/>
        </a:p>
      </dgm:t>
    </dgm:pt>
    <dgm:pt modelId="{962CFEA8-D773-40B1-B38C-69BA715708E2}">
      <dgm:prSet custT="1"/>
      <dgm:spPr/>
      <dgm:t>
        <a:bodyPr/>
        <a:lstStyle/>
        <a:p>
          <a:r>
            <a:rPr lang="en-US" sz="1200" kern="1200" dirty="0">
              <a:solidFill>
                <a:prstClr val="black">
                  <a:hueOff val="0"/>
                  <a:satOff val="0"/>
                  <a:lumOff val="0"/>
                  <a:alphaOff val="0"/>
                </a:prstClr>
              </a:solidFill>
              <a:latin typeface="Arial"/>
              <a:ea typeface="+mn-ea"/>
              <a:cs typeface="+mn-cs"/>
            </a:rPr>
            <a:t>Additional functionality of new website, better reporting</a:t>
          </a:r>
        </a:p>
      </dgm:t>
    </dgm:pt>
    <dgm:pt modelId="{5F6305A1-2059-42AA-8B60-A055C0274601}" type="parTrans" cxnId="{6AB02C04-1D35-43E0-B857-5584919D0890}">
      <dgm:prSet/>
      <dgm:spPr/>
      <dgm:t>
        <a:bodyPr/>
        <a:lstStyle/>
        <a:p>
          <a:endParaRPr lang="en-US"/>
        </a:p>
      </dgm:t>
    </dgm:pt>
    <dgm:pt modelId="{C9551A18-353F-40DF-B722-46708FBAE2D8}" type="sibTrans" cxnId="{6AB02C04-1D35-43E0-B857-5584919D0890}">
      <dgm:prSet/>
      <dgm:spPr/>
      <dgm:t>
        <a:bodyPr/>
        <a:lstStyle/>
        <a:p>
          <a:endParaRPr lang="en-US"/>
        </a:p>
      </dgm:t>
    </dgm:pt>
    <dgm:pt modelId="{F2551C01-8924-4AB6-95FA-2392B41CF4CA}">
      <dgm:prSet custT="1"/>
      <dgm:spPr/>
      <dgm:t>
        <a:bodyPr/>
        <a:lstStyle/>
        <a:p>
          <a:r>
            <a:rPr lang="en-US" sz="1200" kern="1200" dirty="0">
              <a:solidFill>
                <a:prstClr val="black">
                  <a:hueOff val="0"/>
                  <a:satOff val="0"/>
                  <a:lumOff val="0"/>
                  <a:alphaOff val="0"/>
                </a:prstClr>
              </a:solidFill>
              <a:latin typeface="Arial"/>
              <a:ea typeface="+mn-ea"/>
              <a:cs typeface="+mn-cs"/>
            </a:rPr>
            <a:t>Employer pages launched</a:t>
          </a:r>
        </a:p>
      </dgm:t>
    </dgm:pt>
    <dgm:pt modelId="{BCBC46CF-CE38-4CF5-898A-EA91F52316B1}" type="parTrans" cxnId="{F1912887-05F9-437B-AFE1-97A3C003269D}">
      <dgm:prSet/>
      <dgm:spPr/>
      <dgm:t>
        <a:bodyPr/>
        <a:lstStyle/>
        <a:p>
          <a:endParaRPr lang="en-US"/>
        </a:p>
      </dgm:t>
    </dgm:pt>
    <dgm:pt modelId="{3F233B50-CAD2-4C90-B6C0-CA898F3DE802}" type="sibTrans" cxnId="{F1912887-05F9-437B-AFE1-97A3C003269D}">
      <dgm:prSet/>
      <dgm:spPr/>
      <dgm:t>
        <a:bodyPr/>
        <a:lstStyle/>
        <a:p>
          <a:endParaRPr lang="en-US"/>
        </a:p>
      </dgm:t>
    </dgm:pt>
    <dgm:pt modelId="{480E232F-D6B6-44C5-8A84-F5611C23E932}">
      <dgm:prSet phldrT="[Text]" custT="1"/>
      <dgm:spPr/>
      <dgm:t>
        <a:bodyPr/>
        <a:lstStyle/>
        <a:p>
          <a:r>
            <a:rPr lang="en-US" sz="1200" dirty="0"/>
            <a:t>Proof of Concept</a:t>
          </a:r>
        </a:p>
      </dgm:t>
    </dgm:pt>
    <dgm:pt modelId="{346F180F-BB93-45AE-898B-5D8B617BCD32}" type="parTrans" cxnId="{9757D512-BF4F-489C-93AD-D8607096867A}">
      <dgm:prSet/>
      <dgm:spPr/>
      <dgm:t>
        <a:bodyPr/>
        <a:lstStyle/>
        <a:p>
          <a:endParaRPr lang="en-US"/>
        </a:p>
      </dgm:t>
    </dgm:pt>
    <dgm:pt modelId="{6DEE9B3A-FF4C-44BC-92B7-B1AF83E8FF3E}" type="sibTrans" cxnId="{9757D512-BF4F-489C-93AD-D8607096867A}">
      <dgm:prSet/>
      <dgm:spPr/>
      <dgm:t>
        <a:bodyPr/>
        <a:lstStyle/>
        <a:p>
          <a:endParaRPr lang="en-US"/>
        </a:p>
      </dgm:t>
    </dgm:pt>
    <dgm:pt modelId="{A278407B-057A-48CA-9312-2CF44AE776E4}">
      <dgm:prSet phldrT="[Text]" custT="1"/>
      <dgm:spPr/>
      <dgm:t>
        <a:bodyPr/>
        <a:lstStyle/>
        <a:p>
          <a:r>
            <a:rPr lang="en-US" sz="1200" dirty="0"/>
            <a:t>Lessons Learnt for Improvement</a:t>
          </a:r>
        </a:p>
      </dgm:t>
    </dgm:pt>
    <dgm:pt modelId="{5D85C063-E7E4-421A-93F7-FCF823788092}" type="parTrans" cxnId="{DA702891-9969-4C41-8C6A-87D63E258C08}">
      <dgm:prSet/>
      <dgm:spPr/>
      <dgm:t>
        <a:bodyPr/>
        <a:lstStyle/>
        <a:p>
          <a:endParaRPr lang="en-US"/>
        </a:p>
      </dgm:t>
    </dgm:pt>
    <dgm:pt modelId="{E8C9E347-F81B-4A31-93B7-F0A681D5EEFC}" type="sibTrans" cxnId="{DA702891-9969-4C41-8C6A-87D63E258C08}">
      <dgm:prSet/>
      <dgm:spPr/>
      <dgm:t>
        <a:bodyPr/>
        <a:lstStyle/>
        <a:p>
          <a:endParaRPr lang="en-US"/>
        </a:p>
      </dgm:t>
    </dgm:pt>
    <dgm:pt modelId="{E4FA62CF-D030-44DA-83F4-53320AC84491}">
      <dgm:prSet phldrT="[Text]" custT="1"/>
      <dgm:spPr/>
      <dgm:t>
        <a:bodyPr/>
        <a:lstStyle/>
        <a:p>
          <a:r>
            <a:rPr lang="en-US" sz="1200" dirty="0"/>
            <a:t>Trying to reach ‘critical mass’</a:t>
          </a:r>
        </a:p>
      </dgm:t>
    </dgm:pt>
    <dgm:pt modelId="{DB70787E-B608-4F5E-818E-492B6AF9EC4F}" type="parTrans" cxnId="{315C6790-6574-4C8B-BBE6-4671D77FADE4}">
      <dgm:prSet/>
      <dgm:spPr/>
      <dgm:t>
        <a:bodyPr/>
        <a:lstStyle/>
        <a:p>
          <a:endParaRPr lang="en-US"/>
        </a:p>
      </dgm:t>
    </dgm:pt>
    <dgm:pt modelId="{AD646374-87E3-4838-B367-78BB8C507193}" type="sibTrans" cxnId="{315C6790-6574-4C8B-BBE6-4671D77FADE4}">
      <dgm:prSet/>
      <dgm:spPr/>
      <dgm:t>
        <a:bodyPr/>
        <a:lstStyle/>
        <a:p>
          <a:endParaRPr lang="en-US"/>
        </a:p>
      </dgm:t>
    </dgm:pt>
    <dgm:pt modelId="{16B9964E-5D0F-4B05-9660-BD6E19DDE739}">
      <dgm:prSet phldrT="[Text]" custT="1"/>
      <dgm:spPr/>
      <dgm:t>
        <a:bodyPr/>
        <a:lstStyle/>
        <a:p>
          <a:r>
            <a:rPr lang="en-US" sz="1200" dirty="0"/>
            <a:t>High profile support</a:t>
          </a:r>
        </a:p>
      </dgm:t>
    </dgm:pt>
    <dgm:pt modelId="{FA0C00B1-F4B2-4DBD-B308-1F513ADFB9DE}" type="parTrans" cxnId="{49355720-8AB7-415C-AAAB-3F008DBC8BB9}">
      <dgm:prSet/>
      <dgm:spPr/>
      <dgm:t>
        <a:bodyPr/>
        <a:lstStyle/>
        <a:p>
          <a:endParaRPr lang="en-US"/>
        </a:p>
      </dgm:t>
    </dgm:pt>
    <dgm:pt modelId="{4A43660B-EEE5-4178-8681-CA4EF71E3449}" type="sibTrans" cxnId="{49355720-8AB7-415C-AAAB-3F008DBC8BB9}">
      <dgm:prSet/>
      <dgm:spPr/>
      <dgm:t>
        <a:bodyPr/>
        <a:lstStyle/>
        <a:p>
          <a:endParaRPr lang="en-US"/>
        </a:p>
      </dgm:t>
    </dgm:pt>
    <dgm:pt modelId="{DBB6D1E4-971F-40AE-BEB1-FD14AF2045A6}">
      <dgm:prSet phldrT="[Text]" custT="1"/>
      <dgm:spPr/>
      <dgm:t>
        <a:bodyPr/>
        <a:lstStyle/>
        <a:p>
          <a:r>
            <a:rPr lang="en-US" sz="1200" kern="1200" dirty="0">
              <a:solidFill>
                <a:prstClr val="black">
                  <a:hueOff val="0"/>
                  <a:satOff val="0"/>
                  <a:lumOff val="0"/>
                  <a:alphaOff val="0"/>
                </a:prstClr>
              </a:solidFill>
              <a:latin typeface="Arial"/>
              <a:ea typeface="+mn-ea"/>
              <a:cs typeface="+mn-cs"/>
            </a:rPr>
            <a:t>Reaching out to new </a:t>
          </a:r>
          <a:r>
            <a:rPr lang="en-US" sz="1200" kern="1200" dirty="0" err="1">
              <a:solidFill>
                <a:prstClr val="black">
                  <a:hueOff val="0"/>
                  <a:satOff val="0"/>
                  <a:lumOff val="0"/>
                  <a:alphaOff val="0"/>
                </a:prstClr>
              </a:solidFill>
              <a:latin typeface="Arial"/>
              <a:ea typeface="+mn-ea"/>
              <a:cs typeface="+mn-cs"/>
            </a:rPr>
            <a:t>organisations</a:t>
          </a:r>
          <a:r>
            <a:rPr lang="en-US" sz="1200" kern="1200" dirty="0">
              <a:solidFill>
                <a:prstClr val="black">
                  <a:hueOff val="0"/>
                  <a:satOff val="0"/>
                  <a:lumOff val="0"/>
                  <a:alphaOff val="0"/>
                </a:prstClr>
              </a:solidFill>
              <a:latin typeface="Arial"/>
              <a:ea typeface="+mn-ea"/>
              <a:cs typeface="+mn-cs"/>
            </a:rPr>
            <a:t>!</a:t>
          </a:r>
        </a:p>
      </dgm:t>
    </dgm:pt>
    <dgm:pt modelId="{0A05F265-0E95-4A64-91BE-7956BADB9CE5}" type="parTrans" cxnId="{1271CE2A-7817-4D69-841E-691B97EEF7F7}">
      <dgm:prSet/>
      <dgm:spPr/>
      <dgm:t>
        <a:bodyPr/>
        <a:lstStyle/>
        <a:p>
          <a:endParaRPr lang="en-US"/>
        </a:p>
      </dgm:t>
    </dgm:pt>
    <dgm:pt modelId="{70FAB586-F7CB-480C-BBD2-590656DE5A25}" type="sibTrans" cxnId="{1271CE2A-7817-4D69-841E-691B97EEF7F7}">
      <dgm:prSet/>
      <dgm:spPr/>
      <dgm:t>
        <a:bodyPr/>
        <a:lstStyle/>
        <a:p>
          <a:endParaRPr lang="en-US"/>
        </a:p>
      </dgm:t>
    </dgm:pt>
    <dgm:pt modelId="{A0EE8845-800B-4CD1-BCEE-CA268C292C9E}">
      <dgm:prSet phldrT="[Text]" custT="1"/>
      <dgm:spPr/>
      <dgm:t>
        <a:bodyPr/>
        <a:lstStyle/>
        <a:p>
          <a:endParaRPr lang="en-US" sz="1200" kern="1200" dirty="0"/>
        </a:p>
      </dgm:t>
    </dgm:pt>
    <dgm:pt modelId="{C93D8D6A-C0FE-4B38-A878-04EB3C01AA11}" type="parTrans" cxnId="{078B893C-947A-479C-9BE3-15105447CBE3}">
      <dgm:prSet/>
      <dgm:spPr/>
      <dgm:t>
        <a:bodyPr/>
        <a:lstStyle/>
        <a:p>
          <a:endParaRPr lang="en-US"/>
        </a:p>
      </dgm:t>
    </dgm:pt>
    <dgm:pt modelId="{D308FE00-8AB6-4F3E-BE12-D4F004DBF413}" type="sibTrans" cxnId="{078B893C-947A-479C-9BE3-15105447CBE3}">
      <dgm:prSet/>
      <dgm:spPr/>
      <dgm:t>
        <a:bodyPr/>
        <a:lstStyle/>
        <a:p>
          <a:endParaRPr lang="en-US"/>
        </a:p>
      </dgm:t>
    </dgm:pt>
    <dgm:pt modelId="{BF5B2999-BE66-4F37-A193-9866E2B4FFDB}">
      <dgm:prSet phldrT="[Text]" custT="1"/>
      <dgm:spPr/>
      <dgm:t>
        <a:bodyPr/>
        <a:lstStyle/>
        <a:p>
          <a:r>
            <a:rPr lang="en-US" sz="1200" kern="1200" dirty="0">
              <a:solidFill>
                <a:prstClr val="black">
                  <a:hueOff val="0"/>
                  <a:satOff val="0"/>
                  <a:lumOff val="0"/>
                  <a:alphaOff val="0"/>
                </a:prstClr>
              </a:solidFill>
              <a:latin typeface="Arial"/>
              <a:ea typeface="+mn-ea"/>
              <a:cs typeface="+mn-cs"/>
            </a:rPr>
            <a:t>Strategic use of resources, targeting the right people</a:t>
          </a:r>
        </a:p>
      </dgm:t>
    </dgm:pt>
    <dgm:pt modelId="{B70CC536-AD0C-44B6-9711-A1E55332815A}" type="parTrans" cxnId="{D1B8B9C5-A2F7-4400-944A-4F2F9EFCCB74}">
      <dgm:prSet/>
      <dgm:spPr/>
      <dgm:t>
        <a:bodyPr/>
        <a:lstStyle/>
        <a:p>
          <a:endParaRPr lang="en-US"/>
        </a:p>
      </dgm:t>
    </dgm:pt>
    <dgm:pt modelId="{3C6716AA-8C53-46D8-950C-F5AF1D114147}" type="sibTrans" cxnId="{D1B8B9C5-A2F7-4400-944A-4F2F9EFCCB74}">
      <dgm:prSet/>
      <dgm:spPr/>
      <dgm:t>
        <a:bodyPr/>
        <a:lstStyle/>
        <a:p>
          <a:endParaRPr lang="en-US"/>
        </a:p>
      </dgm:t>
    </dgm:pt>
    <dgm:pt modelId="{9A19605A-454D-4F04-9573-DBD4E662E198}">
      <dgm:prSet custT="1"/>
      <dgm:spPr/>
      <dgm:t>
        <a:bodyPr/>
        <a:lstStyle/>
        <a:p>
          <a:r>
            <a:rPr lang="en-US" sz="1200" kern="1200" dirty="0">
              <a:solidFill>
                <a:prstClr val="black">
                  <a:hueOff val="0"/>
                  <a:satOff val="0"/>
                  <a:lumOff val="0"/>
                  <a:alphaOff val="0"/>
                </a:prstClr>
              </a:solidFill>
              <a:latin typeface="Arial"/>
              <a:ea typeface="+mn-ea"/>
              <a:cs typeface="+mn-cs"/>
            </a:rPr>
            <a:t>Project delivery, </a:t>
          </a:r>
          <a:r>
            <a:rPr lang="en-US" sz="1200" kern="1200" dirty="0" err="1">
              <a:solidFill>
                <a:prstClr val="black">
                  <a:hueOff val="0"/>
                  <a:satOff val="0"/>
                  <a:lumOff val="0"/>
                  <a:alphaOff val="0"/>
                </a:prstClr>
              </a:solidFill>
              <a:latin typeface="Arial"/>
              <a:ea typeface="+mn-ea"/>
              <a:cs typeface="+mn-cs"/>
            </a:rPr>
            <a:t>eg</a:t>
          </a:r>
          <a:r>
            <a:rPr lang="en-US" sz="1200" kern="1200" dirty="0">
              <a:solidFill>
                <a:prstClr val="black">
                  <a:hueOff val="0"/>
                  <a:satOff val="0"/>
                  <a:lumOff val="0"/>
                  <a:alphaOff val="0"/>
                </a:prstClr>
              </a:solidFill>
              <a:latin typeface="Arial"/>
              <a:ea typeface="+mn-ea"/>
              <a:cs typeface="+mn-cs"/>
            </a:rPr>
            <a:t> NHS, Apprenticeships </a:t>
          </a:r>
        </a:p>
      </dgm:t>
    </dgm:pt>
    <dgm:pt modelId="{63019A66-EE1D-46B7-B8A2-5207D0873F2C}" type="parTrans" cxnId="{288C64DB-6313-480D-BCF9-F923D6FDAE10}">
      <dgm:prSet/>
      <dgm:spPr/>
      <dgm:t>
        <a:bodyPr/>
        <a:lstStyle/>
        <a:p>
          <a:endParaRPr lang="en-US"/>
        </a:p>
      </dgm:t>
    </dgm:pt>
    <dgm:pt modelId="{A92D553B-EC89-49FB-ACAA-74EC7BDA7513}" type="sibTrans" cxnId="{288C64DB-6313-480D-BCF9-F923D6FDAE10}">
      <dgm:prSet/>
      <dgm:spPr/>
      <dgm:t>
        <a:bodyPr/>
        <a:lstStyle/>
        <a:p>
          <a:endParaRPr lang="en-US"/>
        </a:p>
      </dgm:t>
    </dgm:pt>
    <dgm:pt modelId="{6EDBBC40-8B96-4F49-A886-ADBA4B165707}">
      <dgm:prSet custT="1"/>
      <dgm:spPr/>
      <dgm:t>
        <a:bodyPr/>
        <a:lstStyle/>
        <a:p>
          <a:endParaRPr lang="en-US" sz="1200" kern="1200" dirty="0"/>
        </a:p>
      </dgm:t>
    </dgm:pt>
    <dgm:pt modelId="{8283A42C-9FBD-41A2-95D8-B9DD3018558E}" type="parTrans" cxnId="{1BB7660E-AF86-4605-AB6A-7A998FB5BC68}">
      <dgm:prSet/>
      <dgm:spPr/>
      <dgm:t>
        <a:bodyPr/>
        <a:lstStyle/>
        <a:p>
          <a:endParaRPr lang="en-US"/>
        </a:p>
      </dgm:t>
    </dgm:pt>
    <dgm:pt modelId="{2DF1A358-4227-44C3-8787-6CD8B042E5D5}" type="sibTrans" cxnId="{1BB7660E-AF86-4605-AB6A-7A998FB5BC68}">
      <dgm:prSet/>
      <dgm:spPr/>
      <dgm:t>
        <a:bodyPr/>
        <a:lstStyle/>
        <a:p>
          <a:endParaRPr lang="en-US"/>
        </a:p>
      </dgm:t>
    </dgm:pt>
    <dgm:pt modelId="{72CE8519-0368-41E0-87F7-35C5D921781E}">
      <dgm:prSet custT="1"/>
      <dgm:spPr/>
      <dgm:t>
        <a:bodyPr/>
        <a:lstStyle/>
        <a:p>
          <a:r>
            <a:rPr lang="en-US" sz="1200" kern="1200" dirty="0">
              <a:solidFill>
                <a:prstClr val="black">
                  <a:hueOff val="0"/>
                  <a:satOff val="0"/>
                  <a:lumOff val="0"/>
                  <a:alphaOff val="0"/>
                </a:prstClr>
              </a:solidFill>
              <a:latin typeface="Arial"/>
              <a:ea typeface="+mn-ea"/>
              <a:cs typeface="+mn-cs"/>
            </a:rPr>
            <a:t>Ability to focus on </a:t>
          </a:r>
          <a:r>
            <a:rPr lang="en-US" sz="1200" kern="1200" dirty="0" err="1">
              <a:solidFill>
                <a:prstClr val="black">
                  <a:hueOff val="0"/>
                  <a:satOff val="0"/>
                  <a:lumOff val="0"/>
                  <a:alphaOff val="0"/>
                </a:prstClr>
              </a:solidFill>
              <a:latin typeface="Arial"/>
              <a:ea typeface="+mn-ea"/>
              <a:cs typeface="+mn-cs"/>
            </a:rPr>
            <a:t>organisations</a:t>
          </a:r>
          <a:endParaRPr lang="en-US" sz="1200" kern="1200" dirty="0">
            <a:solidFill>
              <a:prstClr val="black">
                <a:hueOff val="0"/>
                <a:satOff val="0"/>
                <a:lumOff val="0"/>
                <a:alphaOff val="0"/>
              </a:prstClr>
            </a:solidFill>
            <a:latin typeface="Arial"/>
            <a:ea typeface="+mn-ea"/>
            <a:cs typeface="+mn-cs"/>
          </a:endParaRPr>
        </a:p>
      </dgm:t>
    </dgm:pt>
    <dgm:pt modelId="{0EF9A961-CB91-4C35-9DD7-4CEC8E082202}" type="parTrans" cxnId="{EEC71250-DF35-4125-8210-F8EE3C31797B}">
      <dgm:prSet/>
      <dgm:spPr/>
      <dgm:t>
        <a:bodyPr/>
        <a:lstStyle/>
        <a:p>
          <a:endParaRPr lang="en-US"/>
        </a:p>
      </dgm:t>
    </dgm:pt>
    <dgm:pt modelId="{472EAE73-6AE1-4FE6-91D4-76BAD1535512}" type="sibTrans" cxnId="{EEC71250-DF35-4125-8210-F8EE3C31797B}">
      <dgm:prSet/>
      <dgm:spPr/>
      <dgm:t>
        <a:bodyPr/>
        <a:lstStyle/>
        <a:p>
          <a:endParaRPr lang="en-US"/>
        </a:p>
      </dgm:t>
    </dgm:pt>
    <dgm:pt modelId="{644C396E-914D-4081-9020-BF2AC2FE6DC5}">
      <dgm:prSet phldrT="[Text]" custT="1"/>
      <dgm:spPr/>
      <dgm:t>
        <a:bodyPr/>
        <a:lstStyle/>
        <a:p>
          <a:r>
            <a:rPr lang="en-US" sz="1200" kern="1200" dirty="0">
              <a:solidFill>
                <a:prstClr val="black">
                  <a:hueOff val="0"/>
                  <a:satOff val="0"/>
                  <a:lumOff val="0"/>
                  <a:alphaOff val="0"/>
                </a:prstClr>
              </a:solidFill>
              <a:latin typeface="Arial"/>
              <a:ea typeface="+mn-ea"/>
              <a:cs typeface="+mn-cs"/>
            </a:rPr>
            <a:t>Relationship building. Sometimes it takes 2 years.</a:t>
          </a:r>
        </a:p>
      </dgm:t>
    </dgm:pt>
    <dgm:pt modelId="{E86664A3-3EBF-4D22-B4E1-7E60350C20BC}" type="parTrans" cxnId="{657355CB-BBFC-497A-9D2A-A0F192B5634F}">
      <dgm:prSet/>
      <dgm:spPr/>
      <dgm:t>
        <a:bodyPr/>
        <a:lstStyle/>
        <a:p>
          <a:endParaRPr lang="en-US"/>
        </a:p>
      </dgm:t>
    </dgm:pt>
    <dgm:pt modelId="{41081900-F2A6-41BB-B00B-119EBB214426}" type="sibTrans" cxnId="{657355CB-BBFC-497A-9D2A-A0F192B5634F}">
      <dgm:prSet/>
      <dgm:spPr/>
      <dgm:t>
        <a:bodyPr/>
        <a:lstStyle/>
        <a:p>
          <a:endParaRPr lang="en-US"/>
        </a:p>
      </dgm:t>
    </dgm:pt>
    <dgm:pt modelId="{C5E636EB-051F-49E7-A8B8-5C4C6CE41BE0}">
      <dgm:prSet phldrT="[Text]" custT="1"/>
      <dgm:spPr/>
      <dgm:t>
        <a:bodyPr/>
        <a:lstStyle/>
        <a:p>
          <a:r>
            <a:rPr lang="en-US" sz="1200" kern="1200" dirty="0">
              <a:solidFill>
                <a:prstClr val="black">
                  <a:hueOff val="0"/>
                  <a:satOff val="0"/>
                  <a:lumOff val="0"/>
                  <a:alphaOff val="0"/>
                </a:prstClr>
              </a:solidFill>
              <a:latin typeface="Arial"/>
              <a:ea typeface="+mn-ea"/>
              <a:cs typeface="+mn-cs"/>
            </a:rPr>
            <a:t>Intensive- no ‘silver bullet’</a:t>
          </a:r>
        </a:p>
      </dgm:t>
    </dgm:pt>
    <dgm:pt modelId="{D7EFB9ED-4134-496C-ADCF-A2AA1DA0CCEA}" type="parTrans" cxnId="{2BBB9556-74CF-4DF5-B05D-C6BF1F01F830}">
      <dgm:prSet/>
      <dgm:spPr/>
      <dgm:t>
        <a:bodyPr/>
        <a:lstStyle/>
        <a:p>
          <a:endParaRPr lang="en-US"/>
        </a:p>
      </dgm:t>
    </dgm:pt>
    <dgm:pt modelId="{D4B5B612-3F9A-4A0A-AC18-21046ABB454C}" type="sibTrans" cxnId="{2BBB9556-74CF-4DF5-B05D-C6BF1F01F830}">
      <dgm:prSet/>
      <dgm:spPr/>
      <dgm:t>
        <a:bodyPr/>
        <a:lstStyle/>
        <a:p>
          <a:endParaRPr lang="en-US"/>
        </a:p>
      </dgm:t>
    </dgm:pt>
    <dgm:pt modelId="{8B332395-8153-4268-9EF7-F6C935362711}">
      <dgm:prSet custT="1"/>
      <dgm:spPr/>
      <dgm:t>
        <a:bodyPr/>
        <a:lstStyle/>
        <a:p>
          <a:r>
            <a:rPr lang="en-US" sz="1200" kern="1200" dirty="0">
              <a:solidFill>
                <a:prstClr val="black">
                  <a:hueOff val="0"/>
                  <a:satOff val="0"/>
                  <a:lumOff val="0"/>
                  <a:alphaOff val="0"/>
                </a:prstClr>
              </a:solidFill>
              <a:latin typeface="Arial"/>
              <a:ea typeface="+mn-ea"/>
              <a:cs typeface="+mn-cs"/>
            </a:rPr>
            <a:t>Events, </a:t>
          </a:r>
          <a:r>
            <a:rPr lang="en-US" sz="1200" kern="1200" dirty="0" err="1">
              <a:solidFill>
                <a:prstClr val="black">
                  <a:hueOff val="0"/>
                  <a:satOff val="0"/>
                  <a:lumOff val="0"/>
                  <a:alphaOff val="0"/>
                </a:prstClr>
              </a:solidFill>
              <a:latin typeface="Arial"/>
              <a:ea typeface="+mn-ea"/>
              <a:cs typeface="+mn-cs"/>
            </a:rPr>
            <a:t>eg</a:t>
          </a:r>
          <a:r>
            <a:rPr lang="en-US" sz="1200" kern="1200" dirty="0">
              <a:solidFill>
                <a:prstClr val="black">
                  <a:hueOff val="0"/>
                  <a:satOff val="0"/>
                  <a:lumOff val="0"/>
                  <a:alphaOff val="0"/>
                </a:prstClr>
              </a:solidFill>
              <a:latin typeface="Arial"/>
              <a:ea typeface="+mn-ea"/>
              <a:cs typeface="+mn-cs"/>
            </a:rPr>
            <a:t> Your Life</a:t>
          </a:r>
        </a:p>
      </dgm:t>
    </dgm:pt>
    <dgm:pt modelId="{0AFFA345-D5C3-46AE-BC55-4668828196A8}" type="parTrans" cxnId="{8B4AD2E8-BE70-4DC4-8FD3-C407029ABB86}">
      <dgm:prSet/>
      <dgm:spPr/>
      <dgm:t>
        <a:bodyPr/>
        <a:lstStyle/>
        <a:p>
          <a:endParaRPr lang="en-US"/>
        </a:p>
      </dgm:t>
    </dgm:pt>
    <dgm:pt modelId="{846A597B-20EF-49F5-9698-38D5AC30C3E6}" type="sibTrans" cxnId="{8B4AD2E8-BE70-4DC4-8FD3-C407029ABB86}">
      <dgm:prSet/>
      <dgm:spPr/>
      <dgm:t>
        <a:bodyPr/>
        <a:lstStyle/>
        <a:p>
          <a:endParaRPr lang="en-US"/>
        </a:p>
      </dgm:t>
    </dgm:pt>
    <dgm:pt modelId="{27CA64C2-732D-4975-9F37-B9D62562A76C}">
      <dgm:prSet custT="1"/>
      <dgm:spPr/>
      <dgm:t>
        <a:bodyPr/>
        <a:lstStyle/>
        <a:p>
          <a:r>
            <a:rPr lang="en-US" sz="1200" kern="1200" dirty="0">
              <a:solidFill>
                <a:prstClr val="black">
                  <a:hueOff val="0"/>
                  <a:satOff val="0"/>
                  <a:lumOff val="0"/>
                  <a:alphaOff val="0"/>
                </a:prstClr>
              </a:solidFill>
              <a:latin typeface="Arial"/>
              <a:ea typeface="+mn-ea"/>
              <a:cs typeface="+mn-cs"/>
            </a:rPr>
            <a:t>Corporate relationships, Bank of America Merrill Lynch, Sainsbury’s</a:t>
          </a:r>
        </a:p>
      </dgm:t>
    </dgm:pt>
    <dgm:pt modelId="{DE23B5BF-B39E-45B2-8303-AB2956BFC09A}" type="parTrans" cxnId="{17296565-4015-4AE8-8611-1D5BB61BB3FB}">
      <dgm:prSet/>
      <dgm:spPr/>
    </dgm:pt>
    <dgm:pt modelId="{D6F601DA-C68D-42D2-9EBD-7AB387DF273E}" type="sibTrans" cxnId="{17296565-4015-4AE8-8611-1D5BB61BB3FB}">
      <dgm:prSet/>
      <dgm:spPr/>
    </dgm:pt>
    <dgm:pt modelId="{4016786F-0719-40E4-BF9F-3752D465AC9D}" type="pres">
      <dgm:prSet presAssocID="{666BA899-35D8-4E62-9D45-8EAC4784B0EB}" presName="Name0" presStyleCnt="0">
        <dgm:presLayoutVars>
          <dgm:dir/>
          <dgm:animLvl val="lvl"/>
          <dgm:resizeHandles/>
        </dgm:presLayoutVars>
      </dgm:prSet>
      <dgm:spPr/>
      <dgm:t>
        <a:bodyPr/>
        <a:lstStyle/>
        <a:p>
          <a:endParaRPr lang="en-GB"/>
        </a:p>
      </dgm:t>
    </dgm:pt>
    <dgm:pt modelId="{18555A97-82CF-459D-BCEC-CD27B959E7F9}" type="pres">
      <dgm:prSet presAssocID="{40A04078-EAA4-4839-91C7-117A4C224101}" presName="linNode" presStyleCnt="0"/>
      <dgm:spPr/>
    </dgm:pt>
    <dgm:pt modelId="{7E7C8219-FCEB-41C5-A76B-C98A959A92E3}" type="pres">
      <dgm:prSet presAssocID="{40A04078-EAA4-4839-91C7-117A4C224101}" presName="parentShp" presStyleLbl="node1" presStyleIdx="0" presStyleCnt="4" custScaleX="46018">
        <dgm:presLayoutVars>
          <dgm:bulletEnabled val="1"/>
        </dgm:presLayoutVars>
      </dgm:prSet>
      <dgm:spPr/>
      <dgm:t>
        <a:bodyPr/>
        <a:lstStyle/>
        <a:p>
          <a:endParaRPr lang="en-GB"/>
        </a:p>
      </dgm:t>
    </dgm:pt>
    <dgm:pt modelId="{7D0EFD9C-DA2B-4171-871C-2C90080A5BD2}" type="pres">
      <dgm:prSet presAssocID="{40A04078-EAA4-4839-91C7-117A4C224101}" presName="childShp" presStyleLbl="bgAccFollowNode1" presStyleIdx="0" presStyleCnt="4">
        <dgm:presLayoutVars>
          <dgm:bulletEnabled val="1"/>
        </dgm:presLayoutVars>
      </dgm:prSet>
      <dgm:spPr/>
      <dgm:t>
        <a:bodyPr/>
        <a:lstStyle/>
        <a:p>
          <a:endParaRPr lang="en-GB"/>
        </a:p>
      </dgm:t>
    </dgm:pt>
    <dgm:pt modelId="{B80221C4-3C65-4BFC-AC58-B086AF4B59E5}" type="pres">
      <dgm:prSet presAssocID="{D18ED4BE-9913-46E8-96C9-2268EC3BE0CD}" presName="spacing" presStyleCnt="0"/>
      <dgm:spPr/>
    </dgm:pt>
    <dgm:pt modelId="{64C75268-6784-441C-9EF8-38325D5D58DB}" type="pres">
      <dgm:prSet presAssocID="{DBAFCDC7-ADAF-42B7-BAB1-DDA4B53E1A35}" presName="linNode" presStyleCnt="0"/>
      <dgm:spPr/>
    </dgm:pt>
    <dgm:pt modelId="{63B2D204-CAD4-4696-84F9-7CBA0CE26D23}" type="pres">
      <dgm:prSet presAssocID="{DBAFCDC7-ADAF-42B7-BAB1-DDA4B53E1A35}" presName="parentShp" presStyleLbl="node1" presStyleIdx="1" presStyleCnt="4" custScaleX="46018">
        <dgm:presLayoutVars>
          <dgm:bulletEnabled val="1"/>
        </dgm:presLayoutVars>
      </dgm:prSet>
      <dgm:spPr/>
      <dgm:t>
        <a:bodyPr/>
        <a:lstStyle/>
        <a:p>
          <a:endParaRPr lang="en-GB"/>
        </a:p>
      </dgm:t>
    </dgm:pt>
    <dgm:pt modelId="{CC3AA95A-F164-4C3E-9291-AD173F8EB998}" type="pres">
      <dgm:prSet presAssocID="{DBAFCDC7-ADAF-42B7-BAB1-DDA4B53E1A35}" presName="childShp" presStyleLbl="bgAccFollowNode1" presStyleIdx="1" presStyleCnt="4" custLinFactNeighborX="-627" custLinFactNeighborY="510">
        <dgm:presLayoutVars>
          <dgm:bulletEnabled val="1"/>
        </dgm:presLayoutVars>
      </dgm:prSet>
      <dgm:spPr/>
      <dgm:t>
        <a:bodyPr/>
        <a:lstStyle/>
        <a:p>
          <a:endParaRPr lang="en-GB"/>
        </a:p>
      </dgm:t>
    </dgm:pt>
    <dgm:pt modelId="{7AC9E337-BDD6-42C0-938C-437B1FAD9544}" type="pres">
      <dgm:prSet presAssocID="{1CA9A20C-D4D0-4FDA-AC1A-FD809B9647B7}" presName="spacing" presStyleCnt="0"/>
      <dgm:spPr/>
    </dgm:pt>
    <dgm:pt modelId="{87E6E7FA-ADEC-4704-826B-03453732FEF5}" type="pres">
      <dgm:prSet presAssocID="{1325BDDC-49A0-4801-9A55-1E2C827427CF}" presName="linNode" presStyleCnt="0"/>
      <dgm:spPr/>
    </dgm:pt>
    <dgm:pt modelId="{EE0FDA8C-54D5-485F-8A7C-9760244960C6}" type="pres">
      <dgm:prSet presAssocID="{1325BDDC-49A0-4801-9A55-1E2C827427CF}" presName="parentShp" presStyleLbl="node1" presStyleIdx="2" presStyleCnt="4" custScaleX="46018">
        <dgm:presLayoutVars>
          <dgm:bulletEnabled val="1"/>
        </dgm:presLayoutVars>
      </dgm:prSet>
      <dgm:spPr/>
      <dgm:t>
        <a:bodyPr/>
        <a:lstStyle/>
        <a:p>
          <a:endParaRPr lang="en-GB"/>
        </a:p>
      </dgm:t>
    </dgm:pt>
    <dgm:pt modelId="{6F52E8D4-2991-438F-9058-EA1BE1D9D739}" type="pres">
      <dgm:prSet presAssocID="{1325BDDC-49A0-4801-9A55-1E2C827427CF}" presName="childShp" presStyleLbl="bgAccFollowNode1" presStyleIdx="2" presStyleCnt="4">
        <dgm:presLayoutVars>
          <dgm:bulletEnabled val="1"/>
        </dgm:presLayoutVars>
      </dgm:prSet>
      <dgm:spPr/>
      <dgm:t>
        <a:bodyPr/>
        <a:lstStyle/>
        <a:p>
          <a:endParaRPr lang="en-GB"/>
        </a:p>
      </dgm:t>
    </dgm:pt>
    <dgm:pt modelId="{40EFD250-88D9-4FD5-A4F5-BAF15A0EF2BB}" type="pres">
      <dgm:prSet presAssocID="{83A8D652-1087-4AF1-91AF-47DBD4DA53B0}" presName="spacing" presStyleCnt="0"/>
      <dgm:spPr/>
    </dgm:pt>
    <dgm:pt modelId="{A36FD0DE-E1A6-46E1-9768-BBC77845F127}" type="pres">
      <dgm:prSet presAssocID="{0E7D741B-6C4F-41D4-9445-CB1F7B118A3E}" presName="linNode" presStyleCnt="0"/>
      <dgm:spPr/>
    </dgm:pt>
    <dgm:pt modelId="{3A9C0C85-D71A-4A90-A072-A6984FAF2C3D}" type="pres">
      <dgm:prSet presAssocID="{0E7D741B-6C4F-41D4-9445-CB1F7B118A3E}" presName="parentShp" presStyleLbl="node1" presStyleIdx="3" presStyleCnt="4" custScaleX="46018">
        <dgm:presLayoutVars>
          <dgm:bulletEnabled val="1"/>
        </dgm:presLayoutVars>
      </dgm:prSet>
      <dgm:spPr/>
      <dgm:t>
        <a:bodyPr/>
        <a:lstStyle/>
        <a:p>
          <a:endParaRPr lang="en-GB"/>
        </a:p>
      </dgm:t>
    </dgm:pt>
    <dgm:pt modelId="{9A16B474-DB0C-4919-81B2-AD075F1C56C0}" type="pres">
      <dgm:prSet presAssocID="{0E7D741B-6C4F-41D4-9445-CB1F7B118A3E}" presName="childShp" presStyleLbl="bgAccFollowNode1" presStyleIdx="3" presStyleCnt="4">
        <dgm:presLayoutVars>
          <dgm:bulletEnabled val="1"/>
        </dgm:presLayoutVars>
      </dgm:prSet>
      <dgm:spPr/>
      <dgm:t>
        <a:bodyPr/>
        <a:lstStyle/>
        <a:p>
          <a:endParaRPr lang="en-GB"/>
        </a:p>
      </dgm:t>
    </dgm:pt>
  </dgm:ptLst>
  <dgm:cxnLst>
    <dgm:cxn modelId="{49355720-8AB7-415C-AAAB-3F008DBC8BB9}" srcId="{40A04078-EAA4-4839-91C7-117A4C224101}" destId="{16B9964E-5D0F-4B05-9660-BD6E19DDE739}" srcOrd="1" destOrd="0" parTransId="{FA0C00B1-F4B2-4DBD-B308-1F513ADFB9DE}" sibTransId="{4A43660B-EEE5-4178-8681-CA4EF71E3449}"/>
    <dgm:cxn modelId="{6A0F956E-36CE-4E7A-B797-6D90EECA3DA8}" type="presOf" srcId="{BF5B2999-BE66-4F37-A193-9866E2B4FFDB}" destId="{CC3AA95A-F164-4C3E-9291-AD173F8EB998}" srcOrd="0" destOrd="1" presId="urn:microsoft.com/office/officeart/2005/8/layout/vList6"/>
    <dgm:cxn modelId="{DA702891-9969-4C41-8C6A-87D63E258C08}" srcId="{40A04078-EAA4-4839-91C7-117A4C224101}" destId="{A278407B-057A-48CA-9312-2CF44AE776E4}" srcOrd="3" destOrd="0" parTransId="{5D85C063-E7E4-421A-93F7-FCF823788092}" sibTransId="{E8C9E347-F81B-4A31-93B7-F0A681D5EEFC}"/>
    <dgm:cxn modelId="{ED8EDFAD-C40B-42B9-9845-92F0DA49835D}" srcId="{666BA899-35D8-4E62-9D45-8EAC4784B0EB}" destId="{0E7D741B-6C4F-41D4-9445-CB1F7B118A3E}" srcOrd="3" destOrd="0" parTransId="{4A3B2612-D218-4FCB-8350-F3BE8E6786ED}" sibTransId="{3DD446F3-36A8-4879-8A45-0DC2DE8BF8CA}"/>
    <dgm:cxn modelId="{17296565-4015-4AE8-8611-1D5BB61BB3FB}" srcId="{0E7D741B-6C4F-41D4-9445-CB1F7B118A3E}" destId="{27CA64C2-732D-4975-9F37-B9D62562A76C}" srcOrd="2" destOrd="0" parTransId="{DE23B5BF-B39E-45B2-8303-AB2956BFC09A}" sibTransId="{D6F601DA-C68D-42D2-9EBD-7AB387DF273E}"/>
    <dgm:cxn modelId="{8B4AD2E8-BE70-4DC4-8FD3-C407029ABB86}" srcId="{1325BDDC-49A0-4801-9A55-1E2C827427CF}" destId="{8B332395-8153-4268-9EF7-F6C935362711}" srcOrd="3" destOrd="0" parTransId="{0AFFA345-D5C3-46AE-BC55-4668828196A8}" sibTransId="{846A597B-20EF-49F5-9698-38D5AC30C3E6}"/>
    <dgm:cxn modelId="{F1912887-05F9-437B-AFE1-97A3C003269D}" srcId="{0E7D741B-6C4F-41D4-9445-CB1F7B118A3E}" destId="{F2551C01-8924-4AB6-95FA-2392B41CF4CA}" srcOrd="0" destOrd="0" parTransId="{BCBC46CF-CE38-4CF5-898A-EA91F52316B1}" sibTransId="{3F233B50-CAD2-4C90-B6C0-CA898F3DE802}"/>
    <dgm:cxn modelId="{2B9850E1-122B-40A6-BFB9-C224334A9729}" type="presOf" srcId="{DBB6D1E4-971F-40AE-BEB1-FD14AF2045A6}" destId="{CC3AA95A-F164-4C3E-9291-AD173F8EB998}" srcOrd="0" destOrd="0" presId="urn:microsoft.com/office/officeart/2005/8/layout/vList6"/>
    <dgm:cxn modelId="{23E3D547-A7AC-425A-955C-FD2FD63CE5FC}" type="presOf" srcId="{A7C66987-30C1-4A73-BAAF-EB57330B6C0E}" destId="{6F52E8D4-2991-438F-9058-EA1BE1D9D739}" srcOrd="0" destOrd="0" presId="urn:microsoft.com/office/officeart/2005/8/layout/vList6"/>
    <dgm:cxn modelId="{1F61D843-36CF-4672-AB04-7A22E28466A7}" type="presOf" srcId="{E4FA62CF-D030-44DA-83F4-53320AC84491}" destId="{7D0EFD9C-DA2B-4171-871C-2C90080A5BD2}" srcOrd="0" destOrd="4" presId="urn:microsoft.com/office/officeart/2005/8/layout/vList6"/>
    <dgm:cxn modelId="{B51C6C36-51AB-434E-A850-76041936D335}" type="presOf" srcId="{72CE8519-0368-41E0-87F7-35C5D921781E}" destId="{9A16B474-DB0C-4919-81B2-AD075F1C56C0}" srcOrd="0" destOrd="1" presId="urn:microsoft.com/office/officeart/2005/8/layout/vList6"/>
    <dgm:cxn modelId="{288C64DB-6313-480D-BCF9-F923D6FDAE10}" srcId="{1325BDDC-49A0-4801-9A55-1E2C827427CF}" destId="{9A19605A-454D-4F04-9573-DBD4E662E198}" srcOrd="2" destOrd="0" parTransId="{63019A66-EE1D-46B7-B8A2-5207D0873F2C}" sibTransId="{A92D553B-EC89-49FB-ACAA-74EC7BDA7513}"/>
    <dgm:cxn modelId="{8F37E32C-728F-4717-B6FA-0CA7E76D05BD}" type="presOf" srcId="{C5E636EB-051F-49E7-A8B8-5C4C6CE41BE0}" destId="{CC3AA95A-F164-4C3E-9291-AD173F8EB998}" srcOrd="0" destOrd="2" presId="urn:microsoft.com/office/officeart/2005/8/layout/vList6"/>
    <dgm:cxn modelId="{A07B0327-ABE2-48E0-A2F3-9DEBD052CDA2}" type="presOf" srcId="{1325BDDC-49A0-4801-9A55-1E2C827427CF}" destId="{EE0FDA8C-54D5-485F-8A7C-9760244960C6}" srcOrd="0" destOrd="0" presId="urn:microsoft.com/office/officeart/2005/8/layout/vList6"/>
    <dgm:cxn modelId="{9757D512-BF4F-489C-93AD-D8607096867A}" srcId="{40A04078-EAA4-4839-91C7-117A4C224101}" destId="{480E232F-D6B6-44C5-8A84-F5611C23E932}" srcOrd="2" destOrd="0" parTransId="{346F180F-BB93-45AE-898B-5D8B617BCD32}" sibTransId="{6DEE9B3A-FF4C-44BC-92B7-B1AF83E8FF3E}"/>
    <dgm:cxn modelId="{315C6790-6574-4C8B-BBE6-4671D77FADE4}" srcId="{40A04078-EAA4-4839-91C7-117A4C224101}" destId="{E4FA62CF-D030-44DA-83F4-53320AC84491}" srcOrd="4" destOrd="0" parTransId="{DB70787E-B608-4F5E-818E-492B6AF9EC4F}" sibTransId="{AD646374-87E3-4838-B367-78BB8C507193}"/>
    <dgm:cxn modelId="{245F2379-EC51-4517-A6A2-4A6640CAB029}" type="presOf" srcId="{9A19605A-454D-4F04-9573-DBD4E662E198}" destId="{6F52E8D4-2991-438F-9058-EA1BE1D9D739}" srcOrd="0" destOrd="2" presId="urn:microsoft.com/office/officeart/2005/8/layout/vList6"/>
    <dgm:cxn modelId="{D1B8B9C5-A2F7-4400-944A-4F2F9EFCCB74}" srcId="{DBAFCDC7-ADAF-42B7-BAB1-DDA4B53E1A35}" destId="{BF5B2999-BE66-4F37-A193-9866E2B4FFDB}" srcOrd="1" destOrd="0" parTransId="{B70CC536-AD0C-44B6-9711-A1E55332815A}" sibTransId="{3C6716AA-8C53-46D8-950C-F5AF1D114147}"/>
    <dgm:cxn modelId="{BC16AD93-82CA-472C-BBEF-9B7D08A05F25}" type="presOf" srcId="{D6AA0CA9-46CB-4810-8219-85BE0737738F}" destId="{7D0EFD9C-DA2B-4171-871C-2C90080A5BD2}" srcOrd="0" destOrd="0" presId="urn:microsoft.com/office/officeart/2005/8/layout/vList6"/>
    <dgm:cxn modelId="{5881B374-A5DD-4DCA-A5D9-5D1C73191CC0}" srcId="{1325BDDC-49A0-4801-9A55-1E2C827427CF}" destId="{A7C66987-30C1-4A73-BAAF-EB57330B6C0E}" srcOrd="0" destOrd="0" parTransId="{6437C2DA-6AF6-40CD-8451-55258ACC25D9}" sibTransId="{7EB91C2A-E6AD-4914-9C89-32CBF1410C0F}"/>
    <dgm:cxn modelId="{E3124C0B-B87F-4AC5-B3A2-D8B2668B6B78}" type="presOf" srcId="{480E232F-D6B6-44C5-8A84-F5611C23E932}" destId="{7D0EFD9C-DA2B-4171-871C-2C90080A5BD2}" srcOrd="0" destOrd="2" presId="urn:microsoft.com/office/officeart/2005/8/layout/vList6"/>
    <dgm:cxn modelId="{9D0004C2-4DC5-4705-9DC6-D08184CE7E3E}" type="presOf" srcId="{962CFEA8-D773-40B1-B38C-69BA715708E2}" destId="{6F52E8D4-2991-438F-9058-EA1BE1D9D739}" srcOrd="0" destOrd="1" presId="urn:microsoft.com/office/officeart/2005/8/layout/vList6"/>
    <dgm:cxn modelId="{078B893C-947A-479C-9BE3-15105447CBE3}" srcId="{DBAFCDC7-ADAF-42B7-BAB1-DDA4B53E1A35}" destId="{A0EE8845-800B-4CD1-BCEE-CA268C292C9E}" srcOrd="4" destOrd="0" parTransId="{C93D8D6A-C0FE-4B38-A878-04EB3C01AA11}" sibTransId="{D308FE00-8AB6-4F3E-BE12-D4F004DBF413}"/>
    <dgm:cxn modelId="{BBE8664F-ED53-42D9-B4CC-B2185B4FA34E}" type="presOf" srcId="{A0EE8845-800B-4CD1-BCEE-CA268C292C9E}" destId="{CC3AA95A-F164-4C3E-9291-AD173F8EB998}" srcOrd="0" destOrd="4" presId="urn:microsoft.com/office/officeart/2005/8/layout/vList6"/>
    <dgm:cxn modelId="{2BBB9556-74CF-4DF5-B05D-C6BF1F01F830}" srcId="{DBAFCDC7-ADAF-42B7-BAB1-DDA4B53E1A35}" destId="{C5E636EB-051F-49E7-A8B8-5C4C6CE41BE0}" srcOrd="2" destOrd="0" parTransId="{D7EFB9ED-4134-496C-ADCF-A2AA1DA0CCEA}" sibTransId="{D4B5B612-3F9A-4A0A-AC18-21046ABB454C}"/>
    <dgm:cxn modelId="{C953AD47-4B84-476B-90FC-D96A41CE60C5}" srcId="{666BA899-35D8-4E62-9D45-8EAC4784B0EB}" destId="{1325BDDC-49A0-4801-9A55-1E2C827427CF}" srcOrd="2" destOrd="0" parTransId="{C1C25CC9-62DA-4C87-A6A9-12494A4A7694}" sibTransId="{83A8D652-1087-4AF1-91AF-47DBD4DA53B0}"/>
    <dgm:cxn modelId="{0B277EB5-DE2C-4E73-B64D-EB3D7E5303C9}" srcId="{666BA899-35D8-4E62-9D45-8EAC4784B0EB}" destId="{DBAFCDC7-ADAF-42B7-BAB1-DDA4B53E1A35}" srcOrd="1" destOrd="0" parTransId="{1DD525D5-5026-477D-AC75-E01776865CFE}" sibTransId="{1CA9A20C-D4D0-4FDA-AC1A-FD809B9647B7}"/>
    <dgm:cxn modelId="{A8F4903E-AD5D-43C6-A59E-D0270D3F87DF}" srcId="{40A04078-EAA4-4839-91C7-117A4C224101}" destId="{D6AA0CA9-46CB-4810-8219-85BE0737738F}" srcOrd="0" destOrd="0" parTransId="{05B53AE9-7E6C-4F6B-B9B4-1CE3EF4D3D55}" sibTransId="{E27C4863-602F-4A65-A71A-CAE639286D0B}"/>
    <dgm:cxn modelId="{5FC7F367-AD64-4DAB-84F8-FBAB74409E55}" type="presOf" srcId="{644C396E-914D-4081-9020-BF2AC2FE6DC5}" destId="{CC3AA95A-F164-4C3E-9291-AD173F8EB998}" srcOrd="0" destOrd="3" presId="urn:microsoft.com/office/officeart/2005/8/layout/vList6"/>
    <dgm:cxn modelId="{657355CB-BBFC-497A-9D2A-A0F192B5634F}" srcId="{DBAFCDC7-ADAF-42B7-BAB1-DDA4B53E1A35}" destId="{644C396E-914D-4081-9020-BF2AC2FE6DC5}" srcOrd="3" destOrd="0" parTransId="{E86664A3-3EBF-4D22-B4E1-7E60350C20BC}" sibTransId="{41081900-F2A6-41BB-B00B-119EBB214426}"/>
    <dgm:cxn modelId="{4BF24259-5B0A-4756-AE5E-D828621C576F}" type="presOf" srcId="{F2551C01-8924-4AB6-95FA-2392B41CF4CA}" destId="{9A16B474-DB0C-4919-81B2-AD075F1C56C0}" srcOrd="0" destOrd="0" presId="urn:microsoft.com/office/officeart/2005/8/layout/vList6"/>
    <dgm:cxn modelId="{6AB02C04-1D35-43E0-B857-5584919D0890}" srcId="{1325BDDC-49A0-4801-9A55-1E2C827427CF}" destId="{962CFEA8-D773-40B1-B38C-69BA715708E2}" srcOrd="1" destOrd="0" parTransId="{5F6305A1-2059-42AA-8B60-A055C0274601}" sibTransId="{C9551A18-353F-40DF-B722-46708FBAE2D8}"/>
    <dgm:cxn modelId="{1BB7660E-AF86-4605-AB6A-7A998FB5BC68}" srcId="{0E7D741B-6C4F-41D4-9445-CB1F7B118A3E}" destId="{6EDBBC40-8B96-4F49-A886-ADBA4B165707}" srcOrd="3" destOrd="0" parTransId="{8283A42C-9FBD-41A2-95D8-B9DD3018558E}" sibTransId="{2DF1A358-4227-44C3-8787-6CD8B042E5D5}"/>
    <dgm:cxn modelId="{DFE959CA-7284-48AE-BA58-74216BA5F071}" type="presOf" srcId="{A278407B-057A-48CA-9312-2CF44AE776E4}" destId="{7D0EFD9C-DA2B-4171-871C-2C90080A5BD2}" srcOrd="0" destOrd="3" presId="urn:microsoft.com/office/officeart/2005/8/layout/vList6"/>
    <dgm:cxn modelId="{A804AF62-40D9-4942-8FAF-E89518FD5CF2}" type="presOf" srcId="{6EDBBC40-8B96-4F49-A886-ADBA4B165707}" destId="{9A16B474-DB0C-4919-81B2-AD075F1C56C0}" srcOrd="0" destOrd="3" presId="urn:microsoft.com/office/officeart/2005/8/layout/vList6"/>
    <dgm:cxn modelId="{B34544F8-1EFD-424D-BB7F-F7F5D2E1B1C2}" type="presOf" srcId="{8B332395-8153-4268-9EF7-F6C935362711}" destId="{6F52E8D4-2991-438F-9058-EA1BE1D9D739}" srcOrd="0" destOrd="3" presId="urn:microsoft.com/office/officeart/2005/8/layout/vList6"/>
    <dgm:cxn modelId="{1271CE2A-7817-4D69-841E-691B97EEF7F7}" srcId="{DBAFCDC7-ADAF-42B7-BAB1-DDA4B53E1A35}" destId="{DBB6D1E4-971F-40AE-BEB1-FD14AF2045A6}" srcOrd="0" destOrd="0" parTransId="{0A05F265-0E95-4A64-91BE-7956BADB9CE5}" sibTransId="{70FAB586-F7CB-480C-BBD2-590656DE5A25}"/>
    <dgm:cxn modelId="{6B859AFC-9795-4ACA-BB1F-44304A9F4565}" type="presOf" srcId="{0E7D741B-6C4F-41D4-9445-CB1F7B118A3E}" destId="{3A9C0C85-D71A-4A90-A072-A6984FAF2C3D}" srcOrd="0" destOrd="0" presId="urn:microsoft.com/office/officeart/2005/8/layout/vList6"/>
    <dgm:cxn modelId="{EEC71250-DF35-4125-8210-F8EE3C31797B}" srcId="{0E7D741B-6C4F-41D4-9445-CB1F7B118A3E}" destId="{72CE8519-0368-41E0-87F7-35C5D921781E}" srcOrd="1" destOrd="0" parTransId="{0EF9A961-CB91-4C35-9DD7-4CEC8E082202}" sibTransId="{472EAE73-6AE1-4FE6-91D4-76BAD1535512}"/>
    <dgm:cxn modelId="{3A27F9DB-6380-48BD-83A6-EF692D382442}" srcId="{666BA899-35D8-4E62-9D45-8EAC4784B0EB}" destId="{40A04078-EAA4-4839-91C7-117A4C224101}" srcOrd="0" destOrd="0" parTransId="{5CD2F2DC-C15E-486B-98CB-2EDEE8E2347E}" sibTransId="{D18ED4BE-9913-46E8-96C9-2268EC3BE0CD}"/>
    <dgm:cxn modelId="{E747EA24-F684-473C-9D1E-886BD324800D}" type="presOf" srcId="{40A04078-EAA4-4839-91C7-117A4C224101}" destId="{7E7C8219-FCEB-41C5-A76B-C98A959A92E3}" srcOrd="0" destOrd="0" presId="urn:microsoft.com/office/officeart/2005/8/layout/vList6"/>
    <dgm:cxn modelId="{12ADAEB5-985C-4B6C-A872-2FCB5686E115}" type="presOf" srcId="{16B9964E-5D0F-4B05-9660-BD6E19DDE739}" destId="{7D0EFD9C-DA2B-4171-871C-2C90080A5BD2}" srcOrd="0" destOrd="1" presId="urn:microsoft.com/office/officeart/2005/8/layout/vList6"/>
    <dgm:cxn modelId="{E198D9EC-EBE0-4638-8DF0-011EB6ECAE39}" type="presOf" srcId="{666BA899-35D8-4E62-9D45-8EAC4784B0EB}" destId="{4016786F-0719-40E4-BF9F-3752D465AC9D}" srcOrd="0" destOrd="0" presId="urn:microsoft.com/office/officeart/2005/8/layout/vList6"/>
    <dgm:cxn modelId="{27250525-DD8F-4FD2-A13A-5B5C68A783EB}" type="presOf" srcId="{27CA64C2-732D-4975-9F37-B9D62562A76C}" destId="{9A16B474-DB0C-4919-81B2-AD075F1C56C0}" srcOrd="0" destOrd="2" presId="urn:microsoft.com/office/officeart/2005/8/layout/vList6"/>
    <dgm:cxn modelId="{37E8CA41-B2FE-49FD-995D-8F487E7557FB}" type="presOf" srcId="{DBAFCDC7-ADAF-42B7-BAB1-DDA4B53E1A35}" destId="{63B2D204-CAD4-4696-84F9-7CBA0CE26D23}" srcOrd="0" destOrd="0" presId="urn:microsoft.com/office/officeart/2005/8/layout/vList6"/>
    <dgm:cxn modelId="{603A3D11-559D-4ECE-B0AA-1AC5F0DDABB5}" type="presParOf" srcId="{4016786F-0719-40E4-BF9F-3752D465AC9D}" destId="{18555A97-82CF-459D-BCEC-CD27B959E7F9}" srcOrd="0" destOrd="0" presId="urn:microsoft.com/office/officeart/2005/8/layout/vList6"/>
    <dgm:cxn modelId="{DD2C30D3-78DE-4A11-AFB1-929348B946BB}" type="presParOf" srcId="{18555A97-82CF-459D-BCEC-CD27B959E7F9}" destId="{7E7C8219-FCEB-41C5-A76B-C98A959A92E3}" srcOrd="0" destOrd="0" presId="urn:microsoft.com/office/officeart/2005/8/layout/vList6"/>
    <dgm:cxn modelId="{98EC9AD8-6733-46B0-8B12-492308635640}" type="presParOf" srcId="{18555A97-82CF-459D-BCEC-CD27B959E7F9}" destId="{7D0EFD9C-DA2B-4171-871C-2C90080A5BD2}" srcOrd="1" destOrd="0" presId="urn:microsoft.com/office/officeart/2005/8/layout/vList6"/>
    <dgm:cxn modelId="{F1367337-AA09-49AF-93D8-C0439CCE2226}" type="presParOf" srcId="{4016786F-0719-40E4-BF9F-3752D465AC9D}" destId="{B80221C4-3C65-4BFC-AC58-B086AF4B59E5}" srcOrd="1" destOrd="0" presId="urn:microsoft.com/office/officeart/2005/8/layout/vList6"/>
    <dgm:cxn modelId="{6D38A070-4EDF-4F9E-A406-181E35CBCB1E}" type="presParOf" srcId="{4016786F-0719-40E4-BF9F-3752D465AC9D}" destId="{64C75268-6784-441C-9EF8-38325D5D58DB}" srcOrd="2" destOrd="0" presId="urn:microsoft.com/office/officeart/2005/8/layout/vList6"/>
    <dgm:cxn modelId="{01E5C7C6-CEE5-475E-8719-066416272EE9}" type="presParOf" srcId="{64C75268-6784-441C-9EF8-38325D5D58DB}" destId="{63B2D204-CAD4-4696-84F9-7CBA0CE26D23}" srcOrd="0" destOrd="0" presId="urn:microsoft.com/office/officeart/2005/8/layout/vList6"/>
    <dgm:cxn modelId="{9E8EE80D-D955-4334-ACA6-85376CE5D4F6}" type="presParOf" srcId="{64C75268-6784-441C-9EF8-38325D5D58DB}" destId="{CC3AA95A-F164-4C3E-9291-AD173F8EB998}" srcOrd="1" destOrd="0" presId="urn:microsoft.com/office/officeart/2005/8/layout/vList6"/>
    <dgm:cxn modelId="{6688DE5E-4267-4D94-893C-72B1458BF876}" type="presParOf" srcId="{4016786F-0719-40E4-BF9F-3752D465AC9D}" destId="{7AC9E337-BDD6-42C0-938C-437B1FAD9544}" srcOrd="3" destOrd="0" presId="urn:microsoft.com/office/officeart/2005/8/layout/vList6"/>
    <dgm:cxn modelId="{0F24AFE6-7CAD-4673-8FDC-1363D0F5540D}" type="presParOf" srcId="{4016786F-0719-40E4-BF9F-3752D465AC9D}" destId="{87E6E7FA-ADEC-4704-826B-03453732FEF5}" srcOrd="4" destOrd="0" presId="urn:microsoft.com/office/officeart/2005/8/layout/vList6"/>
    <dgm:cxn modelId="{A17A31B1-85F7-43B4-8D6D-9483A461D7E1}" type="presParOf" srcId="{87E6E7FA-ADEC-4704-826B-03453732FEF5}" destId="{EE0FDA8C-54D5-485F-8A7C-9760244960C6}" srcOrd="0" destOrd="0" presId="urn:microsoft.com/office/officeart/2005/8/layout/vList6"/>
    <dgm:cxn modelId="{A8FA64A4-AB76-4D20-80B2-6F3FD8F763B5}" type="presParOf" srcId="{87E6E7FA-ADEC-4704-826B-03453732FEF5}" destId="{6F52E8D4-2991-438F-9058-EA1BE1D9D739}" srcOrd="1" destOrd="0" presId="urn:microsoft.com/office/officeart/2005/8/layout/vList6"/>
    <dgm:cxn modelId="{3F62122B-1162-429A-B773-DE81AF125228}" type="presParOf" srcId="{4016786F-0719-40E4-BF9F-3752D465AC9D}" destId="{40EFD250-88D9-4FD5-A4F5-BAF15A0EF2BB}" srcOrd="5" destOrd="0" presId="urn:microsoft.com/office/officeart/2005/8/layout/vList6"/>
    <dgm:cxn modelId="{D5EC73AB-ED22-443B-AC3C-6FE714A358B3}" type="presParOf" srcId="{4016786F-0719-40E4-BF9F-3752D465AC9D}" destId="{A36FD0DE-E1A6-46E1-9768-BBC77845F127}" srcOrd="6" destOrd="0" presId="urn:microsoft.com/office/officeart/2005/8/layout/vList6"/>
    <dgm:cxn modelId="{0C08780A-5BC6-49B8-9968-D61B586152CC}" type="presParOf" srcId="{A36FD0DE-E1A6-46E1-9768-BBC77845F127}" destId="{3A9C0C85-D71A-4A90-A072-A6984FAF2C3D}" srcOrd="0" destOrd="0" presId="urn:microsoft.com/office/officeart/2005/8/layout/vList6"/>
    <dgm:cxn modelId="{07A5D3EF-0472-4779-A911-A39B3D84A7AE}" type="presParOf" srcId="{A36FD0DE-E1A6-46E1-9768-BBC77845F127}" destId="{9A16B474-DB0C-4919-81B2-AD075F1C56C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6BA899-35D8-4E62-9D45-8EAC4784B0E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0A04078-EAA4-4839-91C7-117A4C224101}">
      <dgm:prSet phldrT="[Text]" custT="1"/>
      <dgm:spPr/>
      <dgm:t>
        <a:bodyPr/>
        <a:lstStyle/>
        <a:p>
          <a:r>
            <a:rPr lang="en-US" sz="4000" dirty="0"/>
            <a:t>Year 1</a:t>
          </a:r>
        </a:p>
      </dgm:t>
    </dgm:pt>
    <dgm:pt modelId="{5CD2F2DC-C15E-486B-98CB-2EDEE8E2347E}" type="parTrans" cxnId="{3A27F9DB-6380-48BD-83A6-EF692D382442}">
      <dgm:prSet/>
      <dgm:spPr/>
      <dgm:t>
        <a:bodyPr/>
        <a:lstStyle/>
        <a:p>
          <a:endParaRPr lang="en-US"/>
        </a:p>
      </dgm:t>
    </dgm:pt>
    <dgm:pt modelId="{D18ED4BE-9913-46E8-96C9-2268EC3BE0CD}" type="sibTrans" cxnId="{3A27F9DB-6380-48BD-83A6-EF692D382442}">
      <dgm:prSet/>
      <dgm:spPr/>
      <dgm:t>
        <a:bodyPr/>
        <a:lstStyle/>
        <a:p>
          <a:endParaRPr lang="en-US"/>
        </a:p>
      </dgm:t>
    </dgm:pt>
    <dgm:pt modelId="{D6AA0CA9-46CB-4810-8219-85BE0737738F}">
      <dgm:prSet phldrT="[Text]" custT="1"/>
      <dgm:spPr/>
      <dgm:t>
        <a:bodyPr/>
        <a:lstStyle/>
        <a:p>
          <a:r>
            <a:rPr lang="en-US" sz="1200" dirty="0"/>
            <a:t>ITF launched in secondary schools and colleges in England.</a:t>
          </a:r>
        </a:p>
      </dgm:t>
    </dgm:pt>
    <dgm:pt modelId="{05B53AE9-7E6C-4F6B-B9B4-1CE3EF4D3D55}" type="parTrans" cxnId="{A8F4903E-AD5D-43C6-A59E-D0270D3F87DF}">
      <dgm:prSet/>
      <dgm:spPr/>
      <dgm:t>
        <a:bodyPr/>
        <a:lstStyle/>
        <a:p>
          <a:endParaRPr lang="en-US"/>
        </a:p>
      </dgm:t>
    </dgm:pt>
    <dgm:pt modelId="{E27C4863-602F-4A65-A71A-CAE639286D0B}" type="sibTrans" cxnId="{A8F4903E-AD5D-43C6-A59E-D0270D3F87DF}">
      <dgm:prSet/>
      <dgm:spPr/>
      <dgm:t>
        <a:bodyPr/>
        <a:lstStyle/>
        <a:p>
          <a:endParaRPr lang="en-US"/>
        </a:p>
      </dgm:t>
    </dgm:pt>
    <dgm:pt modelId="{DBAFCDC7-ADAF-42B7-BAB1-DDA4B53E1A35}">
      <dgm:prSet phldrT="[Text]"/>
      <dgm:spPr/>
      <dgm:t>
        <a:bodyPr/>
        <a:lstStyle/>
        <a:p>
          <a:r>
            <a:rPr lang="en-US" dirty="0"/>
            <a:t>Year 2</a:t>
          </a:r>
        </a:p>
      </dgm:t>
    </dgm:pt>
    <dgm:pt modelId="{1DD525D5-5026-477D-AC75-E01776865CFE}" type="parTrans" cxnId="{0B277EB5-DE2C-4E73-B64D-EB3D7E5303C9}">
      <dgm:prSet/>
      <dgm:spPr/>
      <dgm:t>
        <a:bodyPr/>
        <a:lstStyle/>
        <a:p>
          <a:endParaRPr lang="en-US"/>
        </a:p>
      </dgm:t>
    </dgm:pt>
    <dgm:pt modelId="{1CA9A20C-D4D0-4FDA-AC1A-FD809B9647B7}" type="sibTrans" cxnId="{0B277EB5-DE2C-4E73-B64D-EB3D7E5303C9}">
      <dgm:prSet/>
      <dgm:spPr/>
      <dgm:t>
        <a:bodyPr/>
        <a:lstStyle/>
        <a:p>
          <a:endParaRPr lang="en-US"/>
        </a:p>
      </dgm:t>
    </dgm:pt>
    <dgm:pt modelId="{186A812C-529C-41D1-897C-E730B1330AF1}">
      <dgm:prSet phldrT="[Text]" custT="1"/>
      <dgm:spPr/>
      <dgm:t>
        <a:bodyPr/>
        <a:lstStyle/>
        <a:p>
          <a:r>
            <a:rPr lang="en-US" sz="1200" dirty="0"/>
            <a:t>Partnership established with the NAHT and ASCL</a:t>
          </a:r>
        </a:p>
      </dgm:t>
    </dgm:pt>
    <dgm:pt modelId="{D107C469-0A42-4AA9-9396-2E3155D6FFCE}" type="parTrans" cxnId="{2AF4421D-4F44-4AD1-96AA-12B35FB7512F}">
      <dgm:prSet/>
      <dgm:spPr/>
      <dgm:t>
        <a:bodyPr/>
        <a:lstStyle/>
        <a:p>
          <a:endParaRPr lang="en-US"/>
        </a:p>
      </dgm:t>
    </dgm:pt>
    <dgm:pt modelId="{CA4F767D-5F3C-4DA4-B535-E90D2301706E}" type="sibTrans" cxnId="{2AF4421D-4F44-4AD1-96AA-12B35FB7512F}">
      <dgm:prSet/>
      <dgm:spPr/>
      <dgm:t>
        <a:bodyPr/>
        <a:lstStyle/>
        <a:p>
          <a:endParaRPr lang="en-US"/>
        </a:p>
      </dgm:t>
    </dgm:pt>
    <dgm:pt modelId="{1325BDDC-49A0-4801-9A55-1E2C827427CF}">
      <dgm:prSet/>
      <dgm:spPr/>
      <dgm:t>
        <a:bodyPr/>
        <a:lstStyle/>
        <a:p>
          <a:r>
            <a:rPr lang="en-US" dirty="0"/>
            <a:t>Year 3</a:t>
          </a:r>
        </a:p>
      </dgm:t>
    </dgm:pt>
    <dgm:pt modelId="{C1C25CC9-62DA-4C87-A6A9-12494A4A7694}" type="parTrans" cxnId="{C953AD47-4B84-476B-90FC-D96A41CE60C5}">
      <dgm:prSet/>
      <dgm:spPr/>
      <dgm:t>
        <a:bodyPr/>
        <a:lstStyle/>
        <a:p>
          <a:endParaRPr lang="en-US"/>
        </a:p>
      </dgm:t>
    </dgm:pt>
    <dgm:pt modelId="{83A8D652-1087-4AF1-91AF-47DBD4DA53B0}" type="sibTrans" cxnId="{C953AD47-4B84-476B-90FC-D96A41CE60C5}">
      <dgm:prSet/>
      <dgm:spPr/>
      <dgm:t>
        <a:bodyPr/>
        <a:lstStyle/>
        <a:p>
          <a:endParaRPr lang="en-US"/>
        </a:p>
      </dgm:t>
    </dgm:pt>
    <dgm:pt modelId="{0E7D741B-6C4F-41D4-9445-CB1F7B118A3E}">
      <dgm:prSet/>
      <dgm:spPr/>
      <dgm:t>
        <a:bodyPr/>
        <a:lstStyle/>
        <a:p>
          <a:r>
            <a:rPr lang="en-US" dirty="0"/>
            <a:t>Year 4</a:t>
          </a:r>
        </a:p>
      </dgm:t>
    </dgm:pt>
    <dgm:pt modelId="{4A3B2612-D218-4FCB-8350-F3BE8E6786ED}" type="parTrans" cxnId="{ED8EDFAD-C40B-42B9-9845-92F0DA49835D}">
      <dgm:prSet/>
      <dgm:spPr/>
      <dgm:t>
        <a:bodyPr/>
        <a:lstStyle/>
        <a:p>
          <a:endParaRPr lang="en-US"/>
        </a:p>
      </dgm:t>
    </dgm:pt>
    <dgm:pt modelId="{3DD446F3-36A8-4879-8A45-0DC2DE8BF8CA}" type="sibTrans" cxnId="{ED8EDFAD-C40B-42B9-9845-92F0DA49835D}">
      <dgm:prSet/>
      <dgm:spPr/>
      <dgm:t>
        <a:bodyPr/>
        <a:lstStyle/>
        <a:p>
          <a:endParaRPr lang="en-US"/>
        </a:p>
      </dgm:t>
    </dgm:pt>
    <dgm:pt modelId="{80C579FD-28E6-4CFA-9BCA-DF7E187236AE}">
      <dgm:prSet phldrT="[Text]"/>
      <dgm:spPr/>
      <dgm:t>
        <a:bodyPr/>
        <a:lstStyle/>
        <a:p>
          <a:endParaRPr lang="en-US" sz="900" dirty="0"/>
        </a:p>
      </dgm:t>
    </dgm:pt>
    <dgm:pt modelId="{88E5C4C6-50F5-4B9C-9BB4-CC40F4E4C7B0}" type="parTrans" cxnId="{22D10F66-34A6-47AD-BE69-AB5832421D1E}">
      <dgm:prSet/>
      <dgm:spPr/>
      <dgm:t>
        <a:bodyPr/>
        <a:lstStyle/>
        <a:p>
          <a:endParaRPr lang="en-US"/>
        </a:p>
      </dgm:t>
    </dgm:pt>
    <dgm:pt modelId="{3B8FD34F-FB69-4976-A160-987E40E4CDDF}" type="sibTrans" cxnId="{22D10F66-34A6-47AD-BE69-AB5832421D1E}">
      <dgm:prSet/>
      <dgm:spPr/>
      <dgm:t>
        <a:bodyPr/>
        <a:lstStyle/>
        <a:p>
          <a:endParaRPr lang="en-US"/>
        </a:p>
      </dgm:t>
    </dgm:pt>
    <dgm:pt modelId="{A7C66987-30C1-4A73-BAAF-EB57330B6C0E}">
      <dgm:prSet custT="1"/>
      <dgm:spPr/>
      <dgm:t>
        <a:bodyPr/>
        <a:lstStyle/>
        <a:p>
          <a:r>
            <a:rPr lang="en-US" sz="1200" dirty="0"/>
            <a:t>PF launches – reading/numbers added as an activity</a:t>
          </a:r>
        </a:p>
      </dgm:t>
    </dgm:pt>
    <dgm:pt modelId="{6437C2DA-6AF6-40CD-8451-55258ACC25D9}" type="parTrans" cxnId="{5881B374-A5DD-4DCA-A5D9-5D1C73191CC0}">
      <dgm:prSet/>
      <dgm:spPr/>
      <dgm:t>
        <a:bodyPr/>
        <a:lstStyle/>
        <a:p>
          <a:endParaRPr lang="en-US"/>
        </a:p>
      </dgm:t>
    </dgm:pt>
    <dgm:pt modelId="{7EB91C2A-E6AD-4914-9C89-32CBF1410C0F}" type="sibTrans" cxnId="{5881B374-A5DD-4DCA-A5D9-5D1C73191CC0}">
      <dgm:prSet/>
      <dgm:spPr/>
      <dgm:t>
        <a:bodyPr/>
        <a:lstStyle/>
        <a:p>
          <a:endParaRPr lang="en-US"/>
        </a:p>
      </dgm:t>
    </dgm:pt>
    <dgm:pt modelId="{ED6A1AC8-C4BA-4433-8A05-643C065EE61F}">
      <dgm:prSet phldrT="[Text]"/>
      <dgm:spPr/>
      <dgm:t>
        <a:bodyPr/>
        <a:lstStyle/>
        <a:p>
          <a:endParaRPr lang="en-US" sz="900" dirty="0"/>
        </a:p>
      </dgm:t>
    </dgm:pt>
    <dgm:pt modelId="{6ECB79C9-0DA8-47C8-BFD6-324E9F438955}" type="parTrans" cxnId="{B1E319CF-B7B9-4A5B-BC04-165A60311148}">
      <dgm:prSet/>
      <dgm:spPr/>
      <dgm:t>
        <a:bodyPr/>
        <a:lstStyle/>
        <a:p>
          <a:endParaRPr lang="en-US"/>
        </a:p>
      </dgm:t>
    </dgm:pt>
    <dgm:pt modelId="{FE0EE2BA-BA0C-436E-B03E-DD4BEB46A0C2}" type="sibTrans" cxnId="{B1E319CF-B7B9-4A5B-BC04-165A60311148}">
      <dgm:prSet/>
      <dgm:spPr/>
      <dgm:t>
        <a:bodyPr/>
        <a:lstStyle/>
        <a:p>
          <a:endParaRPr lang="en-US"/>
        </a:p>
      </dgm:t>
    </dgm:pt>
    <dgm:pt modelId="{F2551C01-8924-4AB6-95FA-2392B41CF4CA}">
      <dgm:prSet custT="1"/>
      <dgm:spPr/>
      <dgm:t>
        <a:bodyPr/>
        <a:lstStyle/>
        <a:p>
          <a:r>
            <a:rPr lang="en-US" sz="1200" dirty="0"/>
            <a:t>Inspiring Governors pilot launched – governors activity added</a:t>
          </a:r>
        </a:p>
      </dgm:t>
    </dgm:pt>
    <dgm:pt modelId="{BCBC46CF-CE38-4CF5-898A-EA91F52316B1}" type="parTrans" cxnId="{F1912887-05F9-437B-AFE1-97A3C003269D}">
      <dgm:prSet/>
      <dgm:spPr/>
      <dgm:t>
        <a:bodyPr/>
        <a:lstStyle/>
        <a:p>
          <a:endParaRPr lang="en-US"/>
        </a:p>
      </dgm:t>
    </dgm:pt>
    <dgm:pt modelId="{3F233B50-CAD2-4C90-B6C0-CA898F3DE802}" type="sibTrans" cxnId="{F1912887-05F9-437B-AFE1-97A3C003269D}">
      <dgm:prSet/>
      <dgm:spPr/>
      <dgm:t>
        <a:bodyPr/>
        <a:lstStyle/>
        <a:p>
          <a:endParaRPr lang="en-US"/>
        </a:p>
      </dgm:t>
    </dgm:pt>
    <dgm:pt modelId="{D9C5F34C-32EE-4606-8A02-F9089885C5D5}">
      <dgm:prSet phldrT="[Text]" custT="1"/>
      <dgm:spPr/>
      <dgm:t>
        <a:bodyPr/>
        <a:lstStyle/>
        <a:p>
          <a:r>
            <a:rPr lang="en-US" sz="1200" dirty="0"/>
            <a:t>Promoted out widely using different networks</a:t>
          </a:r>
        </a:p>
      </dgm:t>
    </dgm:pt>
    <dgm:pt modelId="{466E97BF-F84A-4AAF-9D30-AFDD2AB4310E}" type="parTrans" cxnId="{C5C6BA68-BE95-4B5E-8B39-8D074657A2BC}">
      <dgm:prSet/>
      <dgm:spPr/>
      <dgm:t>
        <a:bodyPr/>
        <a:lstStyle/>
        <a:p>
          <a:endParaRPr lang="en-US"/>
        </a:p>
      </dgm:t>
    </dgm:pt>
    <dgm:pt modelId="{309955DE-F949-40A6-BBC8-F208EE58DAC4}" type="sibTrans" cxnId="{C5C6BA68-BE95-4B5E-8B39-8D074657A2BC}">
      <dgm:prSet/>
      <dgm:spPr/>
      <dgm:t>
        <a:bodyPr/>
        <a:lstStyle/>
        <a:p>
          <a:endParaRPr lang="en-US"/>
        </a:p>
      </dgm:t>
    </dgm:pt>
    <dgm:pt modelId="{976D680A-8785-43D1-9CDF-A0329C1FE24A}">
      <dgm:prSet phldrT="[Text]" custT="1"/>
      <dgm:spPr/>
      <dgm:t>
        <a:bodyPr/>
        <a:lstStyle/>
        <a:p>
          <a:r>
            <a:rPr lang="en-US" sz="1200" dirty="0"/>
            <a:t>Staff recruited within those </a:t>
          </a:r>
          <a:r>
            <a:rPr lang="en-US" sz="1200" dirty="0" err="1"/>
            <a:t>organisations</a:t>
          </a:r>
          <a:r>
            <a:rPr lang="en-US" sz="1200" dirty="0"/>
            <a:t> to promote ITF</a:t>
          </a:r>
        </a:p>
      </dgm:t>
    </dgm:pt>
    <dgm:pt modelId="{7E692302-87C7-4998-87B0-B2759B534CED}" type="parTrans" cxnId="{98A01C73-5179-49E4-A54F-6ACC5499EEED}">
      <dgm:prSet/>
      <dgm:spPr/>
      <dgm:t>
        <a:bodyPr/>
        <a:lstStyle/>
        <a:p>
          <a:endParaRPr lang="en-US"/>
        </a:p>
      </dgm:t>
    </dgm:pt>
    <dgm:pt modelId="{F8494ADF-3ECC-4082-86C0-D892BAA2B3BC}" type="sibTrans" cxnId="{98A01C73-5179-49E4-A54F-6ACC5499EEED}">
      <dgm:prSet/>
      <dgm:spPr/>
      <dgm:t>
        <a:bodyPr/>
        <a:lstStyle/>
        <a:p>
          <a:endParaRPr lang="en-US"/>
        </a:p>
      </dgm:t>
    </dgm:pt>
    <dgm:pt modelId="{9DB01B59-D700-41CD-A740-5BD00223B5B2}">
      <dgm:prSet phldrT="[Text]" custT="1"/>
      <dgm:spPr/>
      <dgm:t>
        <a:bodyPr/>
        <a:lstStyle/>
        <a:p>
          <a:r>
            <a:rPr lang="en-US" sz="1200" dirty="0"/>
            <a:t>IW launched, schools encouraged to undertake specific events</a:t>
          </a:r>
        </a:p>
      </dgm:t>
    </dgm:pt>
    <dgm:pt modelId="{ADF684A8-72A6-4802-AA23-FFEDDE80F396}" type="parTrans" cxnId="{3B8097E9-0543-4C42-9444-F61FE2457DB5}">
      <dgm:prSet/>
      <dgm:spPr/>
      <dgm:t>
        <a:bodyPr/>
        <a:lstStyle/>
        <a:p>
          <a:endParaRPr lang="en-US"/>
        </a:p>
      </dgm:t>
    </dgm:pt>
    <dgm:pt modelId="{2EA089C7-5928-4BFD-BD74-AF5053237280}" type="sibTrans" cxnId="{3B8097E9-0543-4C42-9444-F61FE2457DB5}">
      <dgm:prSet/>
      <dgm:spPr/>
      <dgm:t>
        <a:bodyPr/>
        <a:lstStyle/>
        <a:p>
          <a:endParaRPr lang="en-US"/>
        </a:p>
      </dgm:t>
    </dgm:pt>
    <dgm:pt modelId="{501E4715-24B9-4FBB-857D-FDFC1F99A724}">
      <dgm:prSet phldrT="[Text]" custT="1"/>
      <dgm:spPr/>
      <dgm:t>
        <a:bodyPr/>
        <a:lstStyle/>
        <a:p>
          <a:r>
            <a:rPr lang="en-US" sz="1200" dirty="0"/>
            <a:t>CV/Interview practice added as an activity</a:t>
          </a:r>
        </a:p>
      </dgm:t>
    </dgm:pt>
    <dgm:pt modelId="{47290BF7-78E6-4195-A89F-8E53309FB184}" type="parTrans" cxnId="{B1554FE9-0245-4AB8-B15B-ACD27880A1A4}">
      <dgm:prSet/>
      <dgm:spPr/>
      <dgm:t>
        <a:bodyPr/>
        <a:lstStyle/>
        <a:p>
          <a:endParaRPr lang="en-US"/>
        </a:p>
      </dgm:t>
    </dgm:pt>
    <dgm:pt modelId="{FD9A3554-BA9E-4EE0-B2BA-6A810C14198C}" type="sibTrans" cxnId="{B1554FE9-0245-4AB8-B15B-ACD27880A1A4}">
      <dgm:prSet/>
      <dgm:spPr/>
      <dgm:t>
        <a:bodyPr/>
        <a:lstStyle/>
        <a:p>
          <a:endParaRPr lang="en-US"/>
        </a:p>
      </dgm:t>
    </dgm:pt>
    <dgm:pt modelId="{9E9D71CC-4701-476F-ADD1-5135F3F80B4F}">
      <dgm:prSet phldrT="[Text]" custT="1"/>
      <dgm:spPr/>
      <dgm:t>
        <a:bodyPr/>
        <a:lstStyle/>
        <a:p>
          <a:r>
            <a:rPr lang="en-US" sz="1200" dirty="0"/>
            <a:t>Design and Build week (themed weeks established)</a:t>
          </a:r>
        </a:p>
      </dgm:t>
    </dgm:pt>
    <dgm:pt modelId="{B4049CDD-FDD5-4464-AFB4-482F4734CBFF}" type="parTrans" cxnId="{DFCE3A59-7CEF-4C6D-BB8E-DC656EAAA0EC}">
      <dgm:prSet/>
      <dgm:spPr/>
      <dgm:t>
        <a:bodyPr/>
        <a:lstStyle/>
        <a:p>
          <a:endParaRPr lang="en-US"/>
        </a:p>
      </dgm:t>
    </dgm:pt>
    <dgm:pt modelId="{8A3DC8D0-8519-49DF-B7D2-7FEE3A07921F}" type="sibTrans" cxnId="{DFCE3A59-7CEF-4C6D-BB8E-DC656EAAA0EC}">
      <dgm:prSet/>
      <dgm:spPr/>
      <dgm:t>
        <a:bodyPr/>
        <a:lstStyle/>
        <a:p>
          <a:endParaRPr lang="en-US"/>
        </a:p>
      </dgm:t>
    </dgm:pt>
    <dgm:pt modelId="{51E7B79C-CC83-48AE-816F-E8F7E4D6913F}">
      <dgm:prSet custT="1"/>
      <dgm:spPr/>
      <dgm:t>
        <a:bodyPr/>
        <a:lstStyle/>
        <a:p>
          <a:r>
            <a:rPr lang="en-US" sz="1200" dirty="0"/>
            <a:t>Volunteers able to select their old school for volunteering</a:t>
          </a:r>
        </a:p>
      </dgm:t>
    </dgm:pt>
    <dgm:pt modelId="{235073CE-A9C2-4620-9DA8-AC7465B5D539}" type="parTrans" cxnId="{7734E145-ECAE-4631-87AB-1D17D274F3A8}">
      <dgm:prSet/>
      <dgm:spPr/>
      <dgm:t>
        <a:bodyPr/>
        <a:lstStyle/>
        <a:p>
          <a:endParaRPr lang="en-US"/>
        </a:p>
      </dgm:t>
    </dgm:pt>
    <dgm:pt modelId="{57070087-4ED8-446A-9196-E22F86050867}" type="sibTrans" cxnId="{7734E145-ECAE-4631-87AB-1D17D274F3A8}">
      <dgm:prSet/>
      <dgm:spPr/>
      <dgm:t>
        <a:bodyPr/>
        <a:lstStyle/>
        <a:p>
          <a:endParaRPr lang="en-US"/>
        </a:p>
      </dgm:t>
    </dgm:pt>
    <dgm:pt modelId="{A9BB900C-3647-402B-818C-970E9AB43E47}">
      <dgm:prSet custT="1"/>
      <dgm:spPr/>
      <dgm:t>
        <a:bodyPr/>
        <a:lstStyle/>
        <a:p>
          <a:r>
            <a:rPr lang="en-US" sz="1200" dirty="0"/>
            <a:t>Reach out to more partners – work with teach first on guidance</a:t>
          </a:r>
        </a:p>
      </dgm:t>
    </dgm:pt>
    <dgm:pt modelId="{C83753F5-E0E0-4D90-9AE1-11F0DFAAC2E5}" type="parTrans" cxnId="{2F57C8FB-0B2E-4D02-8D1A-9DEBB7E8BF1F}">
      <dgm:prSet/>
      <dgm:spPr/>
      <dgm:t>
        <a:bodyPr/>
        <a:lstStyle/>
        <a:p>
          <a:endParaRPr lang="en-US"/>
        </a:p>
      </dgm:t>
    </dgm:pt>
    <dgm:pt modelId="{A8C226CE-A0C7-4616-8786-E6E8EA5C5B5E}" type="sibTrans" cxnId="{2F57C8FB-0B2E-4D02-8D1A-9DEBB7E8BF1F}">
      <dgm:prSet/>
      <dgm:spPr/>
      <dgm:t>
        <a:bodyPr/>
        <a:lstStyle/>
        <a:p>
          <a:endParaRPr lang="en-US"/>
        </a:p>
      </dgm:t>
    </dgm:pt>
    <dgm:pt modelId="{FA83569E-9B43-4CD6-8E0D-C0AEFB394326}">
      <dgm:prSet custT="1"/>
      <dgm:spPr/>
      <dgm:t>
        <a:bodyPr/>
        <a:lstStyle/>
        <a:p>
          <a:r>
            <a:rPr lang="en-US" sz="1200" dirty="0"/>
            <a:t>More guidance needed for schools</a:t>
          </a:r>
        </a:p>
      </dgm:t>
    </dgm:pt>
    <dgm:pt modelId="{5CDA50D4-6AA6-4751-AE36-AD11EEEB9AB5}" type="parTrans" cxnId="{7D193636-4B46-4340-8678-71B111F58E1A}">
      <dgm:prSet/>
      <dgm:spPr/>
      <dgm:t>
        <a:bodyPr/>
        <a:lstStyle/>
        <a:p>
          <a:endParaRPr lang="en-US"/>
        </a:p>
      </dgm:t>
    </dgm:pt>
    <dgm:pt modelId="{C0F0CA1E-B0C1-4789-AF1B-A9BB30D9F7D2}" type="sibTrans" cxnId="{7D193636-4B46-4340-8678-71B111F58E1A}">
      <dgm:prSet/>
      <dgm:spPr/>
      <dgm:t>
        <a:bodyPr/>
        <a:lstStyle/>
        <a:p>
          <a:endParaRPr lang="en-US"/>
        </a:p>
      </dgm:t>
    </dgm:pt>
    <dgm:pt modelId="{8FAD193F-C7E3-47AF-B533-3A0DAC9AFFB0}">
      <dgm:prSet custT="1"/>
      <dgm:spPr/>
      <dgm:t>
        <a:bodyPr/>
        <a:lstStyle/>
        <a:p>
          <a:r>
            <a:rPr lang="en-US" sz="1200" dirty="0"/>
            <a:t>More targeted campaigns</a:t>
          </a:r>
        </a:p>
      </dgm:t>
    </dgm:pt>
    <dgm:pt modelId="{29AC1F5E-CB90-4B7B-80E8-40F00C0DBA98}" type="parTrans" cxnId="{57A02182-B917-4FB8-858E-D9715186907C}">
      <dgm:prSet/>
      <dgm:spPr/>
      <dgm:t>
        <a:bodyPr/>
        <a:lstStyle/>
        <a:p>
          <a:endParaRPr lang="en-US"/>
        </a:p>
      </dgm:t>
    </dgm:pt>
    <dgm:pt modelId="{BE3C0BA0-7490-4E2D-9DA3-C7A8BE570041}" type="sibTrans" cxnId="{57A02182-B917-4FB8-858E-D9715186907C}">
      <dgm:prSet/>
      <dgm:spPr/>
      <dgm:t>
        <a:bodyPr/>
        <a:lstStyle/>
        <a:p>
          <a:endParaRPr lang="en-US"/>
        </a:p>
      </dgm:t>
    </dgm:pt>
    <dgm:pt modelId="{6E1BFEAD-E7C9-433C-9D12-0A0721CEBC23}">
      <dgm:prSet custT="1"/>
      <dgm:spPr/>
      <dgm:t>
        <a:bodyPr/>
        <a:lstStyle/>
        <a:p>
          <a:r>
            <a:rPr lang="en-US" sz="1200" dirty="0"/>
            <a:t>Start work on targeted projects on apprenticeships, NHS and various corporate partners</a:t>
          </a:r>
        </a:p>
      </dgm:t>
    </dgm:pt>
    <dgm:pt modelId="{2F39BFD9-BAF5-4CAF-A539-525C01FBF5B3}" type="parTrans" cxnId="{79CD59EC-3CA7-4900-8E8C-0C8068295D67}">
      <dgm:prSet/>
      <dgm:spPr/>
      <dgm:t>
        <a:bodyPr/>
        <a:lstStyle/>
        <a:p>
          <a:endParaRPr lang="en-US"/>
        </a:p>
      </dgm:t>
    </dgm:pt>
    <dgm:pt modelId="{8B60779C-B645-4B75-87D6-C7CDA15969A9}" type="sibTrans" cxnId="{79CD59EC-3CA7-4900-8E8C-0C8068295D67}">
      <dgm:prSet/>
      <dgm:spPr/>
      <dgm:t>
        <a:bodyPr/>
        <a:lstStyle/>
        <a:p>
          <a:endParaRPr lang="en-US"/>
        </a:p>
      </dgm:t>
    </dgm:pt>
    <dgm:pt modelId="{3A24F654-A359-4858-B1A7-20EFF55E528B}">
      <dgm:prSet custT="1"/>
      <dgm:spPr/>
      <dgm:t>
        <a:bodyPr/>
        <a:lstStyle/>
        <a:p>
          <a:r>
            <a:rPr lang="en-US" sz="1200" dirty="0"/>
            <a:t>Expansion to Scotland, Wales, Northern Ireland and Isle of Man</a:t>
          </a:r>
        </a:p>
      </dgm:t>
    </dgm:pt>
    <dgm:pt modelId="{D08522C9-9155-49DD-81C7-6DD6E1ADD5E9}" type="parTrans" cxnId="{B4E8B92A-F1DB-4835-B8D1-6E45FDA893FF}">
      <dgm:prSet/>
      <dgm:spPr/>
      <dgm:t>
        <a:bodyPr/>
        <a:lstStyle/>
        <a:p>
          <a:endParaRPr lang="en-US"/>
        </a:p>
      </dgm:t>
    </dgm:pt>
    <dgm:pt modelId="{CB50A463-D4F0-4722-99C0-ACA7C5B8DD57}" type="sibTrans" cxnId="{B4E8B92A-F1DB-4835-B8D1-6E45FDA893FF}">
      <dgm:prSet/>
      <dgm:spPr/>
      <dgm:t>
        <a:bodyPr/>
        <a:lstStyle/>
        <a:p>
          <a:endParaRPr lang="en-US"/>
        </a:p>
      </dgm:t>
    </dgm:pt>
    <dgm:pt modelId="{4016786F-0719-40E4-BF9F-3752D465AC9D}" type="pres">
      <dgm:prSet presAssocID="{666BA899-35D8-4E62-9D45-8EAC4784B0EB}" presName="Name0" presStyleCnt="0">
        <dgm:presLayoutVars>
          <dgm:dir/>
          <dgm:animLvl val="lvl"/>
          <dgm:resizeHandles/>
        </dgm:presLayoutVars>
      </dgm:prSet>
      <dgm:spPr/>
      <dgm:t>
        <a:bodyPr/>
        <a:lstStyle/>
        <a:p>
          <a:endParaRPr lang="en-GB"/>
        </a:p>
      </dgm:t>
    </dgm:pt>
    <dgm:pt modelId="{18555A97-82CF-459D-BCEC-CD27B959E7F9}" type="pres">
      <dgm:prSet presAssocID="{40A04078-EAA4-4839-91C7-117A4C224101}" presName="linNode" presStyleCnt="0"/>
      <dgm:spPr/>
    </dgm:pt>
    <dgm:pt modelId="{7E7C8219-FCEB-41C5-A76B-C98A959A92E3}" type="pres">
      <dgm:prSet presAssocID="{40A04078-EAA4-4839-91C7-117A4C224101}" presName="parentShp" presStyleLbl="node1" presStyleIdx="0" presStyleCnt="4" custScaleX="46018">
        <dgm:presLayoutVars>
          <dgm:bulletEnabled val="1"/>
        </dgm:presLayoutVars>
      </dgm:prSet>
      <dgm:spPr/>
      <dgm:t>
        <a:bodyPr/>
        <a:lstStyle/>
        <a:p>
          <a:endParaRPr lang="en-GB"/>
        </a:p>
      </dgm:t>
    </dgm:pt>
    <dgm:pt modelId="{7D0EFD9C-DA2B-4171-871C-2C90080A5BD2}" type="pres">
      <dgm:prSet presAssocID="{40A04078-EAA4-4839-91C7-117A4C224101}" presName="childShp" presStyleLbl="bgAccFollowNode1" presStyleIdx="0" presStyleCnt="4">
        <dgm:presLayoutVars>
          <dgm:bulletEnabled val="1"/>
        </dgm:presLayoutVars>
      </dgm:prSet>
      <dgm:spPr/>
      <dgm:t>
        <a:bodyPr/>
        <a:lstStyle/>
        <a:p>
          <a:endParaRPr lang="en-GB"/>
        </a:p>
      </dgm:t>
    </dgm:pt>
    <dgm:pt modelId="{B80221C4-3C65-4BFC-AC58-B086AF4B59E5}" type="pres">
      <dgm:prSet presAssocID="{D18ED4BE-9913-46E8-96C9-2268EC3BE0CD}" presName="spacing" presStyleCnt="0"/>
      <dgm:spPr/>
    </dgm:pt>
    <dgm:pt modelId="{64C75268-6784-441C-9EF8-38325D5D58DB}" type="pres">
      <dgm:prSet presAssocID="{DBAFCDC7-ADAF-42B7-BAB1-DDA4B53E1A35}" presName="linNode" presStyleCnt="0"/>
      <dgm:spPr/>
    </dgm:pt>
    <dgm:pt modelId="{63B2D204-CAD4-4696-84F9-7CBA0CE26D23}" type="pres">
      <dgm:prSet presAssocID="{DBAFCDC7-ADAF-42B7-BAB1-DDA4B53E1A35}" presName="parentShp" presStyleLbl="node1" presStyleIdx="1" presStyleCnt="4" custScaleX="46018">
        <dgm:presLayoutVars>
          <dgm:bulletEnabled val="1"/>
        </dgm:presLayoutVars>
      </dgm:prSet>
      <dgm:spPr/>
      <dgm:t>
        <a:bodyPr/>
        <a:lstStyle/>
        <a:p>
          <a:endParaRPr lang="en-GB"/>
        </a:p>
      </dgm:t>
    </dgm:pt>
    <dgm:pt modelId="{CC3AA95A-F164-4C3E-9291-AD173F8EB998}" type="pres">
      <dgm:prSet presAssocID="{DBAFCDC7-ADAF-42B7-BAB1-DDA4B53E1A35}" presName="childShp" presStyleLbl="bgAccFollowNode1" presStyleIdx="1" presStyleCnt="4">
        <dgm:presLayoutVars>
          <dgm:bulletEnabled val="1"/>
        </dgm:presLayoutVars>
      </dgm:prSet>
      <dgm:spPr/>
      <dgm:t>
        <a:bodyPr/>
        <a:lstStyle/>
        <a:p>
          <a:endParaRPr lang="en-GB"/>
        </a:p>
      </dgm:t>
    </dgm:pt>
    <dgm:pt modelId="{7AC9E337-BDD6-42C0-938C-437B1FAD9544}" type="pres">
      <dgm:prSet presAssocID="{1CA9A20C-D4D0-4FDA-AC1A-FD809B9647B7}" presName="spacing" presStyleCnt="0"/>
      <dgm:spPr/>
    </dgm:pt>
    <dgm:pt modelId="{87E6E7FA-ADEC-4704-826B-03453732FEF5}" type="pres">
      <dgm:prSet presAssocID="{1325BDDC-49A0-4801-9A55-1E2C827427CF}" presName="linNode" presStyleCnt="0"/>
      <dgm:spPr/>
    </dgm:pt>
    <dgm:pt modelId="{EE0FDA8C-54D5-485F-8A7C-9760244960C6}" type="pres">
      <dgm:prSet presAssocID="{1325BDDC-49A0-4801-9A55-1E2C827427CF}" presName="parentShp" presStyleLbl="node1" presStyleIdx="2" presStyleCnt="4" custScaleX="46018">
        <dgm:presLayoutVars>
          <dgm:bulletEnabled val="1"/>
        </dgm:presLayoutVars>
      </dgm:prSet>
      <dgm:spPr/>
      <dgm:t>
        <a:bodyPr/>
        <a:lstStyle/>
        <a:p>
          <a:endParaRPr lang="en-GB"/>
        </a:p>
      </dgm:t>
    </dgm:pt>
    <dgm:pt modelId="{6F52E8D4-2991-438F-9058-EA1BE1D9D739}" type="pres">
      <dgm:prSet presAssocID="{1325BDDC-49A0-4801-9A55-1E2C827427CF}" presName="childShp" presStyleLbl="bgAccFollowNode1" presStyleIdx="2" presStyleCnt="4">
        <dgm:presLayoutVars>
          <dgm:bulletEnabled val="1"/>
        </dgm:presLayoutVars>
      </dgm:prSet>
      <dgm:spPr/>
      <dgm:t>
        <a:bodyPr/>
        <a:lstStyle/>
        <a:p>
          <a:endParaRPr lang="en-GB"/>
        </a:p>
      </dgm:t>
    </dgm:pt>
    <dgm:pt modelId="{40EFD250-88D9-4FD5-A4F5-BAF15A0EF2BB}" type="pres">
      <dgm:prSet presAssocID="{83A8D652-1087-4AF1-91AF-47DBD4DA53B0}" presName="spacing" presStyleCnt="0"/>
      <dgm:spPr/>
    </dgm:pt>
    <dgm:pt modelId="{A36FD0DE-E1A6-46E1-9768-BBC77845F127}" type="pres">
      <dgm:prSet presAssocID="{0E7D741B-6C4F-41D4-9445-CB1F7B118A3E}" presName="linNode" presStyleCnt="0"/>
      <dgm:spPr/>
    </dgm:pt>
    <dgm:pt modelId="{3A9C0C85-D71A-4A90-A072-A6984FAF2C3D}" type="pres">
      <dgm:prSet presAssocID="{0E7D741B-6C4F-41D4-9445-CB1F7B118A3E}" presName="parentShp" presStyleLbl="node1" presStyleIdx="3" presStyleCnt="4" custScaleX="46018">
        <dgm:presLayoutVars>
          <dgm:bulletEnabled val="1"/>
        </dgm:presLayoutVars>
      </dgm:prSet>
      <dgm:spPr/>
      <dgm:t>
        <a:bodyPr/>
        <a:lstStyle/>
        <a:p>
          <a:endParaRPr lang="en-GB"/>
        </a:p>
      </dgm:t>
    </dgm:pt>
    <dgm:pt modelId="{9A16B474-DB0C-4919-81B2-AD075F1C56C0}" type="pres">
      <dgm:prSet presAssocID="{0E7D741B-6C4F-41D4-9445-CB1F7B118A3E}" presName="childShp" presStyleLbl="bgAccFollowNode1" presStyleIdx="3" presStyleCnt="4">
        <dgm:presLayoutVars>
          <dgm:bulletEnabled val="1"/>
        </dgm:presLayoutVars>
      </dgm:prSet>
      <dgm:spPr/>
      <dgm:t>
        <a:bodyPr/>
        <a:lstStyle/>
        <a:p>
          <a:endParaRPr lang="en-GB"/>
        </a:p>
      </dgm:t>
    </dgm:pt>
  </dgm:ptLst>
  <dgm:cxnLst>
    <dgm:cxn modelId="{2AF4421D-4F44-4AD1-96AA-12B35FB7512F}" srcId="{DBAFCDC7-ADAF-42B7-BAB1-DDA4B53E1A35}" destId="{186A812C-529C-41D1-897C-E730B1330AF1}" srcOrd="0" destOrd="0" parTransId="{D107C469-0A42-4AA9-9396-2E3155D6FFCE}" sibTransId="{CA4F767D-5F3C-4DA4-B535-E90D2301706E}"/>
    <dgm:cxn modelId="{409742F3-965B-4F03-AA18-F69DC637D766}" type="presOf" srcId="{976D680A-8785-43D1-9CDF-A0329C1FE24A}" destId="{CC3AA95A-F164-4C3E-9291-AD173F8EB998}" srcOrd="0" destOrd="1" presId="urn:microsoft.com/office/officeart/2005/8/layout/vList6"/>
    <dgm:cxn modelId="{F853F21D-295A-4610-8AB4-4F7577416ACE}" type="presOf" srcId="{D9C5F34C-32EE-4606-8A02-F9089885C5D5}" destId="{7D0EFD9C-DA2B-4171-871C-2C90080A5BD2}" srcOrd="0" destOrd="1" presId="urn:microsoft.com/office/officeart/2005/8/layout/vList6"/>
    <dgm:cxn modelId="{ED8EDFAD-C40B-42B9-9845-92F0DA49835D}" srcId="{666BA899-35D8-4E62-9D45-8EAC4784B0EB}" destId="{0E7D741B-6C4F-41D4-9445-CB1F7B118A3E}" srcOrd="3" destOrd="0" parTransId="{4A3B2612-D218-4FCB-8350-F3BE8E6786ED}" sibTransId="{3DD446F3-36A8-4879-8A45-0DC2DE8BF8CA}"/>
    <dgm:cxn modelId="{22D10F66-34A6-47AD-BE69-AB5832421D1E}" srcId="{DBAFCDC7-ADAF-42B7-BAB1-DDA4B53E1A35}" destId="{80C579FD-28E6-4CFA-9BCA-DF7E187236AE}" srcOrd="6" destOrd="0" parTransId="{88E5C4C6-50F5-4B9C-9BB4-CC40F4E4C7B0}" sibTransId="{3B8FD34F-FB69-4976-A160-987E40E4CDDF}"/>
    <dgm:cxn modelId="{F1912887-05F9-437B-AFE1-97A3C003269D}" srcId="{0E7D741B-6C4F-41D4-9445-CB1F7B118A3E}" destId="{F2551C01-8924-4AB6-95FA-2392B41CF4CA}" srcOrd="0" destOrd="0" parTransId="{BCBC46CF-CE38-4CF5-898A-EA91F52316B1}" sibTransId="{3F233B50-CAD2-4C90-B6C0-CA898F3DE802}"/>
    <dgm:cxn modelId="{23E3D547-A7AC-425A-955C-FD2FD63CE5FC}" type="presOf" srcId="{A7C66987-30C1-4A73-BAAF-EB57330B6C0E}" destId="{6F52E8D4-2991-438F-9058-EA1BE1D9D739}" srcOrd="0" destOrd="0" presId="urn:microsoft.com/office/officeart/2005/8/layout/vList6"/>
    <dgm:cxn modelId="{D640224E-04E7-4D7C-87D2-4252C10B97D1}" type="presOf" srcId="{9DB01B59-D700-41CD-A740-5BD00223B5B2}" destId="{CC3AA95A-F164-4C3E-9291-AD173F8EB998}" srcOrd="0" destOrd="2" presId="urn:microsoft.com/office/officeart/2005/8/layout/vList6"/>
    <dgm:cxn modelId="{B1E319CF-B7B9-4A5B-BC04-165A60311148}" srcId="{DBAFCDC7-ADAF-42B7-BAB1-DDA4B53E1A35}" destId="{ED6A1AC8-C4BA-4433-8A05-643C065EE61F}" srcOrd="5" destOrd="0" parTransId="{6ECB79C9-0DA8-47C8-BFD6-324E9F438955}" sibTransId="{FE0EE2BA-BA0C-436E-B03E-DD4BEB46A0C2}"/>
    <dgm:cxn modelId="{DFCE3A59-7CEF-4C6D-BB8E-DC656EAAA0EC}" srcId="{DBAFCDC7-ADAF-42B7-BAB1-DDA4B53E1A35}" destId="{9E9D71CC-4701-476F-ADD1-5135F3F80B4F}" srcOrd="4" destOrd="0" parTransId="{B4049CDD-FDD5-4464-AFB4-482F4734CBFF}" sibTransId="{8A3DC8D0-8519-49DF-B7D2-7FEE3A07921F}"/>
    <dgm:cxn modelId="{22A41657-2AA0-4EEA-B0CB-88388DE5C09B}" type="presOf" srcId="{FA83569E-9B43-4CD6-8E0D-C0AEFB394326}" destId="{6F52E8D4-2991-438F-9058-EA1BE1D9D739}" srcOrd="0" destOrd="3" presId="urn:microsoft.com/office/officeart/2005/8/layout/vList6"/>
    <dgm:cxn modelId="{A07B0327-ABE2-48E0-A2F3-9DEBD052CDA2}" type="presOf" srcId="{1325BDDC-49A0-4801-9A55-1E2C827427CF}" destId="{EE0FDA8C-54D5-485F-8A7C-9760244960C6}" srcOrd="0" destOrd="0" presId="urn:microsoft.com/office/officeart/2005/8/layout/vList6"/>
    <dgm:cxn modelId="{76B2DC52-2894-4329-844E-05FA0642A61C}" type="presOf" srcId="{ED6A1AC8-C4BA-4433-8A05-643C065EE61F}" destId="{CC3AA95A-F164-4C3E-9291-AD173F8EB998}" srcOrd="0" destOrd="5" presId="urn:microsoft.com/office/officeart/2005/8/layout/vList6"/>
    <dgm:cxn modelId="{B1554FE9-0245-4AB8-B15B-ACD27880A1A4}" srcId="{DBAFCDC7-ADAF-42B7-BAB1-DDA4B53E1A35}" destId="{501E4715-24B9-4FBB-857D-FDFC1F99A724}" srcOrd="3" destOrd="0" parTransId="{47290BF7-78E6-4195-A89F-8E53309FB184}" sibTransId="{FD9A3554-BA9E-4EE0-B2BA-6A810C14198C}"/>
    <dgm:cxn modelId="{3B8097E9-0543-4C42-9444-F61FE2457DB5}" srcId="{DBAFCDC7-ADAF-42B7-BAB1-DDA4B53E1A35}" destId="{9DB01B59-D700-41CD-A740-5BD00223B5B2}" srcOrd="2" destOrd="0" parTransId="{ADF684A8-72A6-4802-AA23-FFEDDE80F396}" sibTransId="{2EA089C7-5928-4BFD-BD74-AF5053237280}"/>
    <dgm:cxn modelId="{BC16AD93-82CA-472C-BBEF-9B7D08A05F25}" type="presOf" srcId="{D6AA0CA9-46CB-4810-8219-85BE0737738F}" destId="{7D0EFD9C-DA2B-4171-871C-2C90080A5BD2}" srcOrd="0" destOrd="0" presId="urn:microsoft.com/office/officeart/2005/8/layout/vList6"/>
    <dgm:cxn modelId="{5881B374-A5DD-4DCA-A5D9-5D1C73191CC0}" srcId="{1325BDDC-49A0-4801-9A55-1E2C827427CF}" destId="{A7C66987-30C1-4A73-BAAF-EB57330B6C0E}" srcOrd="0" destOrd="0" parTransId="{6437C2DA-6AF6-40CD-8451-55258ACC25D9}" sibTransId="{7EB91C2A-E6AD-4914-9C89-32CBF1410C0F}"/>
    <dgm:cxn modelId="{C5C6BA68-BE95-4B5E-8B39-8D074657A2BC}" srcId="{40A04078-EAA4-4839-91C7-117A4C224101}" destId="{D9C5F34C-32EE-4606-8A02-F9089885C5D5}" srcOrd="1" destOrd="0" parTransId="{466E97BF-F84A-4AAF-9D30-AFDD2AB4310E}" sibTransId="{309955DE-F949-40A6-BBC8-F208EE58DAC4}"/>
    <dgm:cxn modelId="{B4E8B92A-F1DB-4835-B8D1-6E45FDA893FF}" srcId="{1325BDDC-49A0-4801-9A55-1E2C827427CF}" destId="{3A24F654-A359-4858-B1A7-20EFF55E528B}" srcOrd="4" destOrd="0" parTransId="{D08522C9-9155-49DD-81C7-6DD6E1ADD5E9}" sibTransId="{CB50A463-D4F0-4722-99C0-ACA7C5B8DD57}"/>
    <dgm:cxn modelId="{C953AD47-4B84-476B-90FC-D96A41CE60C5}" srcId="{666BA899-35D8-4E62-9D45-8EAC4784B0EB}" destId="{1325BDDC-49A0-4801-9A55-1E2C827427CF}" srcOrd="2" destOrd="0" parTransId="{C1C25CC9-62DA-4C87-A6A9-12494A4A7694}" sibTransId="{83A8D652-1087-4AF1-91AF-47DBD4DA53B0}"/>
    <dgm:cxn modelId="{0B277EB5-DE2C-4E73-B64D-EB3D7E5303C9}" srcId="{666BA899-35D8-4E62-9D45-8EAC4784B0EB}" destId="{DBAFCDC7-ADAF-42B7-BAB1-DDA4B53E1A35}" srcOrd="1" destOrd="0" parTransId="{1DD525D5-5026-477D-AC75-E01776865CFE}" sibTransId="{1CA9A20C-D4D0-4FDA-AC1A-FD809B9647B7}"/>
    <dgm:cxn modelId="{98A01C73-5179-49E4-A54F-6ACC5499EEED}" srcId="{DBAFCDC7-ADAF-42B7-BAB1-DDA4B53E1A35}" destId="{976D680A-8785-43D1-9CDF-A0329C1FE24A}" srcOrd="1" destOrd="0" parTransId="{7E692302-87C7-4998-87B0-B2759B534CED}" sibTransId="{F8494ADF-3ECC-4082-86C0-D892BAA2B3BC}"/>
    <dgm:cxn modelId="{8417574B-3590-48C4-9B92-59C6DC9A3831}" type="presOf" srcId="{8FAD193F-C7E3-47AF-B533-3A0DAC9AFFB0}" destId="{9A16B474-DB0C-4919-81B2-AD075F1C56C0}" srcOrd="0" destOrd="1" presId="urn:microsoft.com/office/officeart/2005/8/layout/vList6"/>
    <dgm:cxn modelId="{4FC2088F-6261-4898-9BDA-DEAED951F478}" type="presOf" srcId="{6E1BFEAD-E7C9-433C-9D12-0A0721CEBC23}" destId="{9A16B474-DB0C-4919-81B2-AD075F1C56C0}" srcOrd="0" destOrd="2" presId="urn:microsoft.com/office/officeart/2005/8/layout/vList6"/>
    <dgm:cxn modelId="{A8F4903E-AD5D-43C6-A59E-D0270D3F87DF}" srcId="{40A04078-EAA4-4839-91C7-117A4C224101}" destId="{D6AA0CA9-46CB-4810-8219-85BE0737738F}" srcOrd="0" destOrd="0" parTransId="{05B53AE9-7E6C-4F6B-B9B4-1CE3EF4D3D55}" sibTransId="{E27C4863-602F-4A65-A71A-CAE639286D0B}"/>
    <dgm:cxn modelId="{7D193636-4B46-4340-8678-71B111F58E1A}" srcId="{1325BDDC-49A0-4801-9A55-1E2C827427CF}" destId="{FA83569E-9B43-4CD6-8E0D-C0AEFB394326}" srcOrd="3" destOrd="0" parTransId="{5CDA50D4-6AA6-4751-AE36-AD11EEEB9AB5}" sibTransId="{C0F0CA1E-B0C1-4789-AF1B-A9BB30D9F7D2}"/>
    <dgm:cxn modelId="{57A02182-B917-4FB8-858E-D9715186907C}" srcId="{0E7D741B-6C4F-41D4-9445-CB1F7B118A3E}" destId="{8FAD193F-C7E3-47AF-B533-3A0DAC9AFFB0}" srcOrd="1" destOrd="0" parTransId="{29AC1F5E-CB90-4B7B-80E8-40F00C0DBA98}" sibTransId="{BE3C0BA0-7490-4E2D-9DA3-C7A8BE570041}"/>
    <dgm:cxn modelId="{7734E145-ECAE-4631-87AB-1D17D274F3A8}" srcId="{1325BDDC-49A0-4801-9A55-1E2C827427CF}" destId="{51E7B79C-CC83-48AE-816F-E8F7E4D6913F}" srcOrd="1" destOrd="0" parTransId="{235073CE-A9C2-4620-9DA8-AC7465B5D539}" sibTransId="{57070087-4ED8-446A-9196-E22F86050867}"/>
    <dgm:cxn modelId="{ACB74F73-CBCA-4F07-9519-E33D6F5A0256}" type="presOf" srcId="{501E4715-24B9-4FBB-857D-FDFC1F99A724}" destId="{CC3AA95A-F164-4C3E-9291-AD173F8EB998}" srcOrd="0" destOrd="3" presId="urn:microsoft.com/office/officeart/2005/8/layout/vList6"/>
    <dgm:cxn modelId="{4BF24259-5B0A-4756-AE5E-D828621C576F}" type="presOf" srcId="{F2551C01-8924-4AB6-95FA-2392B41CF4CA}" destId="{9A16B474-DB0C-4919-81B2-AD075F1C56C0}" srcOrd="0" destOrd="0" presId="urn:microsoft.com/office/officeart/2005/8/layout/vList6"/>
    <dgm:cxn modelId="{2F57C8FB-0B2E-4D02-8D1A-9DEBB7E8BF1F}" srcId="{1325BDDC-49A0-4801-9A55-1E2C827427CF}" destId="{A9BB900C-3647-402B-818C-970E9AB43E47}" srcOrd="2" destOrd="0" parTransId="{C83753F5-E0E0-4D90-9AE1-11F0DFAAC2E5}" sibTransId="{A8C226CE-A0C7-4616-8786-E6E8EA5C5B5E}"/>
    <dgm:cxn modelId="{79CD59EC-3CA7-4900-8E8C-0C8068295D67}" srcId="{0E7D741B-6C4F-41D4-9445-CB1F7B118A3E}" destId="{6E1BFEAD-E7C9-433C-9D12-0A0721CEBC23}" srcOrd="2" destOrd="0" parTransId="{2F39BFD9-BAF5-4CAF-A539-525C01FBF5B3}" sibTransId="{8B60779C-B645-4B75-87D6-C7CDA15969A9}"/>
    <dgm:cxn modelId="{BCAEBF0C-EEA1-4302-B64A-2503B57AF5B8}" type="presOf" srcId="{80C579FD-28E6-4CFA-9BCA-DF7E187236AE}" destId="{CC3AA95A-F164-4C3E-9291-AD173F8EB998}" srcOrd="0" destOrd="6" presId="urn:microsoft.com/office/officeart/2005/8/layout/vList6"/>
    <dgm:cxn modelId="{17ADF2DF-6806-400D-BD50-AFA7B2374662}" type="presOf" srcId="{9E9D71CC-4701-476F-ADD1-5135F3F80B4F}" destId="{CC3AA95A-F164-4C3E-9291-AD173F8EB998}" srcOrd="0" destOrd="4" presId="urn:microsoft.com/office/officeart/2005/8/layout/vList6"/>
    <dgm:cxn modelId="{6B859AFC-9795-4ACA-BB1F-44304A9F4565}" type="presOf" srcId="{0E7D741B-6C4F-41D4-9445-CB1F7B118A3E}" destId="{3A9C0C85-D71A-4A90-A072-A6984FAF2C3D}" srcOrd="0" destOrd="0" presId="urn:microsoft.com/office/officeart/2005/8/layout/vList6"/>
    <dgm:cxn modelId="{D672A8B3-C7A9-4DAD-A851-2499DD51E853}" type="presOf" srcId="{3A24F654-A359-4858-B1A7-20EFF55E528B}" destId="{6F52E8D4-2991-438F-9058-EA1BE1D9D739}" srcOrd="0" destOrd="4" presId="urn:microsoft.com/office/officeart/2005/8/layout/vList6"/>
    <dgm:cxn modelId="{3A27F9DB-6380-48BD-83A6-EF692D382442}" srcId="{666BA899-35D8-4E62-9D45-8EAC4784B0EB}" destId="{40A04078-EAA4-4839-91C7-117A4C224101}" srcOrd="0" destOrd="0" parTransId="{5CD2F2DC-C15E-486B-98CB-2EDEE8E2347E}" sibTransId="{D18ED4BE-9913-46E8-96C9-2268EC3BE0CD}"/>
    <dgm:cxn modelId="{0FA2C217-C3FA-4DD6-83C5-CAA295B09C93}" type="presOf" srcId="{A9BB900C-3647-402B-818C-970E9AB43E47}" destId="{6F52E8D4-2991-438F-9058-EA1BE1D9D739}" srcOrd="0" destOrd="2" presId="urn:microsoft.com/office/officeart/2005/8/layout/vList6"/>
    <dgm:cxn modelId="{E747EA24-F684-473C-9D1E-886BD324800D}" type="presOf" srcId="{40A04078-EAA4-4839-91C7-117A4C224101}" destId="{7E7C8219-FCEB-41C5-A76B-C98A959A92E3}" srcOrd="0" destOrd="0" presId="urn:microsoft.com/office/officeart/2005/8/layout/vList6"/>
    <dgm:cxn modelId="{2A26D23D-BAD0-496D-922D-40C9477594A4}" type="presOf" srcId="{51E7B79C-CC83-48AE-816F-E8F7E4D6913F}" destId="{6F52E8D4-2991-438F-9058-EA1BE1D9D739}" srcOrd="0" destOrd="1" presId="urn:microsoft.com/office/officeart/2005/8/layout/vList6"/>
    <dgm:cxn modelId="{E198D9EC-EBE0-4638-8DF0-011EB6ECAE39}" type="presOf" srcId="{666BA899-35D8-4E62-9D45-8EAC4784B0EB}" destId="{4016786F-0719-40E4-BF9F-3752D465AC9D}" srcOrd="0" destOrd="0" presId="urn:microsoft.com/office/officeart/2005/8/layout/vList6"/>
    <dgm:cxn modelId="{F0EF154F-1DBB-46D3-828B-2B93C4195EFA}" type="presOf" srcId="{186A812C-529C-41D1-897C-E730B1330AF1}" destId="{CC3AA95A-F164-4C3E-9291-AD173F8EB998}" srcOrd="0" destOrd="0" presId="urn:microsoft.com/office/officeart/2005/8/layout/vList6"/>
    <dgm:cxn modelId="{37E8CA41-B2FE-49FD-995D-8F487E7557FB}" type="presOf" srcId="{DBAFCDC7-ADAF-42B7-BAB1-DDA4B53E1A35}" destId="{63B2D204-CAD4-4696-84F9-7CBA0CE26D23}" srcOrd="0" destOrd="0" presId="urn:microsoft.com/office/officeart/2005/8/layout/vList6"/>
    <dgm:cxn modelId="{603A3D11-559D-4ECE-B0AA-1AC5F0DDABB5}" type="presParOf" srcId="{4016786F-0719-40E4-BF9F-3752D465AC9D}" destId="{18555A97-82CF-459D-BCEC-CD27B959E7F9}" srcOrd="0" destOrd="0" presId="urn:microsoft.com/office/officeart/2005/8/layout/vList6"/>
    <dgm:cxn modelId="{DD2C30D3-78DE-4A11-AFB1-929348B946BB}" type="presParOf" srcId="{18555A97-82CF-459D-BCEC-CD27B959E7F9}" destId="{7E7C8219-FCEB-41C5-A76B-C98A959A92E3}" srcOrd="0" destOrd="0" presId="urn:microsoft.com/office/officeart/2005/8/layout/vList6"/>
    <dgm:cxn modelId="{98EC9AD8-6733-46B0-8B12-492308635640}" type="presParOf" srcId="{18555A97-82CF-459D-BCEC-CD27B959E7F9}" destId="{7D0EFD9C-DA2B-4171-871C-2C90080A5BD2}" srcOrd="1" destOrd="0" presId="urn:microsoft.com/office/officeart/2005/8/layout/vList6"/>
    <dgm:cxn modelId="{F1367337-AA09-49AF-93D8-C0439CCE2226}" type="presParOf" srcId="{4016786F-0719-40E4-BF9F-3752D465AC9D}" destId="{B80221C4-3C65-4BFC-AC58-B086AF4B59E5}" srcOrd="1" destOrd="0" presId="urn:microsoft.com/office/officeart/2005/8/layout/vList6"/>
    <dgm:cxn modelId="{6D38A070-4EDF-4F9E-A406-181E35CBCB1E}" type="presParOf" srcId="{4016786F-0719-40E4-BF9F-3752D465AC9D}" destId="{64C75268-6784-441C-9EF8-38325D5D58DB}" srcOrd="2" destOrd="0" presId="urn:microsoft.com/office/officeart/2005/8/layout/vList6"/>
    <dgm:cxn modelId="{01E5C7C6-CEE5-475E-8719-066416272EE9}" type="presParOf" srcId="{64C75268-6784-441C-9EF8-38325D5D58DB}" destId="{63B2D204-CAD4-4696-84F9-7CBA0CE26D23}" srcOrd="0" destOrd="0" presId="urn:microsoft.com/office/officeart/2005/8/layout/vList6"/>
    <dgm:cxn modelId="{9E8EE80D-D955-4334-ACA6-85376CE5D4F6}" type="presParOf" srcId="{64C75268-6784-441C-9EF8-38325D5D58DB}" destId="{CC3AA95A-F164-4C3E-9291-AD173F8EB998}" srcOrd="1" destOrd="0" presId="urn:microsoft.com/office/officeart/2005/8/layout/vList6"/>
    <dgm:cxn modelId="{6688DE5E-4267-4D94-893C-72B1458BF876}" type="presParOf" srcId="{4016786F-0719-40E4-BF9F-3752D465AC9D}" destId="{7AC9E337-BDD6-42C0-938C-437B1FAD9544}" srcOrd="3" destOrd="0" presId="urn:microsoft.com/office/officeart/2005/8/layout/vList6"/>
    <dgm:cxn modelId="{0F24AFE6-7CAD-4673-8FDC-1363D0F5540D}" type="presParOf" srcId="{4016786F-0719-40E4-BF9F-3752D465AC9D}" destId="{87E6E7FA-ADEC-4704-826B-03453732FEF5}" srcOrd="4" destOrd="0" presId="urn:microsoft.com/office/officeart/2005/8/layout/vList6"/>
    <dgm:cxn modelId="{A17A31B1-85F7-43B4-8D6D-9483A461D7E1}" type="presParOf" srcId="{87E6E7FA-ADEC-4704-826B-03453732FEF5}" destId="{EE0FDA8C-54D5-485F-8A7C-9760244960C6}" srcOrd="0" destOrd="0" presId="urn:microsoft.com/office/officeart/2005/8/layout/vList6"/>
    <dgm:cxn modelId="{A8FA64A4-AB76-4D20-80B2-6F3FD8F763B5}" type="presParOf" srcId="{87E6E7FA-ADEC-4704-826B-03453732FEF5}" destId="{6F52E8D4-2991-438F-9058-EA1BE1D9D739}" srcOrd="1" destOrd="0" presId="urn:microsoft.com/office/officeart/2005/8/layout/vList6"/>
    <dgm:cxn modelId="{3F62122B-1162-429A-B773-DE81AF125228}" type="presParOf" srcId="{4016786F-0719-40E4-BF9F-3752D465AC9D}" destId="{40EFD250-88D9-4FD5-A4F5-BAF15A0EF2BB}" srcOrd="5" destOrd="0" presId="urn:microsoft.com/office/officeart/2005/8/layout/vList6"/>
    <dgm:cxn modelId="{D5EC73AB-ED22-443B-AC3C-6FE714A358B3}" type="presParOf" srcId="{4016786F-0719-40E4-BF9F-3752D465AC9D}" destId="{A36FD0DE-E1A6-46E1-9768-BBC77845F127}" srcOrd="6" destOrd="0" presId="urn:microsoft.com/office/officeart/2005/8/layout/vList6"/>
    <dgm:cxn modelId="{0C08780A-5BC6-49B8-9968-D61B586152CC}" type="presParOf" srcId="{A36FD0DE-E1A6-46E1-9768-BBC77845F127}" destId="{3A9C0C85-D71A-4A90-A072-A6984FAF2C3D}" srcOrd="0" destOrd="0" presId="urn:microsoft.com/office/officeart/2005/8/layout/vList6"/>
    <dgm:cxn modelId="{07A5D3EF-0472-4779-A911-A39B3D84A7AE}" type="presParOf" srcId="{A36FD0DE-E1A6-46E1-9768-BBC77845F127}" destId="{9A16B474-DB0C-4919-81B2-AD075F1C56C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247" cy="49403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827" y="0"/>
            <a:ext cx="2946246" cy="494031"/>
          </a:xfrm>
          <a:prstGeom prst="rect">
            <a:avLst/>
          </a:prstGeom>
        </p:spPr>
        <p:txBody>
          <a:bodyPr vert="horz" lIns="91440" tIns="45720" rIns="91440" bIns="45720" rtlCol="0"/>
          <a:lstStyle>
            <a:lvl1pPr algn="r">
              <a:defRPr sz="1200"/>
            </a:lvl1pPr>
          </a:lstStyle>
          <a:p>
            <a:fld id="{7E01EA7A-C48D-42EE-A0D4-A9051C5D3BF7}" type="datetimeFigureOut">
              <a:rPr lang="en-GB" smtClean="0"/>
              <a:pPr/>
              <a:t>25/07/2016</a:t>
            </a:fld>
            <a:endParaRPr lang="en-GB" dirty="0"/>
          </a:p>
        </p:txBody>
      </p:sp>
      <p:sp>
        <p:nvSpPr>
          <p:cNvPr id="4" name="Footer Placeholder 3"/>
          <p:cNvSpPr>
            <a:spLocks noGrp="1"/>
          </p:cNvSpPr>
          <p:nvPr>
            <p:ph type="ftr" sz="quarter" idx="2"/>
          </p:nvPr>
        </p:nvSpPr>
        <p:spPr>
          <a:xfrm>
            <a:off x="3" y="9377044"/>
            <a:ext cx="2946247" cy="49403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827" y="9377044"/>
            <a:ext cx="2946246" cy="494030"/>
          </a:xfrm>
          <a:prstGeom prst="rect">
            <a:avLst/>
          </a:prstGeom>
        </p:spPr>
        <p:txBody>
          <a:bodyPr vert="horz" lIns="91440" tIns="45720" rIns="91440" bIns="45720" rtlCol="0" anchor="b"/>
          <a:lstStyle>
            <a:lvl1pPr algn="r">
              <a:defRPr sz="1200"/>
            </a:lvl1pPr>
          </a:lstStyle>
          <a:p>
            <a:fld id="{91A88FBB-01D3-4670-96CF-954673718859}" type="slidenum">
              <a:rPr lang="en-GB" smtClean="0"/>
              <a:pPr/>
              <a:t>‹#›</a:t>
            </a:fld>
            <a:endParaRPr lang="en-GB" dirty="0"/>
          </a:p>
        </p:txBody>
      </p:sp>
    </p:spTree>
    <p:extLst>
      <p:ext uri="{BB962C8B-B14F-4D97-AF65-F5344CB8AC3E}">
        <p14:creationId xmlns:p14="http://schemas.microsoft.com/office/powerpoint/2010/main" val="183865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220" cy="493415"/>
          </a:xfrm>
          <a:prstGeom prst="rect">
            <a:avLst/>
          </a:prstGeom>
        </p:spPr>
        <p:txBody>
          <a:bodyPr vert="horz" lIns="62834" tIns="31417" rIns="62834" bIns="31417" rtlCol="0"/>
          <a:lstStyle>
            <a:lvl1pPr algn="l">
              <a:defRPr sz="800" smtClean="0"/>
            </a:lvl1pPr>
          </a:lstStyle>
          <a:p>
            <a:pPr>
              <a:defRPr/>
            </a:pPr>
            <a:endParaRPr lang="en-GB" dirty="0"/>
          </a:p>
        </p:txBody>
      </p:sp>
      <p:sp>
        <p:nvSpPr>
          <p:cNvPr id="3" name="Date Placeholder 2"/>
          <p:cNvSpPr>
            <a:spLocks noGrp="1"/>
          </p:cNvSpPr>
          <p:nvPr>
            <p:ph type="dt" idx="1"/>
          </p:nvPr>
        </p:nvSpPr>
        <p:spPr>
          <a:xfrm>
            <a:off x="3850255" y="3"/>
            <a:ext cx="2946320" cy="493415"/>
          </a:xfrm>
          <a:prstGeom prst="rect">
            <a:avLst/>
          </a:prstGeom>
        </p:spPr>
        <p:txBody>
          <a:bodyPr vert="horz" lIns="62834" tIns="31417" rIns="62834" bIns="31417" rtlCol="0"/>
          <a:lstStyle>
            <a:lvl1pPr algn="r">
              <a:defRPr sz="800" smtClean="0"/>
            </a:lvl1pPr>
          </a:lstStyle>
          <a:p>
            <a:pPr>
              <a:defRPr/>
            </a:pPr>
            <a:fld id="{7520AAA2-494E-4583-B1DF-164470F9EC89}" type="datetimeFigureOut">
              <a:rPr lang="en-US"/>
              <a:pPr>
                <a:defRPr/>
              </a:pPr>
              <a:t>7/25/2016</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62834" tIns="31417" rIns="62834" bIns="31417" rtlCol="0" anchor="ctr"/>
          <a:lstStyle/>
          <a:p>
            <a:pPr lvl="0"/>
            <a:endParaRPr lang="en-GB" noProof="0" dirty="0"/>
          </a:p>
        </p:txBody>
      </p:sp>
      <p:sp>
        <p:nvSpPr>
          <p:cNvPr id="5" name="Notes Placeholder 4"/>
          <p:cNvSpPr>
            <a:spLocks noGrp="1"/>
          </p:cNvSpPr>
          <p:nvPr>
            <p:ph type="body" sz="quarter" idx="3"/>
          </p:nvPr>
        </p:nvSpPr>
        <p:spPr>
          <a:xfrm>
            <a:off x="679328" y="4689628"/>
            <a:ext cx="5439020" cy="4442917"/>
          </a:xfrm>
          <a:prstGeom prst="rect">
            <a:avLst/>
          </a:prstGeom>
        </p:spPr>
        <p:txBody>
          <a:bodyPr vert="horz" lIns="62834" tIns="31417" rIns="62834" bIns="314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068"/>
            <a:ext cx="2945220" cy="493415"/>
          </a:xfrm>
          <a:prstGeom prst="rect">
            <a:avLst/>
          </a:prstGeom>
        </p:spPr>
        <p:txBody>
          <a:bodyPr vert="horz" lIns="62834" tIns="31417" rIns="62834" bIns="31417" rtlCol="0" anchor="b"/>
          <a:lstStyle>
            <a:lvl1pPr algn="l">
              <a:defRPr sz="800" smtClean="0"/>
            </a:lvl1pPr>
          </a:lstStyle>
          <a:p>
            <a:pPr>
              <a:defRPr/>
            </a:pPr>
            <a:endParaRPr lang="en-GB" dirty="0"/>
          </a:p>
        </p:txBody>
      </p:sp>
      <p:sp>
        <p:nvSpPr>
          <p:cNvPr id="7" name="Slide Number Placeholder 6"/>
          <p:cNvSpPr>
            <a:spLocks noGrp="1"/>
          </p:cNvSpPr>
          <p:nvPr>
            <p:ph type="sldNum" sz="quarter" idx="5"/>
          </p:nvPr>
        </p:nvSpPr>
        <p:spPr>
          <a:xfrm>
            <a:off x="3850255" y="9377068"/>
            <a:ext cx="2946320" cy="493415"/>
          </a:xfrm>
          <a:prstGeom prst="rect">
            <a:avLst/>
          </a:prstGeom>
        </p:spPr>
        <p:txBody>
          <a:bodyPr vert="horz" lIns="62834" tIns="31417" rIns="62834" bIns="31417" rtlCol="0" anchor="b"/>
          <a:lstStyle>
            <a:lvl1pPr algn="r">
              <a:defRPr sz="800" smtClean="0"/>
            </a:lvl1pPr>
          </a:lstStyle>
          <a:p>
            <a:pPr>
              <a:defRPr/>
            </a:pPr>
            <a:fld id="{FF852482-69E2-4EFF-9C06-A36CB0AA8622}" type="slidenum">
              <a:rPr lang="en-GB"/>
              <a:pPr>
                <a:defRPr/>
              </a:pPr>
              <a:t>‹#›</a:t>
            </a:fld>
            <a:endParaRPr lang="en-GB" dirty="0"/>
          </a:p>
        </p:txBody>
      </p:sp>
    </p:spTree>
    <p:extLst>
      <p:ext uri="{BB962C8B-B14F-4D97-AF65-F5344CB8AC3E}">
        <p14:creationId xmlns:p14="http://schemas.microsoft.com/office/powerpoint/2010/main" val="17930801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1</a:t>
            </a:fld>
            <a:endParaRPr lang="en-GB" dirty="0"/>
          </a:p>
        </p:txBody>
      </p:sp>
    </p:spTree>
    <p:extLst>
      <p:ext uri="{BB962C8B-B14F-4D97-AF65-F5344CB8AC3E}">
        <p14:creationId xmlns:p14="http://schemas.microsoft.com/office/powerpoint/2010/main" val="338472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10</a:t>
            </a:fld>
            <a:endParaRPr lang="en-GB" dirty="0"/>
          </a:p>
        </p:txBody>
      </p:sp>
    </p:spTree>
    <p:extLst>
      <p:ext uri="{BB962C8B-B14F-4D97-AF65-F5344CB8AC3E}">
        <p14:creationId xmlns:p14="http://schemas.microsoft.com/office/powerpoint/2010/main" val="140205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11</a:t>
            </a:fld>
            <a:endParaRPr lang="en-GB" dirty="0"/>
          </a:p>
        </p:txBody>
      </p:sp>
    </p:spTree>
    <p:extLst>
      <p:ext uri="{BB962C8B-B14F-4D97-AF65-F5344CB8AC3E}">
        <p14:creationId xmlns:p14="http://schemas.microsoft.com/office/powerpoint/2010/main" val="265321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7972" indent="-283835" eaLnBrk="0" hangingPunct="0">
              <a:defRPr>
                <a:solidFill>
                  <a:schemeClr val="tx1"/>
                </a:solidFill>
                <a:latin typeface="Arial" panose="020B0604020202020204" pitchFamily="34" charset="0"/>
              </a:defRPr>
            </a:lvl2pPr>
            <a:lvl3pPr marL="1135342" indent="-227068" eaLnBrk="0" hangingPunct="0">
              <a:defRPr>
                <a:solidFill>
                  <a:schemeClr val="tx1"/>
                </a:solidFill>
                <a:latin typeface="Arial" panose="020B0604020202020204" pitchFamily="34" charset="0"/>
              </a:defRPr>
            </a:lvl3pPr>
            <a:lvl4pPr marL="1589479" indent="-227068" eaLnBrk="0" hangingPunct="0">
              <a:defRPr>
                <a:solidFill>
                  <a:schemeClr val="tx1"/>
                </a:solidFill>
                <a:latin typeface="Arial" panose="020B0604020202020204" pitchFamily="34" charset="0"/>
              </a:defRPr>
            </a:lvl4pPr>
            <a:lvl5pPr marL="2043615" indent="-227068" eaLnBrk="0" hangingPunct="0">
              <a:defRPr>
                <a:solidFill>
                  <a:schemeClr val="tx1"/>
                </a:solidFill>
                <a:latin typeface="Arial" panose="020B0604020202020204" pitchFamily="34" charset="0"/>
              </a:defRPr>
            </a:lvl5pPr>
            <a:lvl6pPr marL="2497752" indent="-227068" eaLnBrk="0" fontAlgn="base" hangingPunct="0">
              <a:spcBef>
                <a:spcPct val="0"/>
              </a:spcBef>
              <a:spcAft>
                <a:spcPct val="0"/>
              </a:spcAft>
              <a:defRPr>
                <a:solidFill>
                  <a:schemeClr val="tx1"/>
                </a:solidFill>
                <a:latin typeface="Arial" panose="020B0604020202020204" pitchFamily="34" charset="0"/>
              </a:defRPr>
            </a:lvl6pPr>
            <a:lvl7pPr marL="2951889" indent="-227068" eaLnBrk="0" fontAlgn="base" hangingPunct="0">
              <a:spcBef>
                <a:spcPct val="0"/>
              </a:spcBef>
              <a:spcAft>
                <a:spcPct val="0"/>
              </a:spcAft>
              <a:defRPr>
                <a:solidFill>
                  <a:schemeClr val="tx1"/>
                </a:solidFill>
                <a:latin typeface="Arial" panose="020B0604020202020204" pitchFamily="34" charset="0"/>
              </a:defRPr>
            </a:lvl7pPr>
            <a:lvl8pPr marL="3406026" indent="-227068" eaLnBrk="0" fontAlgn="base" hangingPunct="0">
              <a:spcBef>
                <a:spcPct val="0"/>
              </a:spcBef>
              <a:spcAft>
                <a:spcPct val="0"/>
              </a:spcAft>
              <a:defRPr>
                <a:solidFill>
                  <a:schemeClr val="tx1"/>
                </a:solidFill>
                <a:latin typeface="Arial" panose="020B0604020202020204" pitchFamily="34" charset="0"/>
              </a:defRPr>
            </a:lvl8pPr>
            <a:lvl9pPr marL="3860162" indent="-2270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D4CBE-F382-407F-8760-25C464BE9501}" type="slidenum">
              <a:rPr lang="en-GB"/>
              <a:pPr eaLnBrk="1" hangingPunct="1"/>
              <a:t>12</a:t>
            </a:fld>
            <a:endParaRPr lang="en-GB"/>
          </a:p>
        </p:txBody>
      </p:sp>
    </p:spTree>
    <p:extLst>
      <p:ext uri="{BB962C8B-B14F-4D97-AF65-F5344CB8AC3E}">
        <p14:creationId xmlns:p14="http://schemas.microsoft.com/office/powerpoint/2010/main" val="684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13</a:t>
            </a:fld>
            <a:endParaRPr lang="en-GB" dirty="0"/>
          </a:p>
        </p:txBody>
      </p:sp>
    </p:spTree>
    <p:extLst>
      <p:ext uri="{BB962C8B-B14F-4D97-AF65-F5344CB8AC3E}">
        <p14:creationId xmlns:p14="http://schemas.microsoft.com/office/powerpoint/2010/main" val="307930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7972" indent="-283835" eaLnBrk="0" hangingPunct="0">
              <a:defRPr>
                <a:solidFill>
                  <a:schemeClr val="tx1"/>
                </a:solidFill>
                <a:latin typeface="Arial" panose="020B0604020202020204" pitchFamily="34" charset="0"/>
              </a:defRPr>
            </a:lvl2pPr>
            <a:lvl3pPr marL="1135342" indent="-227068" eaLnBrk="0" hangingPunct="0">
              <a:defRPr>
                <a:solidFill>
                  <a:schemeClr val="tx1"/>
                </a:solidFill>
                <a:latin typeface="Arial" panose="020B0604020202020204" pitchFamily="34" charset="0"/>
              </a:defRPr>
            </a:lvl3pPr>
            <a:lvl4pPr marL="1589479" indent="-227068" eaLnBrk="0" hangingPunct="0">
              <a:defRPr>
                <a:solidFill>
                  <a:schemeClr val="tx1"/>
                </a:solidFill>
                <a:latin typeface="Arial" panose="020B0604020202020204" pitchFamily="34" charset="0"/>
              </a:defRPr>
            </a:lvl4pPr>
            <a:lvl5pPr marL="2043615" indent="-227068" eaLnBrk="0" hangingPunct="0">
              <a:defRPr>
                <a:solidFill>
                  <a:schemeClr val="tx1"/>
                </a:solidFill>
                <a:latin typeface="Arial" panose="020B0604020202020204" pitchFamily="34" charset="0"/>
              </a:defRPr>
            </a:lvl5pPr>
            <a:lvl6pPr marL="2497752" indent="-227068" eaLnBrk="0" fontAlgn="base" hangingPunct="0">
              <a:spcBef>
                <a:spcPct val="0"/>
              </a:spcBef>
              <a:spcAft>
                <a:spcPct val="0"/>
              </a:spcAft>
              <a:defRPr>
                <a:solidFill>
                  <a:schemeClr val="tx1"/>
                </a:solidFill>
                <a:latin typeface="Arial" panose="020B0604020202020204" pitchFamily="34" charset="0"/>
              </a:defRPr>
            </a:lvl6pPr>
            <a:lvl7pPr marL="2951889" indent="-227068" eaLnBrk="0" fontAlgn="base" hangingPunct="0">
              <a:spcBef>
                <a:spcPct val="0"/>
              </a:spcBef>
              <a:spcAft>
                <a:spcPct val="0"/>
              </a:spcAft>
              <a:defRPr>
                <a:solidFill>
                  <a:schemeClr val="tx1"/>
                </a:solidFill>
                <a:latin typeface="Arial" panose="020B0604020202020204" pitchFamily="34" charset="0"/>
              </a:defRPr>
            </a:lvl7pPr>
            <a:lvl8pPr marL="3406026" indent="-227068" eaLnBrk="0" fontAlgn="base" hangingPunct="0">
              <a:spcBef>
                <a:spcPct val="0"/>
              </a:spcBef>
              <a:spcAft>
                <a:spcPct val="0"/>
              </a:spcAft>
              <a:defRPr>
                <a:solidFill>
                  <a:schemeClr val="tx1"/>
                </a:solidFill>
                <a:latin typeface="Arial" panose="020B0604020202020204" pitchFamily="34" charset="0"/>
              </a:defRPr>
            </a:lvl8pPr>
            <a:lvl9pPr marL="3860162" indent="-2270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D4CBE-F382-407F-8760-25C464BE9501}" type="slidenum">
              <a:rPr lang="en-GB"/>
              <a:pPr eaLnBrk="1" hangingPunct="1"/>
              <a:t>14</a:t>
            </a:fld>
            <a:endParaRPr lang="en-GB"/>
          </a:p>
        </p:txBody>
      </p:sp>
    </p:spTree>
    <p:extLst>
      <p:ext uri="{BB962C8B-B14F-4D97-AF65-F5344CB8AC3E}">
        <p14:creationId xmlns:p14="http://schemas.microsoft.com/office/powerpoint/2010/main" val="281638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15</a:t>
            </a:fld>
            <a:endParaRPr lang="en-GB" dirty="0"/>
          </a:p>
        </p:txBody>
      </p:sp>
    </p:spTree>
    <p:extLst>
      <p:ext uri="{BB962C8B-B14F-4D97-AF65-F5344CB8AC3E}">
        <p14:creationId xmlns:p14="http://schemas.microsoft.com/office/powerpoint/2010/main" val="756607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a:p>
            <a:pPr marL="170284" indent="-170284">
              <a:buFont typeface="Arial" panose="020B0604020202020204" pitchFamily="34" charset="0"/>
              <a:buChar char="•"/>
            </a:pPr>
            <a:r>
              <a:rPr lang="en-GB" dirty="0">
                <a:latin typeface="Calibri" panose="020F0502020204030204" pitchFamily="34" charset="0"/>
              </a:rPr>
              <a:t>There is now compelling evidence that where young people gain insights into the world of work whilst at school, they can expect to do better in their later working lives </a:t>
            </a:r>
          </a:p>
          <a:p>
            <a:endParaRPr lang="en-GB" dirty="0">
              <a:latin typeface="Calibri" panose="020F0502020204030204" pitchFamily="34" charset="0"/>
            </a:endParaRPr>
          </a:p>
          <a:p>
            <a:pPr marL="170284" indent="-170284">
              <a:buFont typeface="Arial" panose="020B0604020202020204" pitchFamily="34" charset="0"/>
              <a:buChar char="•"/>
            </a:pPr>
            <a:r>
              <a:rPr lang="en-GB" dirty="0">
                <a:latin typeface="Calibri" panose="020F0502020204030204" pitchFamily="34" charset="0"/>
              </a:rPr>
              <a:t>Analysis published in 2013, </a:t>
            </a:r>
            <a:r>
              <a:rPr lang="en-GB" b="1" dirty="0">
                <a:latin typeface="Calibri" panose="020F0502020204030204" pitchFamily="34" charset="0"/>
              </a:rPr>
              <a:t>‘Wage </a:t>
            </a:r>
            <a:r>
              <a:rPr lang="en-GB" b="1" dirty="0" err="1">
                <a:latin typeface="Calibri" panose="020F0502020204030204" pitchFamily="34" charset="0"/>
              </a:rPr>
              <a:t>Premia</a:t>
            </a:r>
            <a:r>
              <a:rPr lang="en-GB" b="1" dirty="0">
                <a:latin typeface="Calibri" panose="020F0502020204030204" pitchFamily="34" charset="0"/>
              </a:rPr>
              <a:t>, NEET outcomes and career confidence’ by Percy &amp; Mann </a:t>
            </a:r>
            <a:r>
              <a:rPr lang="en-GB" dirty="0">
                <a:latin typeface="Calibri" panose="020F0502020204030204" pitchFamily="34" charset="0"/>
              </a:rPr>
              <a:t>shows that the greater number of times young people come into contact with employers, the less likely they are to be NEET and the more they are likely to earn than comparable peers.  And the effects are striking: wage premiums of up to 18% are found</a:t>
            </a:r>
          </a:p>
          <a:p>
            <a:endParaRPr lang="en-GB" dirty="0">
              <a:latin typeface="Calibri" panose="020F0502020204030204" pitchFamily="34" charset="0"/>
            </a:endParaRPr>
          </a:p>
          <a:p>
            <a:pPr marL="170284" indent="-170284">
              <a:buFont typeface="Arial" panose="020B0604020202020204" pitchFamily="34" charset="0"/>
              <a:buChar char="•"/>
            </a:pPr>
            <a:r>
              <a:rPr lang="en-GB" dirty="0">
                <a:latin typeface="Calibri" panose="020F0502020204030204" pitchFamily="34" charset="0"/>
              </a:rPr>
              <a:t>It is becoming clear that a great many young people have a very limited understanding of the range of jobs that might suit their interests.  In the UK, we have a number of longitudinal studies which follow young people from birth into adulthood and we now know from these studies that teenagers who were confused or unrealistic about their career aspirations at 16 are significantly less likely to do as well as peers after they leave education</a:t>
            </a:r>
          </a:p>
          <a:p>
            <a:endParaRPr lang="en-GB" dirty="0">
              <a:latin typeface="Calibri" panose="020F0502020204030204" pitchFamily="34" charset="0"/>
            </a:endParaRPr>
          </a:p>
          <a:p>
            <a:pPr marL="170284" indent="-170284">
              <a:buFont typeface="Arial" panose="020B0604020202020204" pitchFamily="34" charset="0"/>
              <a:buChar char="•"/>
            </a:pPr>
            <a:r>
              <a:rPr lang="en-GB" dirty="0">
                <a:latin typeface="Calibri" panose="020F0502020204030204" pitchFamily="34" charset="0"/>
              </a:rPr>
              <a:t>A recent study of occupational preferences of 11,000+ young people by age group, </a:t>
            </a:r>
            <a:r>
              <a:rPr lang="en-GB" b="1" i="1" dirty="0">
                <a:latin typeface="Calibri" panose="020F0502020204030204" pitchFamily="34" charset="0"/>
              </a:rPr>
              <a:t>Nothing in Common: The career aspirations of young Britons mapped against labour market demand (2010-2020)</a:t>
            </a:r>
            <a:r>
              <a:rPr lang="en-GB" dirty="0">
                <a:latin typeface="Calibri" panose="020F0502020204030204" pitchFamily="34" charset="0"/>
              </a:rPr>
              <a:t> by EET/UKCES illustrated the low levels of teenage interest in building disciplines:</a:t>
            </a:r>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16</a:t>
            </a:fld>
            <a:endParaRPr lang="en-GB"/>
          </a:p>
        </p:txBody>
      </p:sp>
    </p:spTree>
    <p:extLst>
      <p:ext uri="{BB962C8B-B14F-4D97-AF65-F5344CB8AC3E}">
        <p14:creationId xmlns:p14="http://schemas.microsoft.com/office/powerpoint/2010/main" val="201179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7972" indent="-283835" eaLnBrk="0" hangingPunct="0">
              <a:defRPr>
                <a:solidFill>
                  <a:schemeClr val="tx1"/>
                </a:solidFill>
                <a:latin typeface="Arial" panose="020B0604020202020204" pitchFamily="34" charset="0"/>
              </a:defRPr>
            </a:lvl2pPr>
            <a:lvl3pPr marL="1135342" indent="-227068" eaLnBrk="0" hangingPunct="0">
              <a:defRPr>
                <a:solidFill>
                  <a:schemeClr val="tx1"/>
                </a:solidFill>
                <a:latin typeface="Arial" panose="020B0604020202020204" pitchFamily="34" charset="0"/>
              </a:defRPr>
            </a:lvl3pPr>
            <a:lvl4pPr marL="1589479" indent="-227068" eaLnBrk="0" hangingPunct="0">
              <a:defRPr>
                <a:solidFill>
                  <a:schemeClr val="tx1"/>
                </a:solidFill>
                <a:latin typeface="Arial" panose="020B0604020202020204" pitchFamily="34" charset="0"/>
              </a:defRPr>
            </a:lvl4pPr>
            <a:lvl5pPr marL="2043615" indent="-227068" eaLnBrk="0" hangingPunct="0">
              <a:defRPr>
                <a:solidFill>
                  <a:schemeClr val="tx1"/>
                </a:solidFill>
                <a:latin typeface="Arial" panose="020B0604020202020204" pitchFamily="34" charset="0"/>
              </a:defRPr>
            </a:lvl5pPr>
            <a:lvl6pPr marL="2497752" indent="-227068" eaLnBrk="0" fontAlgn="base" hangingPunct="0">
              <a:spcBef>
                <a:spcPct val="0"/>
              </a:spcBef>
              <a:spcAft>
                <a:spcPct val="0"/>
              </a:spcAft>
              <a:defRPr>
                <a:solidFill>
                  <a:schemeClr val="tx1"/>
                </a:solidFill>
                <a:latin typeface="Arial" panose="020B0604020202020204" pitchFamily="34" charset="0"/>
              </a:defRPr>
            </a:lvl6pPr>
            <a:lvl7pPr marL="2951889" indent="-227068" eaLnBrk="0" fontAlgn="base" hangingPunct="0">
              <a:spcBef>
                <a:spcPct val="0"/>
              </a:spcBef>
              <a:spcAft>
                <a:spcPct val="0"/>
              </a:spcAft>
              <a:defRPr>
                <a:solidFill>
                  <a:schemeClr val="tx1"/>
                </a:solidFill>
                <a:latin typeface="Arial" panose="020B0604020202020204" pitchFamily="34" charset="0"/>
              </a:defRPr>
            </a:lvl7pPr>
            <a:lvl8pPr marL="3406026" indent="-227068" eaLnBrk="0" fontAlgn="base" hangingPunct="0">
              <a:spcBef>
                <a:spcPct val="0"/>
              </a:spcBef>
              <a:spcAft>
                <a:spcPct val="0"/>
              </a:spcAft>
              <a:defRPr>
                <a:solidFill>
                  <a:schemeClr val="tx1"/>
                </a:solidFill>
                <a:latin typeface="Arial" panose="020B0604020202020204" pitchFamily="34" charset="0"/>
              </a:defRPr>
            </a:lvl8pPr>
            <a:lvl9pPr marL="3860162" indent="-2270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D4CBE-F382-407F-8760-25C464BE9501}" type="slidenum">
              <a:rPr lang="en-GB"/>
              <a:pPr eaLnBrk="1" hangingPunct="1"/>
              <a:t>17</a:t>
            </a:fld>
            <a:endParaRPr lang="en-GB"/>
          </a:p>
        </p:txBody>
      </p:sp>
    </p:spTree>
    <p:extLst>
      <p:ext uri="{BB962C8B-B14F-4D97-AF65-F5344CB8AC3E}">
        <p14:creationId xmlns:p14="http://schemas.microsoft.com/office/powerpoint/2010/main" val="300107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18</a:t>
            </a:fld>
            <a:endParaRPr lang="en-GB" dirty="0"/>
          </a:p>
        </p:txBody>
      </p:sp>
    </p:spTree>
    <p:extLst>
      <p:ext uri="{BB962C8B-B14F-4D97-AF65-F5344CB8AC3E}">
        <p14:creationId xmlns:p14="http://schemas.microsoft.com/office/powerpoint/2010/main" val="56393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19</a:t>
            </a:fld>
            <a:endParaRPr lang="en-GB" dirty="0"/>
          </a:p>
        </p:txBody>
      </p:sp>
    </p:spTree>
    <p:extLst>
      <p:ext uri="{BB962C8B-B14F-4D97-AF65-F5344CB8AC3E}">
        <p14:creationId xmlns:p14="http://schemas.microsoft.com/office/powerpoint/2010/main" val="241907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7972" indent="-283835" eaLnBrk="0" hangingPunct="0">
              <a:defRPr>
                <a:solidFill>
                  <a:schemeClr val="tx1"/>
                </a:solidFill>
                <a:latin typeface="Arial" panose="020B0604020202020204" pitchFamily="34" charset="0"/>
              </a:defRPr>
            </a:lvl2pPr>
            <a:lvl3pPr marL="1135342" indent="-227068" eaLnBrk="0" hangingPunct="0">
              <a:defRPr>
                <a:solidFill>
                  <a:schemeClr val="tx1"/>
                </a:solidFill>
                <a:latin typeface="Arial" panose="020B0604020202020204" pitchFamily="34" charset="0"/>
              </a:defRPr>
            </a:lvl3pPr>
            <a:lvl4pPr marL="1589479" indent="-227068" eaLnBrk="0" hangingPunct="0">
              <a:defRPr>
                <a:solidFill>
                  <a:schemeClr val="tx1"/>
                </a:solidFill>
                <a:latin typeface="Arial" panose="020B0604020202020204" pitchFamily="34" charset="0"/>
              </a:defRPr>
            </a:lvl4pPr>
            <a:lvl5pPr marL="2043615" indent="-227068" eaLnBrk="0" hangingPunct="0">
              <a:defRPr>
                <a:solidFill>
                  <a:schemeClr val="tx1"/>
                </a:solidFill>
                <a:latin typeface="Arial" panose="020B0604020202020204" pitchFamily="34" charset="0"/>
              </a:defRPr>
            </a:lvl5pPr>
            <a:lvl6pPr marL="2497752" indent="-227068" eaLnBrk="0" fontAlgn="base" hangingPunct="0">
              <a:spcBef>
                <a:spcPct val="0"/>
              </a:spcBef>
              <a:spcAft>
                <a:spcPct val="0"/>
              </a:spcAft>
              <a:defRPr>
                <a:solidFill>
                  <a:schemeClr val="tx1"/>
                </a:solidFill>
                <a:latin typeface="Arial" panose="020B0604020202020204" pitchFamily="34" charset="0"/>
              </a:defRPr>
            </a:lvl6pPr>
            <a:lvl7pPr marL="2951889" indent="-227068" eaLnBrk="0" fontAlgn="base" hangingPunct="0">
              <a:spcBef>
                <a:spcPct val="0"/>
              </a:spcBef>
              <a:spcAft>
                <a:spcPct val="0"/>
              </a:spcAft>
              <a:defRPr>
                <a:solidFill>
                  <a:schemeClr val="tx1"/>
                </a:solidFill>
                <a:latin typeface="Arial" panose="020B0604020202020204" pitchFamily="34" charset="0"/>
              </a:defRPr>
            </a:lvl7pPr>
            <a:lvl8pPr marL="3406026" indent="-227068" eaLnBrk="0" fontAlgn="base" hangingPunct="0">
              <a:spcBef>
                <a:spcPct val="0"/>
              </a:spcBef>
              <a:spcAft>
                <a:spcPct val="0"/>
              </a:spcAft>
              <a:defRPr>
                <a:solidFill>
                  <a:schemeClr val="tx1"/>
                </a:solidFill>
                <a:latin typeface="Arial" panose="020B0604020202020204" pitchFamily="34" charset="0"/>
              </a:defRPr>
            </a:lvl8pPr>
            <a:lvl9pPr marL="3860162" indent="-2270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D4CBE-F382-407F-8760-25C464BE9501}" type="slidenum">
              <a:rPr lang="en-GB"/>
              <a:pPr eaLnBrk="1" hangingPunct="1"/>
              <a:t>2</a:t>
            </a:fld>
            <a:endParaRPr lang="en-GB"/>
          </a:p>
        </p:txBody>
      </p:sp>
    </p:spTree>
    <p:extLst>
      <p:ext uri="{BB962C8B-B14F-4D97-AF65-F5344CB8AC3E}">
        <p14:creationId xmlns:p14="http://schemas.microsoft.com/office/powerpoint/2010/main" val="1505631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20</a:t>
            </a:fld>
            <a:endParaRPr lang="en-GB" dirty="0"/>
          </a:p>
        </p:txBody>
      </p:sp>
    </p:spTree>
    <p:extLst>
      <p:ext uri="{BB962C8B-B14F-4D97-AF65-F5344CB8AC3E}">
        <p14:creationId xmlns:p14="http://schemas.microsoft.com/office/powerpoint/2010/main" val="141648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21</a:t>
            </a:fld>
            <a:endParaRPr lang="en-GB" dirty="0"/>
          </a:p>
        </p:txBody>
      </p:sp>
    </p:spTree>
    <p:extLst>
      <p:ext uri="{BB962C8B-B14F-4D97-AF65-F5344CB8AC3E}">
        <p14:creationId xmlns:p14="http://schemas.microsoft.com/office/powerpoint/2010/main" val="3277259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23</a:t>
            </a:fld>
            <a:endParaRPr lang="en-GB" dirty="0"/>
          </a:p>
        </p:txBody>
      </p:sp>
    </p:spTree>
    <p:extLst>
      <p:ext uri="{BB962C8B-B14F-4D97-AF65-F5344CB8AC3E}">
        <p14:creationId xmlns:p14="http://schemas.microsoft.com/office/powerpoint/2010/main" val="1504184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7972" indent="-283835" eaLnBrk="0" hangingPunct="0">
              <a:defRPr>
                <a:solidFill>
                  <a:schemeClr val="tx1"/>
                </a:solidFill>
                <a:latin typeface="Arial" panose="020B0604020202020204" pitchFamily="34" charset="0"/>
              </a:defRPr>
            </a:lvl2pPr>
            <a:lvl3pPr marL="1135342" indent="-227068" eaLnBrk="0" hangingPunct="0">
              <a:defRPr>
                <a:solidFill>
                  <a:schemeClr val="tx1"/>
                </a:solidFill>
                <a:latin typeface="Arial" panose="020B0604020202020204" pitchFamily="34" charset="0"/>
              </a:defRPr>
            </a:lvl3pPr>
            <a:lvl4pPr marL="1589479" indent="-227068" eaLnBrk="0" hangingPunct="0">
              <a:defRPr>
                <a:solidFill>
                  <a:schemeClr val="tx1"/>
                </a:solidFill>
                <a:latin typeface="Arial" panose="020B0604020202020204" pitchFamily="34" charset="0"/>
              </a:defRPr>
            </a:lvl4pPr>
            <a:lvl5pPr marL="2043615" indent="-227068" eaLnBrk="0" hangingPunct="0">
              <a:defRPr>
                <a:solidFill>
                  <a:schemeClr val="tx1"/>
                </a:solidFill>
                <a:latin typeface="Arial" panose="020B0604020202020204" pitchFamily="34" charset="0"/>
              </a:defRPr>
            </a:lvl5pPr>
            <a:lvl6pPr marL="2497752" indent="-227068" eaLnBrk="0" fontAlgn="base" hangingPunct="0">
              <a:spcBef>
                <a:spcPct val="0"/>
              </a:spcBef>
              <a:spcAft>
                <a:spcPct val="0"/>
              </a:spcAft>
              <a:defRPr>
                <a:solidFill>
                  <a:schemeClr val="tx1"/>
                </a:solidFill>
                <a:latin typeface="Arial" panose="020B0604020202020204" pitchFamily="34" charset="0"/>
              </a:defRPr>
            </a:lvl6pPr>
            <a:lvl7pPr marL="2951889" indent="-227068" eaLnBrk="0" fontAlgn="base" hangingPunct="0">
              <a:spcBef>
                <a:spcPct val="0"/>
              </a:spcBef>
              <a:spcAft>
                <a:spcPct val="0"/>
              </a:spcAft>
              <a:defRPr>
                <a:solidFill>
                  <a:schemeClr val="tx1"/>
                </a:solidFill>
                <a:latin typeface="Arial" panose="020B0604020202020204" pitchFamily="34" charset="0"/>
              </a:defRPr>
            </a:lvl7pPr>
            <a:lvl8pPr marL="3406026" indent="-227068" eaLnBrk="0" fontAlgn="base" hangingPunct="0">
              <a:spcBef>
                <a:spcPct val="0"/>
              </a:spcBef>
              <a:spcAft>
                <a:spcPct val="0"/>
              </a:spcAft>
              <a:defRPr>
                <a:solidFill>
                  <a:schemeClr val="tx1"/>
                </a:solidFill>
                <a:latin typeface="Arial" panose="020B0604020202020204" pitchFamily="34" charset="0"/>
              </a:defRPr>
            </a:lvl8pPr>
            <a:lvl9pPr marL="3860162" indent="-2270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942E04-160D-466C-971F-13AA894C312F}" type="slidenum">
              <a:rPr lang="en-GB"/>
              <a:pPr eaLnBrk="1" hangingPunct="1"/>
              <a:t>24</a:t>
            </a:fld>
            <a:endParaRPr lang="en-GB"/>
          </a:p>
        </p:txBody>
      </p:sp>
    </p:spTree>
    <p:extLst>
      <p:ext uri="{BB962C8B-B14F-4D97-AF65-F5344CB8AC3E}">
        <p14:creationId xmlns:p14="http://schemas.microsoft.com/office/powerpoint/2010/main" val="4034853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25</a:t>
            </a:fld>
            <a:endParaRPr lang="en-GB" dirty="0"/>
          </a:p>
        </p:txBody>
      </p:sp>
    </p:spTree>
    <p:extLst>
      <p:ext uri="{BB962C8B-B14F-4D97-AF65-F5344CB8AC3E}">
        <p14:creationId xmlns:p14="http://schemas.microsoft.com/office/powerpoint/2010/main" val="1434410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26</a:t>
            </a:fld>
            <a:endParaRPr lang="en-GB" dirty="0"/>
          </a:p>
        </p:txBody>
      </p:sp>
    </p:spTree>
    <p:extLst>
      <p:ext uri="{BB962C8B-B14F-4D97-AF65-F5344CB8AC3E}">
        <p14:creationId xmlns:p14="http://schemas.microsoft.com/office/powerpoint/2010/main" val="853156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27</a:t>
            </a:fld>
            <a:endParaRPr lang="en-GB" dirty="0"/>
          </a:p>
        </p:txBody>
      </p:sp>
    </p:spTree>
    <p:extLst>
      <p:ext uri="{BB962C8B-B14F-4D97-AF65-F5344CB8AC3E}">
        <p14:creationId xmlns:p14="http://schemas.microsoft.com/office/powerpoint/2010/main" val="362764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28</a:t>
            </a:fld>
            <a:endParaRPr lang="en-GB" dirty="0"/>
          </a:p>
        </p:txBody>
      </p:sp>
    </p:spTree>
    <p:extLst>
      <p:ext uri="{BB962C8B-B14F-4D97-AF65-F5344CB8AC3E}">
        <p14:creationId xmlns:p14="http://schemas.microsoft.com/office/powerpoint/2010/main" val="3990409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29</a:t>
            </a:fld>
            <a:endParaRPr lang="en-GB" dirty="0"/>
          </a:p>
        </p:txBody>
      </p:sp>
    </p:spTree>
    <p:extLst>
      <p:ext uri="{BB962C8B-B14F-4D97-AF65-F5344CB8AC3E}">
        <p14:creationId xmlns:p14="http://schemas.microsoft.com/office/powerpoint/2010/main" val="2477822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C59BA1-659A-494C-AD07-B7B8C8FBF901}" type="slidenum">
              <a:rPr lang="en-GB"/>
              <a:pPr eaLnBrk="1" hangingPunct="1"/>
              <a:t>30</a:t>
            </a:fld>
            <a:endParaRPr lang="en-GB"/>
          </a:p>
        </p:txBody>
      </p:sp>
    </p:spTree>
    <p:extLst>
      <p:ext uri="{BB962C8B-B14F-4D97-AF65-F5344CB8AC3E}">
        <p14:creationId xmlns:p14="http://schemas.microsoft.com/office/powerpoint/2010/main" val="127359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7972" indent="-283835" eaLnBrk="0" hangingPunct="0">
              <a:defRPr>
                <a:solidFill>
                  <a:schemeClr val="tx1"/>
                </a:solidFill>
                <a:latin typeface="Arial" panose="020B0604020202020204" pitchFamily="34" charset="0"/>
              </a:defRPr>
            </a:lvl2pPr>
            <a:lvl3pPr marL="1135342" indent="-227068" eaLnBrk="0" hangingPunct="0">
              <a:defRPr>
                <a:solidFill>
                  <a:schemeClr val="tx1"/>
                </a:solidFill>
                <a:latin typeface="Arial" panose="020B0604020202020204" pitchFamily="34" charset="0"/>
              </a:defRPr>
            </a:lvl3pPr>
            <a:lvl4pPr marL="1589479" indent="-227068" eaLnBrk="0" hangingPunct="0">
              <a:defRPr>
                <a:solidFill>
                  <a:schemeClr val="tx1"/>
                </a:solidFill>
                <a:latin typeface="Arial" panose="020B0604020202020204" pitchFamily="34" charset="0"/>
              </a:defRPr>
            </a:lvl4pPr>
            <a:lvl5pPr marL="2043615" indent="-227068" eaLnBrk="0" hangingPunct="0">
              <a:defRPr>
                <a:solidFill>
                  <a:schemeClr val="tx1"/>
                </a:solidFill>
                <a:latin typeface="Arial" panose="020B0604020202020204" pitchFamily="34" charset="0"/>
              </a:defRPr>
            </a:lvl5pPr>
            <a:lvl6pPr marL="2497752" indent="-227068" eaLnBrk="0" fontAlgn="base" hangingPunct="0">
              <a:spcBef>
                <a:spcPct val="0"/>
              </a:spcBef>
              <a:spcAft>
                <a:spcPct val="0"/>
              </a:spcAft>
              <a:defRPr>
                <a:solidFill>
                  <a:schemeClr val="tx1"/>
                </a:solidFill>
                <a:latin typeface="Arial" panose="020B0604020202020204" pitchFamily="34" charset="0"/>
              </a:defRPr>
            </a:lvl6pPr>
            <a:lvl7pPr marL="2951889" indent="-227068" eaLnBrk="0" fontAlgn="base" hangingPunct="0">
              <a:spcBef>
                <a:spcPct val="0"/>
              </a:spcBef>
              <a:spcAft>
                <a:spcPct val="0"/>
              </a:spcAft>
              <a:defRPr>
                <a:solidFill>
                  <a:schemeClr val="tx1"/>
                </a:solidFill>
                <a:latin typeface="Arial" panose="020B0604020202020204" pitchFamily="34" charset="0"/>
              </a:defRPr>
            </a:lvl7pPr>
            <a:lvl8pPr marL="3406026" indent="-227068" eaLnBrk="0" fontAlgn="base" hangingPunct="0">
              <a:spcBef>
                <a:spcPct val="0"/>
              </a:spcBef>
              <a:spcAft>
                <a:spcPct val="0"/>
              </a:spcAft>
              <a:defRPr>
                <a:solidFill>
                  <a:schemeClr val="tx1"/>
                </a:solidFill>
                <a:latin typeface="Arial" panose="020B0604020202020204" pitchFamily="34" charset="0"/>
              </a:defRPr>
            </a:lvl8pPr>
            <a:lvl9pPr marL="3860162" indent="-2270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C59BA1-659A-494C-AD07-B7B8C8FBF901}" type="slidenum">
              <a:rPr lang="en-GB"/>
              <a:pPr eaLnBrk="1" hangingPunct="1"/>
              <a:t>3</a:t>
            </a:fld>
            <a:endParaRPr lang="en-GB"/>
          </a:p>
        </p:txBody>
      </p:sp>
    </p:spTree>
    <p:extLst>
      <p:ext uri="{BB962C8B-B14F-4D97-AF65-F5344CB8AC3E}">
        <p14:creationId xmlns:p14="http://schemas.microsoft.com/office/powerpoint/2010/main" val="2579429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31</a:t>
            </a:fld>
            <a:endParaRPr lang="en-GB" dirty="0"/>
          </a:p>
        </p:txBody>
      </p:sp>
    </p:spTree>
    <p:extLst>
      <p:ext uri="{BB962C8B-B14F-4D97-AF65-F5344CB8AC3E}">
        <p14:creationId xmlns:p14="http://schemas.microsoft.com/office/powerpoint/2010/main" val="3036639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32</a:t>
            </a:fld>
            <a:endParaRPr lang="en-GB" dirty="0"/>
          </a:p>
        </p:txBody>
      </p:sp>
    </p:spTree>
    <p:extLst>
      <p:ext uri="{BB962C8B-B14F-4D97-AF65-F5344CB8AC3E}">
        <p14:creationId xmlns:p14="http://schemas.microsoft.com/office/powerpoint/2010/main" val="2808675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33</a:t>
            </a:fld>
            <a:endParaRPr lang="en-GB" dirty="0"/>
          </a:p>
        </p:txBody>
      </p:sp>
    </p:spTree>
    <p:extLst>
      <p:ext uri="{BB962C8B-B14F-4D97-AF65-F5344CB8AC3E}">
        <p14:creationId xmlns:p14="http://schemas.microsoft.com/office/powerpoint/2010/main" val="3217670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34</a:t>
            </a:fld>
            <a:endParaRPr lang="en-GB"/>
          </a:p>
        </p:txBody>
      </p:sp>
    </p:spTree>
    <p:extLst>
      <p:ext uri="{BB962C8B-B14F-4D97-AF65-F5344CB8AC3E}">
        <p14:creationId xmlns:p14="http://schemas.microsoft.com/office/powerpoint/2010/main" val="2929458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35</a:t>
            </a:fld>
            <a:endParaRPr lang="en-GB"/>
          </a:p>
        </p:txBody>
      </p:sp>
    </p:spTree>
    <p:extLst>
      <p:ext uri="{BB962C8B-B14F-4D97-AF65-F5344CB8AC3E}">
        <p14:creationId xmlns:p14="http://schemas.microsoft.com/office/powerpoint/2010/main" val="4288043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36</a:t>
            </a:fld>
            <a:endParaRPr lang="en-GB"/>
          </a:p>
        </p:txBody>
      </p:sp>
    </p:spTree>
    <p:extLst>
      <p:ext uri="{BB962C8B-B14F-4D97-AF65-F5344CB8AC3E}">
        <p14:creationId xmlns:p14="http://schemas.microsoft.com/office/powerpoint/2010/main" val="1513558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37</a:t>
            </a:fld>
            <a:endParaRPr lang="en-GB"/>
          </a:p>
        </p:txBody>
      </p:sp>
    </p:spTree>
    <p:extLst>
      <p:ext uri="{BB962C8B-B14F-4D97-AF65-F5344CB8AC3E}">
        <p14:creationId xmlns:p14="http://schemas.microsoft.com/office/powerpoint/2010/main" val="340039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38</a:t>
            </a:fld>
            <a:endParaRPr lang="en-GB" dirty="0"/>
          </a:p>
        </p:txBody>
      </p:sp>
    </p:spTree>
    <p:extLst>
      <p:ext uri="{BB962C8B-B14F-4D97-AF65-F5344CB8AC3E}">
        <p14:creationId xmlns:p14="http://schemas.microsoft.com/office/powerpoint/2010/main" val="1375996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39</a:t>
            </a:fld>
            <a:endParaRPr lang="en-GB" dirty="0"/>
          </a:p>
        </p:txBody>
      </p:sp>
    </p:spTree>
    <p:extLst>
      <p:ext uri="{BB962C8B-B14F-4D97-AF65-F5344CB8AC3E}">
        <p14:creationId xmlns:p14="http://schemas.microsoft.com/office/powerpoint/2010/main" val="159388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7972" indent="-283835" eaLnBrk="0" hangingPunct="0">
              <a:defRPr>
                <a:solidFill>
                  <a:schemeClr val="tx1"/>
                </a:solidFill>
                <a:latin typeface="Arial" panose="020B0604020202020204" pitchFamily="34" charset="0"/>
              </a:defRPr>
            </a:lvl2pPr>
            <a:lvl3pPr marL="1135342" indent="-227068" eaLnBrk="0" hangingPunct="0">
              <a:defRPr>
                <a:solidFill>
                  <a:schemeClr val="tx1"/>
                </a:solidFill>
                <a:latin typeface="Arial" panose="020B0604020202020204" pitchFamily="34" charset="0"/>
              </a:defRPr>
            </a:lvl3pPr>
            <a:lvl4pPr marL="1589479" indent="-227068" eaLnBrk="0" hangingPunct="0">
              <a:defRPr>
                <a:solidFill>
                  <a:schemeClr val="tx1"/>
                </a:solidFill>
                <a:latin typeface="Arial" panose="020B0604020202020204" pitchFamily="34" charset="0"/>
              </a:defRPr>
            </a:lvl4pPr>
            <a:lvl5pPr marL="2043615" indent="-227068" eaLnBrk="0" hangingPunct="0">
              <a:defRPr>
                <a:solidFill>
                  <a:schemeClr val="tx1"/>
                </a:solidFill>
                <a:latin typeface="Arial" panose="020B0604020202020204" pitchFamily="34" charset="0"/>
              </a:defRPr>
            </a:lvl5pPr>
            <a:lvl6pPr marL="2497752" indent="-227068" eaLnBrk="0" fontAlgn="base" hangingPunct="0">
              <a:spcBef>
                <a:spcPct val="0"/>
              </a:spcBef>
              <a:spcAft>
                <a:spcPct val="0"/>
              </a:spcAft>
              <a:defRPr>
                <a:solidFill>
                  <a:schemeClr val="tx1"/>
                </a:solidFill>
                <a:latin typeface="Arial" panose="020B0604020202020204" pitchFamily="34" charset="0"/>
              </a:defRPr>
            </a:lvl6pPr>
            <a:lvl7pPr marL="2951889" indent="-227068" eaLnBrk="0" fontAlgn="base" hangingPunct="0">
              <a:spcBef>
                <a:spcPct val="0"/>
              </a:spcBef>
              <a:spcAft>
                <a:spcPct val="0"/>
              </a:spcAft>
              <a:defRPr>
                <a:solidFill>
                  <a:schemeClr val="tx1"/>
                </a:solidFill>
                <a:latin typeface="Arial" panose="020B0604020202020204" pitchFamily="34" charset="0"/>
              </a:defRPr>
            </a:lvl7pPr>
            <a:lvl8pPr marL="3406026" indent="-227068" eaLnBrk="0" fontAlgn="base" hangingPunct="0">
              <a:spcBef>
                <a:spcPct val="0"/>
              </a:spcBef>
              <a:spcAft>
                <a:spcPct val="0"/>
              </a:spcAft>
              <a:defRPr>
                <a:solidFill>
                  <a:schemeClr val="tx1"/>
                </a:solidFill>
                <a:latin typeface="Arial" panose="020B0604020202020204" pitchFamily="34" charset="0"/>
              </a:defRPr>
            </a:lvl8pPr>
            <a:lvl9pPr marL="3860162" indent="-2270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D4CBE-F382-407F-8760-25C464BE9501}" type="slidenum">
              <a:rPr lang="en-GB"/>
              <a:pPr eaLnBrk="1" hangingPunct="1"/>
              <a:t>4</a:t>
            </a:fld>
            <a:endParaRPr lang="en-GB"/>
          </a:p>
        </p:txBody>
      </p:sp>
    </p:spTree>
    <p:extLst>
      <p:ext uri="{BB962C8B-B14F-4D97-AF65-F5344CB8AC3E}">
        <p14:creationId xmlns:p14="http://schemas.microsoft.com/office/powerpoint/2010/main" val="158656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5</a:t>
            </a:fld>
            <a:endParaRPr lang="en-GB" dirty="0"/>
          </a:p>
        </p:txBody>
      </p:sp>
    </p:spTree>
    <p:extLst>
      <p:ext uri="{BB962C8B-B14F-4D97-AF65-F5344CB8AC3E}">
        <p14:creationId xmlns:p14="http://schemas.microsoft.com/office/powerpoint/2010/main" val="306707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6</a:t>
            </a:fld>
            <a:endParaRPr lang="en-GB" dirty="0"/>
          </a:p>
        </p:txBody>
      </p:sp>
    </p:spTree>
    <p:extLst>
      <p:ext uri="{BB962C8B-B14F-4D97-AF65-F5344CB8AC3E}">
        <p14:creationId xmlns:p14="http://schemas.microsoft.com/office/powerpoint/2010/main" val="31307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7</a:t>
            </a:fld>
            <a:endParaRPr lang="en-GB" dirty="0"/>
          </a:p>
        </p:txBody>
      </p:sp>
    </p:spTree>
    <p:extLst>
      <p:ext uri="{BB962C8B-B14F-4D97-AF65-F5344CB8AC3E}">
        <p14:creationId xmlns:p14="http://schemas.microsoft.com/office/powerpoint/2010/main" val="265659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8</a:t>
            </a:fld>
            <a:endParaRPr lang="en-GB" dirty="0"/>
          </a:p>
        </p:txBody>
      </p:sp>
    </p:spTree>
    <p:extLst>
      <p:ext uri="{BB962C8B-B14F-4D97-AF65-F5344CB8AC3E}">
        <p14:creationId xmlns:p14="http://schemas.microsoft.com/office/powerpoint/2010/main" val="306609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F852482-69E2-4EFF-9C06-A36CB0AA8622}" type="slidenum">
              <a:rPr lang="en-GB" smtClean="0"/>
              <a:pPr>
                <a:defRPr/>
              </a:pPr>
              <a:t>9</a:t>
            </a:fld>
            <a:endParaRPr lang="en-GB" dirty="0"/>
          </a:p>
        </p:txBody>
      </p:sp>
    </p:spTree>
    <p:extLst>
      <p:ext uri="{BB962C8B-B14F-4D97-AF65-F5344CB8AC3E}">
        <p14:creationId xmlns:p14="http://schemas.microsoft.com/office/powerpoint/2010/main" val="427230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Title Placeholder 1"/>
          <p:cNvSpPr>
            <a:spLocks noGrp="1"/>
          </p:cNvSpPr>
          <p:nvPr>
            <p:ph type="ctrTitle"/>
          </p:nvPr>
        </p:nvSpPr>
        <p:spPr>
          <a:xfrm>
            <a:off x="1143000" y="2886075"/>
            <a:ext cx="3997325" cy="1177925"/>
          </a:xfrm>
        </p:spPr>
        <p:txBody>
          <a:bodyPr/>
          <a:lstStyle>
            <a:lvl1pPr>
              <a:lnSpc>
                <a:spcPts val="3225"/>
              </a:lnSpc>
              <a:defRPr sz="3900" b="0"/>
            </a:lvl1pPr>
          </a:lstStyle>
          <a:p>
            <a:r>
              <a:rPr lang="en-GB"/>
              <a:t>Click to edit </a:t>
            </a:r>
            <a:br>
              <a:rPr lang="en-GB"/>
            </a:br>
            <a:r>
              <a:rPr lang="en-GB"/>
              <a:t>Master title style</a:t>
            </a:r>
          </a:p>
        </p:txBody>
      </p:sp>
      <p:sp>
        <p:nvSpPr>
          <p:cNvPr id="10243" name="Text Placeholder 2"/>
          <p:cNvSpPr>
            <a:spLocks noGrp="1"/>
          </p:cNvSpPr>
          <p:nvPr>
            <p:ph type="subTitle" idx="1"/>
          </p:nvPr>
        </p:nvSpPr>
        <p:spPr>
          <a:xfrm>
            <a:off x="406400" y="6029325"/>
            <a:ext cx="4740275" cy="303213"/>
          </a:xfrm>
        </p:spPr>
        <p:txBody>
          <a:bodyPr/>
          <a:lstStyle>
            <a:lvl1pPr marL="0" indent="0">
              <a:lnSpc>
                <a:spcPts val="2000"/>
              </a:lnSpc>
              <a:defRPr sz="1600" b="1"/>
            </a:lvl1pPr>
          </a:lstStyle>
          <a:p>
            <a:r>
              <a:rPr lang="en-GB"/>
              <a:t>Click to edit Master subtitle style</a:t>
            </a:r>
          </a:p>
        </p:txBody>
      </p:sp>
      <p:sp>
        <p:nvSpPr>
          <p:cNvPr id="5" name="Slide Number Placeholder 9"/>
          <p:cNvSpPr>
            <a:spLocks noGrp="1"/>
          </p:cNvSpPr>
          <p:nvPr>
            <p:ph type="sldNum" sz="quarter" idx="10"/>
          </p:nvPr>
        </p:nvSpPr>
        <p:spPr>
          <a:xfrm>
            <a:off x="415925" y="6553200"/>
            <a:ext cx="282575" cy="144463"/>
          </a:xfrm>
        </p:spPr>
        <p:txBody>
          <a:bodyPr/>
          <a:lstStyle>
            <a:lvl1pPr>
              <a:lnSpc>
                <a:spcPts val="1200"/>
              </a:lnSpc>
              <a:defRPr/>
            </a:lvl1pPr>
          </a:lstStyle>
          <a:p>
            <a:pPr>
              <a:defRPr/>
            </a:pPr>
            <a:fld id="{AAB234C9-2789-427F-AA36-528436DD71F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9"/>
          <p:cNvSpPr>
            <a:spLocks noGrp="1"/>
          </p:cNvSpPr>
          <p:nvPr>
            <p:ph type="sldNum" sz="quarter" idx="10"/>
          </p:nvPr>
        </p:nvSpPr>
        <p:spPr/>
        <p:txBody>
          <a:bodyPr/>
          <a:lstStyle>
            <a:lvl1pPr>
              <a:defRPr/>
            </a:lvl1pPr>
          </a:lstStyle>
          <a:p>
            <a:pPr>
              <a:defRPr/>
            </a:pPr>
            <a:fld id="{8FC9E657-3117-4EE6-B70B-403725A32B80}"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50838"/>
            <a:ext cx="2106613" cy="6016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4813" y="350838"/>
            <a:ext cx="6167437" cy="6016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9"/>
          <p:cNvSpPr>
            <a:spLocks noGrp="1"/>
          </p:cNvSpPr>
          <p:nvPr>
            <p:ph type="sldNum" sz="quarter" idx="10"/>
          </p:nvPr>
        </p:nvSpPr>
        <p:spPr/>
        <p:txBody>
          <a:bodyPr/>
          <a:lstStyle>
            <a:lvl1pPr>
              <a:defRPr/>
            </a:lvl1pPr>
          </a:lstStyle>
          <a:p>
            <a:pPr>
              <a:defRPr/>
            </a:pPr>
            <a:fld id="{A1559344-658B-4D6B-9894-B8C78FEC50D2}"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9"/>
          <p:cNvSpPr>
            <a:spLocks noGrp="1"/>
          </p:cNvSpPr>
          <p:nvPr>
            <p:ph type="sldNum" sz="quarter" idx="10"/>
          </p:nvPr>
        </p:nvSpPr>
        <p:spPr/>
        <p:txBody>
          <a:bodyPr/>
          <a:lstStyle>
            <a:lvl1pPr>
              <a:defRPr/>
            </a:lvl1pPr>
          </a:lstStyle>
          <a:p>
            <a:pPr>
              <a:defRPr/>
            </a:pPr>
            <a:fld id="{1ECFF17B-1E12-400D-8BF6-B2C9D75771DB}"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C6D8E9EF-C776-454E-8155-B9BC1FD9E8D6}"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4813" y="1147763"/>
            <a:ext cx="4135437" cy="521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92650" y="1147763"/>
            <a:ext cx="4135438" cy="521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9"/>
          <p:cNvSpPr>
            <a:spLocks noGrp="1"/>
          </p:cNvSpPr>
          <p:nvPr>
            <p:ph type="sldNum" sz="quarter" idx="10"/>
          </p:nvPr>
        </p:nvSpPr>
        <p:spPr/>
        <p:txBody>
          <a:bodyPr/>
          <a:lstStyle>
            <a:lvl1pPr>
              <a:defRPr/>
            </a:lvl1pPr>
          </a:lstStyle>
          <a:p>
            <a:pPr>
              <a:defRPr/>
            </a:pPr>
            <a:fld id="{41632590-1F00-41B9-AA68-363A109C4A7E}"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9"/>
          <p:cNvSpPr>
            <a:spLocks noGrp="1"/>
          </p:cNvSpPr>
          <p:nvPr>
            <p:ph type="sldNum" sz="quarter" idx="10"/>
          </p:nvPr>
        </p:nvSpPr>
        <p:spPr/>
        <p:txBody>
          <a:bodyPr/>
          <a:lstStyle>
            <a:lvl1pPr>
              <a:defRPr/>
            </a:lvl1pPr>
          </a:lstStyle>
          <a:p>
            <a:pPr>
              <a:defRPr/>
            </a:pPr>
            <a:fld id="{EC4B68EE-D2B4-4AAD-A3C0-8AE79083E691}"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9"/>
          <p:cNvSpPr>
            <a:spLocks noGrp="1"/>
          </p:cNvSpPr>
          <p:nvPr>
            <p:ph type="sldNum" sz="quarter" idx="10"/>
          </p:nvPr>
        </p:nvSpPr>
        <p:spPr/>
        <p:txBody>
          <a:bodyPr/>
          <a:lstStyle>
            <a:lvl1pPr>
              <a:defRPr/>
            </a:lvl1pPr>
          </a:lstStyle>
          <a:p>
            <a:pPr>
              <a:defRPr/>
            </a:pPr>
            <a:fld id="{E68306F5-02B3-41AF-8604-C5996D584FA4}"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20315C67-D3C0-44BA-ACB9-46592B4E9834}"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4F5E57D5-2512-4BD7-AB10-4D1A9C6C3EA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33886B9A-BECC-4BEB-8360-48927A315053}"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itle Placeholder 1"/>
          <p:cNvSpPr>
            <a:spLocks noGrp="1"/>
          </p:cNvSpPr>
          <p:nvPr>
            <p:ph type="title"/>
          </p:nvPr>
        </p:nvSpPr>
        <p:spPr bwMode="auto">
          <a:xfrm>
            <a:off x="407988" y="350838"/>
            <a:ext cx="8423275" cy="630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2052" name="Text Placeholder 2"/>
          <p:cNvSpPr>
            <a:spLocks noGrp="1"/>
          </p:cNvSpPr>
          <p:nvPr>
            <p:ph type="body" idx="1"/>
          </p:nvPr>
        </p:nvSpPr>
        <p:spPr bwMode="auto">
          <a:xfrm>
            <a:off x="404813" y="1147763"/>
            <a:ext cx="8423275" cy="5219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9"/>
          <p:cNvSpPr>
            <a:spLocks noGrp="1"/>
          </p:cNvSpPr>
          <p:nvPr>
            <p:ph type="sldNum" sz="quarter" idx="4"/>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075"/>
              </a:lnSpc>
              <a:defRPr sz="900" b="1">
                <a:solidFill>
                  <a:schemeClr val="tx2"/>
                </a:solidFill>
                <a:cs typeface="Arial" pitchFamily="34" charset="0"/>
              </a:defRPr>
            </a:lvl1pPr>
          </a:lstStyle>
          <a:p>
            <a:pPr>
              <a:defRPr/>
            </a:pPr>
            <a:fld id="{45AF23C6-CE68-4894-AD6F-2A7D495C8D8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35"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rtl="0" eaLnBrk="0" fontAlgn="base" hangingPunct="0">
        <a:lnSpc>
          <a:spcPts val="3050"/>
        </a:lnSpc>
        <a:spcBef>
          <a:spcPct val="0"/>
        </a:spcBef>
        <a:spcAft>
          <a:spcPct val="0"/>
        </a:spcAft>
        <a:defRPr sz="2700" b="1">
          <a:solidFill>
            <a:schemeClr val="tx2"/>
          </a:solidFill>
          <a:latin typeface="+mj-lt"/>
          <a:ea typeface="+mj-ea"/>
          <a:cs typeface="+mj-cs"/>
        </a:defRPr>
      </a:lvl1pPr>
      <a:lvl2pPr algn="l" rtl="0" eaLnBrk="0" fontAlgn="base" hangingPunct="0">
        <a:lnSpc>
          <a:spcPts val="3050"/>
        </a:lnSpc>
        <a:spcBef>
          <a:spcPct val="0"/>
        </a:spcBef>
        <a:spcAft>
          <a:spcPct val="0"/>
        </a:spcAft>
        <a:defRPr sz="2700" b="1">
          <a:solidFill>
            <a:schemeClr val="tx2"/>
          </a:solidFill>
          <a:latin typeface="Times New Roman" pitchFamily="18" charset="0"/>
        </a:defRPr>
      </a:lvl2pPr>
      <a:lvl3pPr algn="l" rtl="0" eaLnBrk="0" fontAlgn="base" hangingPunct="0">
        <a:lnSpc>
          <a:spcPts val="3050"/>
        </a:lnSpc>
        <a:spcBef>
          <a:spcPct val="0"/>
        </a:spcBef>
        <a:spcAft>
          <a:spcPct val="0"/>
        </a:spcAft>
        <a:defRPr sz="2700" b="1">
          <a:solidFill>
            <a:schemeClr val="tx2"/>
          </a:solidFill>
          <a:latin typeface="Times New Roman" pitchFamily="18" charset="0"/>
        </a:defRPr>
      </a:lvl3pPr>
      <a:lvl4pPr algn="l" rtl="0" eaLnBrk="0" fontAlgn="base" hangingPunct="0">
        <a:lnSpc>
          <a:spcPts val="3050"/>
        </a:lnSpc>
        <a:spcBef>
          <a:spcPct val="0"/>
        </a:spcBef>
        <a:spcAft>
          <a:spcPct val="0"/>
        </a:spcAft>
        <a:defRPr sz="2700" b="1">
          <a:solidFill>
            <a:schemeClr val="tx2"/>
          </a:solidFill>
          <a:latin typeface="Times New Roman" pitchFamily="18" charset="0"/>
        </a:defRPr>
      </a:lvl4pPr>
      <a:lvl5pPr algn="l" rtl="0" eaLnBrk="0" fontAlgn="base" hangingPunct="0">
        <a:lnSpc>
          <a:spcPts val="3050"/>
        </a:lnSpc>
        <a:spcBef>
          <a:spcPct val="0"/>
        </a:spcBef>
        <a:spcAft>
          <a:spcPct val="0"/>
        </a:spcAft>
        <a:defRPr sz="2700" b="1">
          <a:solidFill>
            <a:schemeClr val="tx2"/>
          </a:solidFill>
          <a:latin typeface="Times New Roman" pitchFamily="18" charset="0"/>
        </a:defRPr>
      </a:lvl5pPr>
      <a:lvl6pPr marL="457200" algn="l" rtl="0" fontAlgn="base">
        <a:lnSpc>
          <a:spcPts val="3050"/>
        </a:lnSpc>
        <a:spcBef>
          <a:spcPct val="0"/>
        </a:spcBef>
        <a:spcAft>
          <a:spcPct val="0"/>
        </a:spcAft>
        <a:defRPr sz="2700" b="1">
          <a:solidFill>
            <a:schemeClr val="tx2"/>
          </a:solidFill>
          <a:latin typeface="Times New Roman" pitchFamily="18" charset="0"/>
        </a:defRPr>
      </a:lvl6pPr>
      <a:lvl7pPr marL="914400" algn="l" rtl="0" fontAlgn="base">
        <a:lnSpc>
          <a:spcPts val="3050"/>
        </a:lnSpc>
        <a:spcBef>
          <a:spcPct val="0"/>
        </a:spcBef>
        <a:spcAft>
          <a:spcPct val="0"/>
        </a:spcAft>
        <a:defRPr sz="2700" b="1">
          <a:solidFill>
            <a:schemeClr val="tx2"/>
          </a:solidFill>
          <a:latin typeface="Times New Roman" pitchFamily="18" charset="0"/>
        </a:defRPr>
      </a:lvl7pPr>
      <a:lvl8pPr marL="1371600" algn="l" rtl="0" fontAlgn="base">
        <a:lnSpc>
          <a:spcPts val="3050"/>
        </a:lnSpc>
        <a:spcBef>
          <a:spcPct val="0"/>
        </a:spcBef>
        <a:spcAft>
          <a:spcPct val="0"/>
        </a:spcAft>
        <a:defRPr sz="2700" b="1">
          <a:solidFill>
            <a:schemeClr val="tx2"/>
          </a:solidFill>
          <a:latin typeface="Times New Roman" pitchFamily="18" charset="0"/>
        </a:defRPr>
      </a:lvl8pPr>
      <a:lvl9pPr marL="1828800" algn="l" rtl="0" fontAlgn="base">
        <a:lnSpc>
          <a:spcPts val="3050"/>
        </a:lnSpc>
        <a:spcBef>
          <a:spcPct val="0"/>
        </a:spcBef>
        <a:spcAft>
          <a:spcPct val="0"/>
        </a:spcAft>
        <a:defRPr sz="2700" b="1">
          <a:solidFill>
            <a:schemeClr val="tx2"/>
          </a:solidFill>
          <a:latin typeface="Times New Roman" pitchFamily="18" charset="0"/>
        </a:defRPr>
      </a:lvl9pPr>
    </p:titleStyle>
    <p:bodyStyle>
      <a:lvl1pPr marL="342900" indent="-342900" algn="l" rtl="0" eaLnBrk="0" fontAlgn="base" hangingPunct="0">
        <a:spcBef>
          <a:spcPct val="0"/>
        </a:spcBef>
        <a:spcAft>
          <a:spcPts val="275"/>
        </a:spcAft>
        <a:buFont typeface="Arial" pitchFamily="34" charset="0"/>
        <a:defRPr sz="2200">
          <a:solidFill>
            <a:schemeClr val="tx2"/>
          </a:solidFill>
          <a:latin typeface="+mn-lt"/>
          <a:ea typeface="+mn-ea"/>
          <a:cs typeface="+mn-cs"/>
        </a:defRPr>
      </a:lvl1pPr>
      <a:lvl2pPr marL="182563" indent="-182563" algn="l" rtl="0" eaLnBrk="0" fontAlgn="base" hangingPunct="0">
        <a:spcBef>
          <a:spcPct val="0"/>
        </a:spcBef>
        <a:spcAft>
          <a:spcPts val="275"/>
        </a:spcAft>
        <a:buFont typeface="Arial" pitchFamily="34" charset="0"/>
        <a:buChar char="•"/>
        <a:defRPr sz="2200">
          <a:solidFill>
            <a:schemeClr val="tx2"/>
          </a:solidFill>
          <a:latin typeface="+mn-lt"/>
        </a:defRPr>
      </a:lvl2pPr>
      <a:lvl3pPr marL="357188" indent="-174625" algn="l" rtl="0" eaLnBrk="0" fontAlgn="base" hangingPunct="0">
        <a:spcBef>
          <a:spcPct val="0"/>
        </a:spcBef>
        <a:spcAft>
          <a:spcPts val="275"/>
        </a:spcAft>
        <a:buFont typeface="Arial" pitchFamily="34" charset="0"/>
        <a:buChar char="‒"/>
        <a:defRPr sz="2200">
          <a:solidFill>
            <a:schemeClr val="tx2"/>
          </a:solidFill>
          <a:latin typeface="+mn-lt"/>
        </a:defRPr>
      </a:lvl3pPr>
      <a:lvl4pPr marL="539750" indent="-182563" algn="l" rtl="0" eaLnBrk="0" fontAlgn="base" hangingPunct="0">
        <a:spcBef>
          <a:spcPct val="0"/>
        </a:spcBef>
        <a:spcAft>
          <a:spcPts val="538"/>
        </a:spcAft>
        <a:buFont typeface="Arial" pitchFamily="34" charset="0"/>
        <a:buChar char="•"/>
        <a:defRPr>
          <a:solidFill>
            <a:schemeClr val="tx2"/>
          </a:solidFill>
          <a:latin typeface="+mn-lt"/>
        </a:defRPr>
      </a:lvl4pPr>
      <a:lvl5pPr marL="712788" indent="-173038" algn="l" rtl="0" eaLnBrk="0" fontAlgn="base" hangingPunct="0">
        <a:spcBef>
          <a:spcPct val="0"/>
        </a:spcBef>
        <a:spcAft>
          <a:spcPts val="538"/>
        </a:spcAft>
        <a:buFont typeface="Arial" pitchFamily="34" charset="0"/>
        <a:buChar char="‒"/>
        <a:defRPr>
          <a:solidFill>
            <a:schemeClr val="tx2"/>
          </a:solidFill>
          <a:latin typeface="+mn-lt"/>
        </a:defRPr>
      </a:lvl5pPr>
      <a:lvl6pPr marL="1169988" indent="-173038" algn="l" rtl="0" fontAlgn="base">
        <a:spcBef>
          <a:spcPct val="0"/>
        </a:spcBef>
        <a:spcAft>
          <a:spcPts val="538"/>
        </a:spcAft>
        <a:buFont typeface="Arial" pitchFamily="34" charset="0"/>
        <a:buChar char="‒"/>
        <a:defRPr>
          <a:solidFill>
            <a:schemeClr val="tx2"/>
          </a:solidFill>
          <a:latin typeface="+mn-lt"/>
        </a:defRPr>
      </a:lvl6pPr>
      <a:lvl7pPr marL="1627188" indent="-173038" algn="l" rtl="0" fontAlgn="base">
        <a:spcBef>
          <a:spcPct val="0"/>
        </a:spcBef>
        <a:spcAft>
          <a:spcPts val="538"/>
        </a:spcAft>
        <a:buFont typeface="Arial" pitchFamily="34" charset="0"/>
        <a:buChar char="‒"/>
        <a:defRPr>
          <a:solidFill>
            <a:schemeClr val="tx2"/>
          </a:solidFill>
          <a:latin typeface="+mn-lt"/>
        </a:defRPr>
      </a:lvl7pPr>
      <a:lvl8pPr marL="2084388" indent="-173038" algn="l" rtl="0" fontAlgn="base">
        <a:spcBef>
          <a:spcPct val="0"/>
        </a:spcBef>
        <a:spcAft>
          <a:spcPts val="538"/>
        </a:spcAft>
        <a:buFont typeface="Arial" pitchFamily="34" charset="0"/>
        <a:buChar char="‒"/>
        <a:defRPr>
          <a:solidFill>
            <a:schemeClr val="tx2"/>
          </a:solidFill>
          <a:latin typeface="+mn-lt"/>
        </a:defRPr>
      </a:lvl8pPr>
      <a:lvl9pPr marL="2541588" indent="-173038" algn="l" rtl="0" fontAlgn="base">
        <a:spcBef>
          <a:spcPct val="0"/>
        </a:spcBef>
        <a:spcAft>
          <a:spcPts val="538"/>
        </a:spcAft>
        <a:buFont typeface="Arial" pitchFamily="34" charset="0"/>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6.jpeg"/><Relationship Id="rId7" Type="http://schemas.openxmlformats.org/officeDocument/2006/relationships/image" Target="../media/image68.jpeg"/><Relationship Id="rId12"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fsb.org.uk/default.aspx?loc=general&amp;id=0" TargetMode="External"/><Relationship Id="rId11" Type="http://schemas.openxmlformats.org/officeDocument/2006/relationships/image" Target="../media/image72.jpeg"/><Relationship Id="rId5" Type="http://schemas.openxmlformats.org/officeDocument/2006/relationships/image" Target="../media/image67.png"/><Relationship Id="rId10" Type="http://schemas.openxmlformats.org/officeDocument/2006/relationships/image" Target="../media/image71.jpeg"/><Relationship Id="rId4" Type="http://schemas.openxmlformats.org/officeDocument/2006/relationships/hyperlink" Target="http://www.cbi.org.uk/" TargetMode="External"/><Relationship Id="rId9"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jpeg"/><Relationship Id="rId7" Type="http://schemas.openxmlformats.org/officeDocument/2006/relationships/image" Target="../media/image81.jpeg"/><Relationship Id="rId12"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0.jpeg"/><Relationship Id="rId11" Type="http://schemas.openxmlformats.org/officeDocument/2006/relationships/image" Target="../media/image85.png"/><Relationship Id="rId5" Type="http://schemas.openxmlformats.org/officeDocument/2006/relationships/image" Target="../media/image79.jpeg"/><Relationship Id="rId15" Type="http://schemas.openxmlformats.org/officeDocument/2006/relationships/hyperlink" Target="http://www.itfinspiringwomen.wordpress.com/" TargetMode="External"/><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 Id="rId1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png"/><Relationship Id="rId9" Type="http://schemas.openxmlformats.org/officeDocument/2006/relationships/image" Target="../media/image98.jpe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jpe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3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13" Type="http://schemas.openxmlformats.org/officeDocument/2006/relationships/image" Target="../media/image121.jpeg"/><Relationship Id="rId18" Type="http://schemas.openxmlformats.org/officeDocument/2006/relationships/image" Target="../media/image126.jpeg"/><Relationship Id="rId26" Type="http://schemas.openxmlformats.org/officeDocument/2006/relationships/image" Target="../media/image134.png"/><Relationship Id="rId39" Type="http://schemas.openxmlformats.org/officeDocument/2006/relationships/image" Target="../media/image147.jpeg"/><Relationship Id="rId21" Type="http://schemas.openxmlformats.org/officeDocument/2006/relationships/image" Target="../media/image129.jpeg"/><Relationship Id="rId34" Type="http://schemas.openxmlformats.org/officeDocument/2006/relationships/image" Target="../media/image142.jpeg"/><Relationship Id="rId42" Type="http://schemas.openxmlformats.org/officeDocument/2006/relationships/image" Target="../media/image150.jpeg"/><Relationship Id="rId47" Type="http://schemas.openxmlformats.org/officeDocument/2006/relationships/image" Target="../media/image155.jpeg"/><Relationship Id="rId50" Type="http://schemas.openxmlformats.org/officeDocument/2006/relationships/image" Target="../media/image158.jpeg"/><Relationship Id="rId55" Type="http://schemas.openxmlformats.org/officeDocument/2006/relationships/image" Target="../media/image163.jpeg"/><Relationship Id="rId63" Type="http://schemas.openxmlformats.org/officeDocument/2006/relationships/image" Target="../media/image171.jpeg"/><Relationship Id="rId68" Type="http://schemas.openxmlformats.org/officeDocument/2006/relationships/image" Target="../media/image176.gif"/><Relationship Id="rId7" Type="http://schemas.openxmlformats.org/officeDocument/2006/relationships/image" Target="../media/image115.jpeg"/><Relationship Id="rId71" Type="http://schemas.openxmlformats.org/officeDocument/2006/relationships/image" Target="../media/image179.png"/><Relationship Id="rId2" Type="http://schemas.openxmlformats.org/officeDocument/2006/relationships/notesSlide" Target="../notesSlides/notesSlide37.xml"/><Relationship Id="rId16" Type="http://schemas.openxmlformats.org/officeDocument/2006/relationships/image" Target="../media/image124.png"/><Relationship Id="rId29" Type="http://schemas.openxmlformats.org/officeDocument/2006/relationships/image" Target="../media/image137.gif"/><Relationship Id="rId1" Type="http://schemas.openxmlformats.org/officeDocument/2006/relationships/slideLayout" Target="../slideLayouts/slideLayout7.xml"/><Relationship Id="rId6" Type="http://schemas.openxmlformats.org/officeDocument/2006/relationships/image" Target="../media/image114.jpeg"/><Relationship Id="rId11" Type="http://schemas.openxmlformats.org/officeDocument/2006/relationships/image" Target="../media/image119.jpeg"/><Relationship Id="rId24" Type="http://schemas.openxmlformats.org/officeDocument/2006/relationships/image" Target="../media/image132.png"/><Relationship Id="rId32" Type="http://schemas.openxmlformats.org/officeDocument/2006/relationships/image" Target="../media/image140.jpeg"/><Relationship Id="rId37" Type="http://schemas.openxmlformats.org/officeDocument/2006/relationships/image" Target="../media/image145.jpeg"/><Relationship Id="rId40" Type="http://schemas.openxmlformats.org/officeDocument/2006/relationships/image" Target="../media/image148.png"/><Relationship Id="rId45" Type="http://schemas.openxmlformats.org/officeDocument/2006/relationships/image" Target="../media/image153.gif"/><Relationship Id="rId53" Type="http://schemas.openxmlformats.org/officeDocument/2006/relationships/image" Target="../media/image161.jpeg"/><Relationship Id="rId58" Type="http://schemas.openxmlformats.org/officeDocument/2006/relationships/image" Target="../media/image166.jpeg"/><Relationship Id="rId66" Type="http://schemas.openxmlformats.org/officeDocument/2006/relationships/image" Target="../media/image174.jpeg"/><Relationship Id="rId5" Type="http://schemas.openxmlformats.org/officeDocument/2006/relationships/image" Target="../media/image113.jpeg"/><Relationship Id="rId15" Type="http://schemas.openxmlformats.org/officeDocument/2006/relationships/image" Target="../media/image123.png"/><Relationship Id="rId23" Type="http://schemas.openxmlformats.org/officeDocument/2006/relationships/image" Target="../media/image131.png"/><Relationship Id="rId28" Type="http://schemas.openxmlformats.org/officeDocument/2006/relationships/image" Target="../media/image136.jpeg"/><Relationship Id="rId36" Type="http://schemas.openxmlformats.org/officeDocument/2006/relationships/image" Target="../media/image144.jpeg"/><Relationship Id="rId49" Type="http://schemas.openxmlformats.org/officeDocument/2006/relationships/image" Target="../media/image157.jpeg"/><Relationship Id="rId57" Type="http://schemas.openxmlformats.org/officeDocument/2006/relationships/image" Target="../media/image165.png"/><Relationship Id="rId61" Type="http://schemas.openxmlformats.org/officeDocument/2006/relationships/image" Target="../media/image169.png"/><Relationship Id="rId10" Type="http://schemas.openxmlformats.org/officeDocument/2006/relationships/image" Target="../media/image118.jpeg"/><Relationship Id="rId19" Type="http://schemas.openxmlformats.org/officeDocument/2006/relationships/image" Target="../media/image127.jpeg"/><Relationship Id="rId31" Type="http://schemas.openxmlformats.org/officeDocument/2006/relationships/image" Target="../media/image139.png"/><Relationship Id="rId44" Type="http://schemas.openxmlformats.org/officeDocument/2006/relationships/image" Target="../media/image152.jpeg"/><Relationship Id="rId52" Type="http://schemas.openxmlformats.org/officeDocument/2006/relationships/image" Target="../media/image160.jpeg"/><Relationship Id="rId60" Type="http://schemas.openxmlformats.org/officeDocument/2006/relationships/image" Target="../media/image168.jpeg"/><Relationship Id="rId65" Type="http://schemas.openxmlformats.org/officeDocument/2006/relationships/image" Target="../media/image173.jpeg"/><Relationship Id="rId4" Type="http://schemas.openxmlformats.org/officeDocument/2006/relationships/image" Target="../media/image112.jpeg"/><Relationship Id="rId9" Type="http://schemas.openxmlformats.org/officeDocument/2006/relationships/image" Target="../media/image117.jpeg"/><Relationship Id="rId14" Type="http://schemas.openxmlformats.org/officeDocument/2006/relationships/image" Target="../media/image122.jpeg"/><Relationship Id="rId22" Type="http://schemas.openxmlformats.org/officeDocument/2006/relationships/image" Target="../media/image130.png"/><Relationship Id="rId27" Type="http://schemas.openxmlformats.org/officeDocument/2006/relationships/image" Target="../media/image135.gif"/><Relationship Id="rId30" Type="http://schemas.openxmlformats.org/officeDocument/2006/relationships/image" Target="../media/image138.jpeg"/><Relationship Id="rId35" Type="http://schemas.openxmlformats.org/officeDocument/2006/relationships/image" Target="../media/image143.jpeg"/><Relationship Id="rId43" Type="http://schemas.openxmlformats.org/officeDocument/2006/relationships/image" Target="../media/image151.jpeg"/><Relationship Id="rId48" Type="http://schemas.openxmlformats.org/officeDocument/2006/relationships/image" Target="../media/image156.jpeg"/><Relationship Id="rId56" Type="http://schemas.openxmlformats.org/officeDocument/2006/relationships/image" Target="../media/image164.png"/><Relationship Id="rId64" Type="http://schemas.openxmlformats.org/officeDocument/2006/relationships/image" Target="../media/image172.png"/><Relationship Id="rId69" Type="http://schemas.openxmlformats.org/officeDocument/2006/relationships/image" Target="../media/image177.jpeg"/><Relationship Id="rId8" Type="http://schemas.openxmlformats.org/officeDocument/2006/relationships/image" Target="../media/image116.jpeg"/><Relationship Id="rId51" Type="http://schemas.openxmlformats.org/officeDocument/2006/relationships/image" Target="../media/image159.jpeg"/><Relationship Id="rId3" Type="http://schemas.openxmlformats.org/officeDocument/2006/relationships/image" Target="../media/image111.jpeg"/><Relationship Id="rId12" Type="http://schemas.openxmlformats.org/officeDocument/2006/relationships/image" Target="../media/image120.jpeg"/><Relationship Id="rId17" Type="http://schemas.openxmlformats.org/officeDocument/2006/relationships/image" Target="../media/image125.png"/><Relationship Id="rId25" Type="http://schemas.openxmlformats.org/officeDocument/2006/relationships/image" Target="../media/image133.jpeg"/><Relationship Id="rId33" Type="http://schemas.openxmlformats.org/officeDocument/2006/relationships/image" Target="../media/image141.jpeg"/><Relationship Id="rId38" Type="http://schemas.openxmlformats.org/officeDocument/2006/relationships/image" Target="../media/image146.png"/><Relationship Id="rId46" Type="http://schemas.openxmlformats.org/officeDocument/2006/relationships/image" Target="../media/image154.png"/><Relationship Id="rId59" Type="http://schemas.openxmlformats.org/officeDocument/2006/relationships/image" Target="../media/image167.png"/><Relationship Id="rId67" Type="http://schemas.openxmlformats.org/officeDocument/2006/relationships/image" Target="../media/image175.jpeg"/><Relationship Id="rId20" Type="http://schemas.openxmlformats.org/officeDocument/2006/relationships/image" Target="../media/image128.jpeg"/><Relationship Id="rId41" Type="http://schemas.openxmlformats.org/officeDocument/2006/relationships/image" Target="../media/image149.jpeg"/><Relationship Id="rId54" Type="http://schemas.openxmlformats.org/officeDocument/2006/relationships/image" Target="../media/image162.png"/><Relationship Id="rId62" Type="http://schemas.openxmlformats.org/officeDocument/2006/relationships/image" Target="../media/image170.png"/><Relationship Id="rId70" Type="http://schemas.openxmlformats.org/officeDocument/2006/relationships/image" Target="../media/image178.gif"/></Relationships>
</file>

<file path=ppt/slides/_rels/slide39.xml.rels><?xml version="1.0" encoding="UTF-8" standalone="yes"?>
<Relationships xmlns="http://schemas.openxmlformats.org/package/2006/relationships"><Relationship Id="rId8" Type="http://schemas.openxmlformats.org/officeDocument/2006/relationships/hyperlink" Target="mailto:enquiries@inspiringthefuture.org" TargetMode="External"/><Relationship Id="rId3" Type="http://schemas.openxmlformats.org/officeDocument/2006/relationships/image" Target="../media/image180.jpeg"/><Relationship Id="rId7" Type="http://schemas.openxmlformats.org/officeDocument/2006/relationships/hyperlink" Target="mailto:Charlotte.lightman@educationandemployers.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gabriella.oakley@educationandemployers.org" TargetMode="External"/><Relationship Id="rId5" Type="http://schemas.openxmlformats.org/officeDocument/2006/relationships/hyperlink" Target="mailto:Oliver.hallam@educationandemployers.org" TargetMode="External"/><Relationship Id="rId4" Type="http://schemas.openxmlformats.org/officeDocument/2006/relationships/hyperlink" Target="mailto:phil.pyatt@educationadnemployer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1</a:t>
            </a:fld>
            <a:endParaRPr lang="en-GB" dirty="0"/>
          </a:p>
        </p:txBody>
      </p:sp>
      <p:sp>
        <p:nvSpPr>
          <p:cNvPr id="11" name="Rectangle 2"/>
          <p:cNvSpPr txBox="1">
            <a:spLocks noChangeArrowheads="1"/>
          </p:cNvSpPr>
          <p:nvPr/>
        </p:nvSpPr>
        <p:spPr bwMode="auto">
          <a:xfrm>
            <a:off x="3491880" y="4365104"/>
            <a:ext cx="3960440"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3050"/>
              </a:lnSpc>
              <a:spcBef>
                <a:spcPct val="0"/>
              </a:spcBef>
              <a:spcAft>
                <a:spcPct val="0"/>
              </a:spcAft>
              <a:buClrTx/>
              <a:buSzTx/>
              <a:buFontTx/>
              <a:buNone/>
              <a:tabLst/>
              <a:defRPr/>
            </a:pPr>
            <a:endParaRPr lang="en-US" dirty="0">
              <a:solidFill>
                <a:schemeClr val="tx2"/>
              </a:solidFill>
            </a:endParaRPr>
          </a:p>
        </p:txBody>
      </p:sp>
      <p:sp>
        <p:nvSpPr>
          <p:cNvPr id="3" name="TextBox 2"/>
          <p:cNvSpPr txBox="1"/>
          <p:nvPr/>
        </p:nvSpPr>
        <p:spPr>
          <a:xfrm>
            <a:off x="251520" y="980728"/>
            <a:ext cx="5452219" cy="461665"/>
          </a:xfrm>
          <a:prstGeom prst="rect">
            <a:avLst/>
          </a:prstGeom>
          <a:noFill/>
        </p:spPr>
        <p:txBody>
          <a:bodyPr wrap="square" rtlCol="0">
            <a:spAutoFit/>
          </a:bodyPr>
          <a:lstStyle/>
          <a:p>
            <a:r>
              <a:rPr lang="en-GB" sz="2400" b="1" dirty="0">
                <a:solidFill>
                  <a:schemeClr val="accent5">
                    <a:lumMod val="50000"/>
                  </a:schemeClr>
                </a:solidFill>
              </a:rPr>
              <a:t>Overview</a:t>
            </a:r>
          </a:p>
        </p:txBody>
      </p:sp>
      <p:sp>
        <p:nvSpPr>
          <p:cNvPr id="2" name="TextBox 1"/>
          <p:cNvSpPr txBox="1"/>
          <p:nvPr/>
        </p:nvSpPr>
        <p:spPr>
          <a:xfrm>
            <a:off x="244488" y="2204864"/>
            <a:ext cx="8640960" cy="249299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rPr>
              <a:t>Inspiring the Future since its launch in 2012</a:t>
            </a:r>
          </a:p>
          <a:p>
            <a:pPr marL="342900" indent="-342900">
              <a:buFont typeface="Arial" panose="020B0604020202020204" pitchFamily="34" charset="0"/>
              <a:buChar char="•"/>
            </a:pPr>
            <a:endParaRPr lang="en-GB" sz="2400" dirty="0">
              <a:latin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rPr>
              <a:t>Successes and lessons learnt over the last 4 years</a:t>
            </a:r>
          </a:p>
          <a:p>
            <a:pPr marL="342900" indent="-342900">
              <a:buFont typeface="Arial" panose="020B0604020202020204" pitchFamily="34" charset="0"/>
              <a:buChar char="•"/>
            </a:pPr>
            <a:endParaRPr lang="en-GB" sz="2400" dirty="0">
              <a:latin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rPr>
              <a:t>Questions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19740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10</a:t>
            </a:fld>
            <a:endParaRPr lang="en-GB" dirty="0"/>
          </a:p>
        </p:txBody>
      </p:sp>
      <p:sp>
        <p:nvSpPr>
          <p:cNvPr id="11" name="Rectangle 2"/>
          <p:cNvSpPr txBox="1">
            <a:spLocks noChangeArrowheads="1"/>
          </p:cNvSpPr>
          <p:nvPr/>
        </p:nvSpPr>
        <p:spPr bwMode="auto">
          <a:xfrm>
            <a:off x="3491880" y="4365104"/>
            <a:ext cx="3960440"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3050"/>
              </a:lnSpc>
              <a:spcBef>
                <a:spcPct val="0"/>
              </a:spcBef>
              <a:spcAft>
                <a:spcPct val="0"/>
              </a:spcAft>
              <a:buClrTx/>
              <a:buSzTx/>
              <a:buFontTx/>
              <a:buNone/>
              <a:tabLst/>
              <a:defRPr/>
            </a:pPr>
            <a:endParaRPr lang="en-US" dirty="0">
              <a:solidFill>
                <a:schemeClr val="tx2"/>
              </a:solidFill>
            </a:endParaRPr>
          </a:p>
        </p:txBody>
      </p:sp>
      <p:sp>
        <p:nvSpPr>
          <p:cNvPr id="3" name="TextBox 2"/>
          <p:cNvSpPr txBox="1"/>
          <p:nvPr/>
        </p:nvSpPr>
        <p:spPr>
          <a:xfrm>
            <a:off x="179512" y="134648"/>
            <a:ext cx="5452219" cy="3693319"/>
          </a:xfrm>
          <a:prstGeom prst="rect">
            <a:avLst/>
          </a:prstGeom>
          <a:noFill/>
        </p:spPr>
        <p:txBody>
          <a:bodyPr wrap="square" rtlCol="0">
            <a:spAutoFit/>
          </a:bodyPr>
          <a:lstStyle/>
          <a:p>
            <a:r>
              <a:rPr lang="en-GB" b="1" dirty="0">
                <a:solidFill>
                  <a:schemeClr val="accent5">
                    <a:lumMod val="50000"/>
                  </a:schemeClr>
                </a:solidFill>
              </a:rPr>
              <a:t>Year 1 – July 2012 – July 2013</a:t>
            </a:r>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4424" y="2417315"/>
            <a:ext cx="6493172" cy="301709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6457" y="646414"/>
            <a:ext cx="3325995" cy="1921556"/>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993" y="888670"/>
            <a:ext cx="3182863" cy="1841233"/>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5788" y="4153317"/>
            <a:ext cx="4714304" cy="2458005"/>
          </a:xfrm>
          <a:prstGeom prst="rect">
            <a:avLst/>
          </a:prstGeom>
        </p:spPr>
      </p:pic>
    </p:spTree>
    <p:extLst>
      <p:ext uri="{BB962C8B-B14F-4D97-AF65-F5344CB8AC3E}">
        <p14:creationId xmlns:p14="http://schemas.microsoft.com/office/powerpoint/2010/main" val="221840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11</a:t>
            </a:fld>
            <a:endParaRPr lang="en-GB" dirty="0"/>
          </a:p>
        </p:txBody>
      </p:sp>
      <p:sp>
        <p:nvSpPr>
          <p:cNvPr id="3" name="TextBox 2"/>
          <p:cNvSpPr txBox="1"/>
          <p:nvPr/>
        </p:nvSpPr>
        <p:spPr>
          <a:xfrm>
            <a:off x="29209" y="116632"/>
            <a:ext cx="5452219" cy="1477328"/>
          </a:xfrm>
          <a:prstGeom prst="rect">
            <a:avLst/>
          </a:prstGeom>
          <a:noFill/>
        </p:spPr>
        <p:txBody>
          <a:bodyPr wrap="square" rtlCol="0">
            <a:spAutoFit/>
          </a:bodyPr>
          <a:lstStyle/>
          <a:p>
            <a:r>
              <a:rPr lang="en-GB" b="1" dirty="0">
                <a:solidFill>
                  <a:schemeClr val="accent5">
                    <a:lumMod val="50000"/>
                  </a:schemeClr>
                </a:solidFill>
              </a:rPr>
              <a:t>Technology</a:t>
            </a:r>
          </a:p>
          <a:p>
            <a:endParaRPr lang="en-GB" b="1" dirty="0"/>
          </a:p>
          <a:p>
            <a:endParaRPr lang="en-GB" b="1" dirty="0"/>
          </a:p>
          <a:p>
            <a:endParaRPr lang="en-GB" b="1" dirty="0"/>
          </a:p>
          <a:p>
            <a:endParaRPr lang="en-GB" b="1" dirty="0"/>
          </a:p>
        </p:txBody>
      </p:sp>
      <p:graphicFrame>
        <p:nvGraphicFramePr>
          <p:cNvPr id="4" name="Diagram 3"/>
          <p:cNvGraphicFramePr/>
          <p:nvPr>
            <p:extLst>
              <p:ext uri="{D42A27DB-BD31-4B8C-83A1-F6EECF244321}">
                <p14:modId xmlns:p14="http://schemas.microsoft.com/office/powerpoint/2010/main" val="719276252"/>
              </p:ext>
            </p:extLst>
          </p:nvPr>
        </p:nvGraphicFramePr>
        <p:xfrm>
          <a:off x="415925" y="1124744"/>
          <a:ext cx="8136904"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400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F75E7-3EF2-434B-8A2C-56EA2C5F5110}" type="slidenum">
              <a:rPr lang="en-GB">
                <a:solidFill>
                  <a:schemeClr val="tx2"/>
                </a:solidFill>
              </a:rPr>
              <a:pPr eaLnBrk="1" hangingPunct="1"/>
              <a:t>12</a:t>
            </a:fld>
            <a:endParaRPr lang="en-GB">
              <a:solidFill>
                <a:schemeClr val="tx2"/>
              </a:solidFill>
            </a:endParaRPr>
          </a:p>
        </p:txBody>
      </p:sp>
      <p:pic>
        <p:nvPicPr>
          <p:cNvPr id="4103"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34545"/>
            <a:ext cx="2448397" cy="41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46365"/>
            <a:ext cx="4269442" cy="646331"/>
          </a:xfrm>
          <a:prstGeom prst="rect">
            <a:avLst/>
          </a:prstGeom>
          <a:noFill/>
        </p:spPr>
        <p:txBody>
          <a:bodyPr wrap="square" rtlCol="0">
            <a:spAutoFit/>
          </a:bodyPr>
          <a:lstStyle/>
          <a:p>
            <a:r>
              <a:rPr lang="en-GB" b="1" dirty="0">
                <a:solidFill>
                  <a:schemeClr val="accent5">
                    <a:lumMod val="50000"/>
                  </a:schemeClr>
                </a:solidFill>
                <a:latin typeface="Arial Black" pitchFamily="34" charset="0"/>
              </a:rPr>
              <a:t>Inspiring the Future</a:t>
            </a:r>
          </a:p>
          <a:p>
            <a:endParaRPr lang="en-GB"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7212" y="692696"/>
            <a:ext cx="7920537" cy="3373362"/>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8560" r="13316" b="10261"/>
          <a:stretch/>
        </p:blipFill>
        <p:spPr>
          <a:xfrm>
            <a:off x="493862" y="4066059"/>
            <a:ext cx="8047236" cy="2791942"/>
          </a:xfrm>
          <a:prstGeom prst="rect">
            <a:avLst/>
          </a:prstGeom>
        </p:spPr>
      </p:pic>
    </p:spTree>
    <p:extLst>
      <p:ext uri="{BB962C8B-B14F-4D97-AF65-F5344CB8AC3E}">
        <p14:creationId xmlns:p14="http://schemas.microsoft.com/office/powerpoint/2010/main" val="320923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152" t="809" r="9113" b="-486"/>
          <a:stretch/>
        </p:blipFill>
        <p:spPr>
          <a:xfrm>
            <a:off x="160016" y="715274"/>
            <a:ext cx="4753898" cy="3588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468313" y="765175"/>
            <a:ext cx="8415337" cy="5688013"/>
          </a:xfrm>
        </p:spPr>
        <p:txBody>
          <a:bodyPr/>
          <a:lstStyle/>
          <a:p>
            <a:pPr>
              <a:defRPr/>
            </a:pPr>
            <a:r>
              <a:rPr lang="en-GB" sz="900" dirty="0">
                <a:solidFill>
                  <a:schemeClr val="accent5">
                    <a:lumMod val="50000"/>
                  </a:schemeClr>
                </a:solidFill>
                <a:latin typeface="Calibri" pitchFamily="34" charset="0"/>
              </a:rPr>
              <a:t> </a:t>
            </a:r>
            <a:r>
              <a:rPr lang="en-GB" sz="900" b="1" dirty="0">
                <a:solidFill>
                  <a:schemeClr val="accent5">
                    <a:lumMod val="50000"/>
                  </a:schemeClr>
                </a:solidFill>
                <a:latin typeface="Calibri" pitchFamily="34" charset="0"/>
              </a:rPr>
              <a:t> </a:t>
            </a:r>
            <a:endParaRPr lang="en-GB" sz="600" dirty="0">
              <a:solidFill>
                <a:schemeClr val="accent5">
                  <a:lumMod val="50000"/>
                </a:schemeClr>
              </a:solidFill>
              <a:latin typeface="Calibri" pitchFamily="34" charset="0"/>
            </a:endParaRPr>
          </a:p>
          <a:p>
            <a:pPr>
              <a:defRPr/>
            </a:pPr>
            <a:endParaRPr lang="en-GB" sz="1150" b="1" dirty="0">
              <a:solidFill>
                <a:schemeClr val="accent5">
                  <a:lumMod val="50000"/>
                </a:schemeClr>
              </a:solidFill>
              <a:latin typeface="Calibri" pitchFamily="34" charset="0"/>
            </a:endParaRPr>
          </a:p>
          <a:p>
            <a:pPr>
              <a:defRPr/>
            </a:pPr>
            <a:endParaRPr lang="en-GB" sz="1150" b="1" dirty="0">
              <a:solidFill>
                <a:schemeClr val="accent5">
                  <a:lumMod val="50000"/>
                </a:schemeClr>
              </a:solidFill>
              <a:latin typeface="Calibri" pitchFamily="34" charset="0"/>
            </a:endParaRPr>
          </a:p>
          <a:p>
            <a:pPr>
              <a:defRPr/>
            </a:pPr>
            <a:endParaRPr lang="en-GB" sz="1050" b="1" dirty="0">
              <a:solidFill>
                <a:schemeClr val="accent5">
                  <a:lumMod val="50000"/>
                </a:schemeClr>
              </a:solidFill>
              <a:latin typeface="Calibri" pitchFamily="34" charset="0"/>
            </a:endParaRPr>
          </a:p>
          <a:p>
            <a:pPr>
              <a:defRPr/>
            </a:pPr>
            <a:endParaRPr lang="en-GB" sz="1050" b="1" dirty="0">
              <a:solidFill>
                <a:schemeClr val="accent5">
                  <a:lumMod val="50000"/>
                </a:schemeClr>
              </a:solidFill>
              <a:latin typeface="Calibri" pitchFamily="34" charset="0"/>
            </a:endParaRPr>
          </a:p>
          <a:p>
            <a:pPr>
              <a:defRPr/>
            </a:pPr>
            <a:endParaRPr lang="en-GB" sz="1000" dirty="0">
              <a:solidFill>
                <a:schemeClr val="accent5">
                  <a:lumMod val="50000"/>
                </a:schemeClr>
              </a:solidFill>
              <a:latin typeface="Calibri" pitchFamily="34" charset="0"/>
            </a:endParaRPr>
          </a:p>
          <a:p>
            <a:pPr marL="539750" indent="-274638">
              <a:defRPr/>
            </a:pPr>
            <a:endParaRPr lang="en-GB" sz="600" dirty="0">
              <a:solidFill>
                <a:schemeClr val="accent5">
                  <a:lumMod val="50000"/>
                </a:schemeClr>
              </a:solidFill>
              <a:latin typeface="Calibri" pitchFamily="34" charset="0"/>
            </a:endParaRPr>
          </a:p>
          <a:p>
            <a:pPr marL="539750" indent="-274638">
              <a:defRPr/>
            </a:pPr>
            <a:endParaRPr lang="en-GB" sz="1150" dirty="0">
              <a:solidFill>
                <a:schemeClr val="accent5">
                  <a:lumMod val="50000"/>
                </a:schemeClr>
              </a:solidFill>
              <a:latin typeface="Calibri" pitchFamily="34" charset="0"/>
            </a:endParaRPr>
          </a:p>
        </p:txBody>
      </p:sp>
      <p:sp>
        <p:nvSpPr>
          <p:cNvPr id="12291" name="Title 1"/>
          <p:cNvSpPr>
            <a:spLocks noGrp="1"/>
          </p:cNvSpPr>
          <p:nvPr>
            <p:ph type="title"/>
          </p:nvPr>
        </p:nvSpPr>
        <p:spPr>
          <a:xfrm>
            <a:off x="407988" y="188913"/>
            <a:ext cx="8423275" cy="863600"/>
          </a:xfrm>
        </p:spPr>
        <p:txBody>
          <a:bodyPr/>
          <a:lstStyle/>
          <a:p>
            <a:pPr>
              <a:lnSpc>
                <a:spcPct val="100000"/>
              </a:lnSpc>
            </a:pPr>
            <a:r>
              <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rPr>
              <a:t/>
            </a:r>
            <a:br>
              <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rPr>
            </a:br>
            <a:r>
              <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rPr>
              <a:t/>
            </a:r>
            <a:br>
              <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rPr>
            </a:br>
            <a:endParaRPr lang="en-GB" sz="1600" dirty="0">
              <a:solidFill>
                <a:srgbClr val="366896"/>
              </a:solidFill>
              <a:latin typeface="Calibri" panose="020F0502020204030204" pitchFamily="34" charset="0"/>
              <a:ea typeface="Calibri" panose="020F0502020204030204" pitchFamily="34" charset="0"/>
              <a:cs typeface="Calibri" panose="020F0502020204030204" pitchFamily="34" charset="0"/>
            </a:endParaRPr>
          </a:p>
        </p:txBody>
      </p:sp>
      <p:sp>
        <p:nvSpPr>
          <p:cNvPr id="1229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AB64D1-6387-4375-ABFA-094CE2D1628E}" type="slidenum">
              <a:rPr lang="en-GB">
                <a:solidFill>
                  <a:schemeClr val="tx2"/>
                </a:solidFill>
              </a:rPr>
              <a:pPr eaLnBrk="1" hangingPunct="1"/>
              <a:t>13</a:t>
            </a:fld>
            <a:endParaRPr lang="en-GB">
              <a:solidFill>
                <a:schemeClr val="tx2"/>
              </a:solidFill>
            </a:endParaRPr>
          </a:p>
        </p:txBody>
      </p:sp>
      <p:sp>
        <p:nvSpPr>
          <p:cNvPr id="12295" name="TextBox 8"/>
          <p:cNvSpPr txBox="1">
            <a:spLocks noChangeArrowheads="1"/>
          </p:cNvSpPr>
          <p:nvPr/>
        </p:nvSpPr>
        <p:spPr bwMode="auto">
          <a:xfrm>
            <a:off x="160016" y="151003"/>
            <a:ext cx="3925305" cy="369332"/>
          </a:xfrm>
          <a:prstGeom prst="rect">
            <a:avLst/>
          </a:prstGeom>
          <a:noFill/>
          <a:ln w="9525">
            <a:noFill/>
            <a:miter lim="800000"/>
            <a:headEnd/>
            <a:tailEnd/>
          </a:ln>
        </p:spPr>
        <p:txBody>
          <a:bodyPr wrap="none">
            <a:spAutoFit/>
          </a:bodyPr>
          <a:lstStyle/>
          <a:p>
            <a:pPr>
              <a:defRPr/>
            </a:pPr>
            <a:r>
              <a:rPr lang="en-GB" b="1" dirty="0">
                <a:solidFill>
                  <a:schemeClr val="accent5">
                    <a:lumMod val="50000"/>
                  </a:schemeClr>
                </a:solidFill>
                <a:latin typeface="Arial Black" panose="020B0A04020102020204" pitchFamily="34" charset="0"/>
              </a:rPr>
              <a:t>Signing up is quick and easy  </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8901" y="2983251"/>
            <a:ext cx="3784749" cy="1341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970548" y="1026113"/>
            <a:ext cx="3456061" cy="276999"/>
          </a:xfrm>
          <a:prstGeom prst="rect">
            <a:avLst/>
          </a:prstGeom>
          <a:noFill/>
        </p:spPr>
        <p:txBody>
          <a:bodyPr wrap="square" rtlCol="0">
            <a:spAutoFit/>
          </a:bodyPr>
          <a:lstStyle/>
          <a:p>
            <a:r>
              <a:rPr lang="en-GB" sz="1200" b="1" dirty="0">
                <a:solidFill>
                  <a:schemeClr val="accent5">
                    <a:lumMod val="50000"/>
                  </a:schemeClr>
                </a:solidFill>
              </a:rPr>
              <a:t>Add different specialisms</a:t>
            </a:r>
          </a:p>
        </p:txBody>
      </p:sp>
      <p:sp>
        <p:nvSpPr>
          <p:cNvPr id="19" name="TextBox 18"/>
          <p:cNvSpPr txBox="1"/>
          <p:nvPr/>
        </p:nvSpPr>
        <p:spPr>
          <a:xfrm>
            <a:off x="4930162" y="2684231"/>
            <a:ext cx="4380094" cy="276999"/>
          </a:xfrm>
          <a:prstGeom prst="rect">
            <a:avLst/>
          </a:prstGeom>
          <a:noFill/>
        </p:spPr>
        <p:txBody>
          <a:bodyPr wrap="square" rtlCol="0">
            <a:spAutoFit/>
          </a:bodyPr>
          <a:lstStyle/>
          <a:p>
            <a:r>
              <a:rPr lang="en-GB" sz="1200" b="1" dirty="0">
                <a:solidFill>
                  <a:schemeClr val="accent5">
                    <a:lumMod val="50000"/>
                  </a:schemeClr>
                </a:solidFill>
              </a:rPr>
              <a:t>Tell schools a little bit about your job and qualifications</a:t>
            </a:r>
          </a:p>
        </p:txBody>
      </p:sp>
      <p:sp>
        <p:nvSpPr>
          <p:cNvPr id="21" name="TextBox 20"/>
          <p:cNvSpPr txBox="1"/>
          <p:nvPr/>
        </p:nvSpPr>
        <p:spPr>
          <a:xfrm>
            <a:off x="5086604" y="4502740"/>
            <a:ext cx="4380094" cy="276999"/>
          </a:xfrm>
          <a:prstGeom prst="rect">
            <a:avLst/>
          </a:prstGeom>
          <a:noFill/>
        </p:spPr>
        <p:txBody>
          <a:bodyPr wrap="square" rtlCol="0">
            <a:spAutoFit/>
          </a:bodyPr>
          <a:lstStyle/>
          <a:p>
            <a:r>
              <a:rPr lang="en-GB" sz="1200" b="1" dirty="0">
                <a:solidFill>
                  <a:schemeClr val="accent5">
                    <a:lumMod val="50000"/>
                  </a:schemeClr>
                </a:solidFill>
              </a:rPr>
              <a:t>Select different activities you could help with</a:t>
            </a:r>
          </a:p>
        </p:txBody>
      </p:sp>
      <p:pic>
        <p:nvPicPr>
          <p:cNvPr id="16" name="Picture 11" descr="inspiringthefuture.org UR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4088" y="168275"/>
            <a:ext cx="3600525" cy="60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855" y="4641240"/>
            <a:ext cx="4468046" cy="2056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160016" y="4324081"/>
            <a:ext cx="3888109" cy="276999"/>
          </a:xfrm>
          <a:prstGeom prst="rect">
            <a:avLst/>
          </a:prstGeom>
          <a:noFill/>
        </p:spPr>
        <p:txBody>
          <a:bodyPr wrap="square" rtlCol="0">
            <a:spAutoFit/>
          </a:bodyPr>
          <a:lstStyle/>
          <a:p>
            <a:r>
              <a:rPr lang="en-GB" sz="1200" b="1" dirty="0">
                <a:solidFill>
                  <a:schemeClr val="accent5">
                    <a:lumMod val="50000"/>
                  </a:schemeClr>
                </a:solidFill>
              </a:rPr>
              <a:t>Add different locations where you can volunteer in</a:t>
            </a:r>
          </a:p>
        </p:txBody>
      </p:sp>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87923" y="4831864"/>
            <a:ext cx="3565250" cy="1920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8"/>
          <a:stretch>
            <a:fillRect/>
          </a:stretch>
        </p:blipFill>
        <p:spPr>
          <a:xfrm>
            <a:off x="3573856" y="1325133"/>
            <a:ext cx="5370119" cy="944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709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F75E7-3EF2-434B-8A2C-56EA2C5F5110}" type="slidenum">
              <a:rPr lang="en-GB">
                <a:solidFill>
                  <a:schemeClr val="tx2"/>
                </a:solidFill>
              </a:rPr>
              <a:pPr eaLnBrk="1" hangingPunct="1"/>
              <a:t>14</a:t>
            </a:fld>
            <a:endParaRPr lang="en-GB">
              <a:solidFill>
                <a:schemeClr val="tx2"/>
              </a:solidFill>
            </a:endParaRPr>
          </a:p>
        </p:txBody>
      </p:sp>
      <p:pic>
        <p:nvPicPr>
          <p:cNvPr id="4103"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34545"/>
            <a:ext cx="2448397" cy="41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46365"/>
            <a:ext cx="4269442" cy="646331"/>
          </a:xfrm>
          <a:prstGeom prst="rect">
            <a:avLst/>
          </a:prstGeom>
          <a:noFill/>
        </p:spPr>
        <p:txBody>
          <a:bodyPr wrap="square" rtlCol="0">
            <a:spAutoFit/>
          </a:bodyPr>
          <a:lstStyle/>
          <a:p>
            <a:r>
              <a:rPr lang="en-GB" b="1" dirty="0">
                <a:solidFill>
                  <a:schemeClr val="accent5">
                    <a:lumMod val="50000"/>
                  </a:schemeClr>
                </a:solidFill>
                <a:latin typeface="Arial Black" pitchFamily="34" charset="0"/>
              </a:rPr>
              <a:t>Inspiring the Future</a:t>
            </a:r>
          </a:p>
          <a:p>
            <a:endParaRPr lang="en-GB"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628996"/>
            <a:ext cx="6085535" cy="3889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27784" y="2893190"/>
            <a:ext cx="4937423" cy="3681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09406" y="4536433"/>
            <a:ext cx="3168352"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994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3" y="116632"/>
            <a:ext cx="6768752" cy="338554"/>
          </a:xfrm>
          <a:prstGeom prst="rect">
            <a:avLst/>
          </a:prstGeom>
          <a:noFill/>
        </p:spPr>
        <p:txBody>
          <a:bodyPr wrap="square">
            <a:spAutoFit/>
          </a:bodyPr>
          <a:lstStyle/>
          <a:p>
            <a:pPr eaLnBrk="1" hangingPunct="1">
              <a:defRPr/>
            </a:pPr>
            <a:r>
              <a:rPr lang="en-GB" sz="1600" b="1" dirty="0">
                <a:solidFill>
                  <a:schemeClr val="accent5">
                    <a:lumMod val="50000"/>
                  </a:schemeClr>
                </a:solidFill>
                <a:latin typeface="Arial Black" pitchFamily="34" charset="0"/>
                <a:cs typeface="Arial" charset="0"/>
              </a:rPr>
              <a:t>Viewing potential matches </a:t>
            </a:r>
          </a:p>
        </p:txBody>
      </p:sp>
      <p:pic>
        <p:nvPicPr>
          <p:cNvPr id="21507" name="Picture 10"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184" y="116632"/>
            <a:ext cx="26638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1680" y="581918"/>
            <a:ext cx="5062540" cy="5765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3"/>
          <p:cNvSpPr>
            <a:spLocks noChangeArrowheads="1"/>
          </p:cNvSpPr>
          <p:nvPr/>
        </p:nvSpPr>
        <p:spPr bwMode="auto">
          <a:xfrm>
            <a:off x="3059832" y="4437112"/>
            <a:ext cx="3816423" cy="203721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lIns="36576" tIns="36576" rIns="36576" bIns="36576"/>
          <a:lstStyle/>
          <a:p>
            <a:endParaRPr lang="en-GB"/>
          </a:p>
        </p:txBody>
      </p:sp>
    </p:spTree>
    <p:extLst>
      <p:ext uri="{BB962C8B-B14F-4D97-AF65-F5344CB8AC3E}">
        <p14:creationId xmlns:p14="http://schemas.microsoft.com/office/powerpoint/2010/main" val="1091481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68306F5-02B3-41AF-8604-C5996D584FA4}" type="slidenum">
              <a:rPr lang="en-GB" smtClean="0"/>
              <a:pPr>
                <a:defRPr/>
              </a:pPr>
              <a:t>16</a:t>
            </a:fld>
            <a:endParaRPr lang="en-GB"/>
          </a:p>
        </p:txBody>
      </p:sp>
      <p:pic>
        <p:nvPicPr>
          <p:cNvPr id="5"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7532" y="84728"/>
            <a:ext cx="2302677" cy="38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500" y="836712"/>
            <a:ext cx="5998015" cy="5559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94035"/>
            <a:ext cx="4598318" cy="369332"/>
          </a:xfrm>
          <a:prstGeom prst="rect">
            <a:avLst/>
          </a:prstGeom>
          <a:noFill/>
        </p:spPr>
        <p:txBody>
          <a:bodyPr wrap="square" rtlCol="0">
            <a:spAutoFit/>
          </a:bodyPr>
          <a:lstStyle/>
          <a:p>
            <a:r>
              <a:rPr lang="en-GB" b="1" dirty="0">
                <a:solidFill>
                  <a:schemeClr val="accent5">
                    <a:lumMod val="50000"/>
                  </a:schemeClr>
                </a:solidFill>
                <a:latin typeface="Arial Black" panose="020B0A04020102020204" pitchFamily="34" charset="0"/>
              </a:rPr>
              <a:t>Viewing a Volunteers Full Profile</a:t>
            </a:r>
          </a:p>
        </p:txBody>
      </p:sp>
      <p:sp>
        <p:nvSpPr>
          <p:cNvPr id="7" name="Oval 6"/>
          <p:cNvSpPr/>
          <p:nvPr/>
        </p:nvSpPr>
        <p:spPr>
          <a:xfrm>
            <a:off x="1763688" y="3212976"/>
            <a:ext cx="3528392" cy="1224136"/>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TextBox 7"/>
          <p:cNvSpPr txBox="1"/>
          <p:nvPr/>
        </p:nvSpPr>
        <p:spPr>
          <a:xfrm>
            <a:off x="6880392" y="980728"/>
            <a:ext cx="2156956" cy="4001095"/>
          </a:xfrm>
          <a:prstGeom prst="rect">
            <a:avLst/>
          </a:prstGeom>
          <a:noFill/>
        </p:spPr>
        <p:txBody>
          <a:bodyPr wrap="square" rtlCol="0">
            <a:spAutoFit/>
          </a:bodyPr>
          <a:lstStyle/>
          <a:p>
            <a:r>
              <a:rPr lang="en-GB" sz="1600" b="1" i="1" dirty="0"/>
              <a:t>‘Volunteer Profiles’ – </a:t>
            </a:r>
            <a:r>
              <a:rPr lang="en-GB" sz="1600" dirty="0"/>
              <a:t>by clicking             </a:t>
            </a:r>
          </a:p>
          <a:p>
            <a:r>
              <a:rPr lang="en-GB" sz="1600" dirty="0"/>
              <a:t>you can view a more detailed profile of the selected volunteer.  If you would like to add them to the invite list simply click                  and they will be added to your volunteer bucket.  If you do not want to add them simply click        </a:t>
            </a:r>
          </a:p>
          <a:p>
            <a:r>
              <a:rPr lang="en-GB" sz="1600" dirty="0"/>
              <a:t>        and continue your search.  </a:t>
            </a:r>
            <a:endParaRPr lang="en-GB" sz="1400" dirty="0"/>
          </a:p>
          <a:p>
            <a:endParaRPr lang="en-GB" sz="1400" dirty="0"/>
          </a:p>
        </p:txBody>
      </p:sp>
      <p:pic>
        <p:nvPicPr>
          <p:cNvPr id="9" name="Picture 8"/>
          <p:cNvPicPr>
            <a:picLocks noChangeAspect="1"/>
          </p:cNvPicPr>
          <p:nvPr/>
        </p:nvPicPr>
        <p:blipFill>
          <a:blip r:embed="rId5"/>
          <a:stretch>
            <a:fillRect/>
          </a:stretch>
        </p:blipFill>
        <p:spPr>
          <a:xfrm>
            <a:off x="8126150" y="1294518"/>
            <a:ext cx="811800" cy="262274"/>
          </a:xfrm>
          <a:prstGeom prst="rect">
            <a:avLst/>
          </a:prstGeom>
        </p:spPr>
      </p:pic>
      <p:pic>
        <p:nvPicPr>
          <p:cNvPr id="10" name="Picture 9"/>
          <p:cNvPicPr>
            <a:picLocks noChangeAspect="1"/>
          </p:cNvPicPr>
          <p:nvPr/>
        </p:nvPicPr>
        <p:blipFill>
          <a:blip r:embed="rId6"/>
          <a:stretch>
            <a:fillRect/>
          </a:stretch>
        </p:blipFill>
        <p:spPr>
          <a:xfrm>
            <a:off x="8052686" y="2734678"/>
            <a:ext cx="911022" cy="225307"/>
          </a:xfrm>
          <a:prstGeom prst="rect">
            <a:avLst/>
          </a:prstGeom>
        </p:spPr>
      </p:pic>
      <p:pic>
        <p:nvPicPr>
          <p:cNvPr id="11" name="Picture 10"/>
          <p:cNvPicPr>
            <a:picLocks noChangeAspect="1"/>
          </p:cNvPicPr>
          <p:nvPr/>
        </p:nvPicPr>
        <p:blipFill>
          <a:blip r:embed="rId7"/>
          <a:stretch>
            <a:fillRect/>
          </a:stretch>
        </p:blipFill>
        <p:spPr>
          <a:xfrm>
            <a:off x="6906150" y="4221125"/>
            <a:ext cx="470172" cy="229619"/>
          </a:xfrm>
          <a:prstGeom prst="rect">
            <a:avLst/>
          </a:prstGeom>
        </p:spPr>
      </p:pic>
    </p:spTree>
    <p:extLst>
      <p:ext uri="{BB962C8B-B14F-4D97-AF65-F5344CB8AC3E}">
        <p14:creationId xmlns:p14="http://schemas.microsoft.com/office/powerpoint/2010/main" val="887393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F75E7-3EF2-434B-8A2C-56EA2C5F5110}" type="slidenum">
              <a:rPr lang="en-GB">
                <a:solidFill>
                  <a:schemeClr val="tx2"/>
                </a:solidFill>
              </a:rPr>
              <a:pPr eaLnBrk="1" hangingPunct="1"/>
              <a:t>17</a:t>
            </a:fld>
            <a:endParaRPr lang="en-GB">
              <a:solidFill>
                <a:schemeClr val="tx2"/>
              </a:solidFill>
            </a:endParaRPr>
          </a:p>
        </p:txBody>
      </p:sp>
      <p:pic>
        <p:nvPicPr>
          <p:cNvPr id="4103"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34545"/>
            <a:ext cx="2448397" cy="41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46365"/>
            <a:ext cx="4269442" cy="646331"/>
          </a:xfrm>
          <a:prstGeom prst="rect">
            <a:avLst/>
          </a:prstGeom>
          <a:noFill/>
        </p:spPr>
        <p:txBody>
          <a:bodyPr wrap="square" rtlCol="0">
            <a:spAutoFit/>
          </a:bodyPr>
          <a:lstStyle/>
          <a:p>
            <a:r>
              <a:rPr lang="en-GB" b="1" dirty="0">
                <a:solidFill>
                  <a:schemeClr val="accent5">
                    <a:lumMod val="50000"/>
                  </a:schemeClr>
                </a:solidFill>
                <a:latin typeface="Arial Black" pitchFamily="34" charset="0"/>
              </a:rPr>
              <a:t>Inspiring the Future</a:t>
            </a:r>
          </a:p>
          <a:p>
            <a:endParaRPr lang="en-GB"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807" y="713370"/>
            <a:ext cx="4246882"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21" y="4380389"/>
            <a:ext cx="4303746" cy="1799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35453" y="2060848"/>
            <a:ext cx="4362450" cy="29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496782" y="1692097"/>
            <a:ext cx="4269442" cy="584775"/>
          </a:xfrm>
          <a:prstGeom prst="rect">
            <a:avLst/>
          </a:prstGeom>
          <a:noFill/>
        </p:spPr>
        <p:txBody>
          <a:bodyPr wrap="square" rtlCol="0">
            <a:spAutoFit/>
          </a:bodyPr>
          <a:lstStyle/>
          <a:p>
            <a:r>
              <a:rPr lang="en-GB" sz="1400" b="1" dirty="0">
                <a:solidFill>
                  <a:schemeClr val="accent4">
                    <a:lumMod val="65000"/>
                    <a:lumOff val="35000"/>
                  </a:schemeClr>
                </a:solidFill>
                <a:latin typeface="Arial Black" pitchFamily="34" charset="0"/>
              </a:rPr>
              <a:t>Volunteers rely through the email</a:t>
            </a:r>
          </a:p>
          <a:p>
            <a:endParaRPr lang="en-GB" dirty="0"/>
          </a:p>
        </p:txBody>
      </p:sp>
    </p:spTree>
    <p:extLst>
      <p:ext uri="{BB962C8B-B14F-4D97-AF65-F5344CB8AC3E}">
        <p14:creationId xmlns:p14="http://schemas.microsoft.com/office/powerpoint/2010/main" val="45744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18</a:t>
            </a:fld>
            <a:endParaRPr lang="en-GB" dirty="0"/>
          </a:p>
        </p:txBody>
      </p:sp>
      <p:sp>
        <p:nvSpPr>
          <p:cNvPr id="3" name="TextBox 2"/>
          <p:cNvSpPr txBox="1"/>
          <p:nvPr/>
        </p:nvSpPr>
        <p:spPr>
          <a:xfrm>
            <a:off x="189207" y="218564"/>
            <a:ext cx="5452219" cy="1477328"/>
          </a:xfrm>
          <a:prstGeom prst="rect">
            <a:avLst/>
          </a:prstGeom>
          <a:noFill/>
        </p:spPr>
        <p:txBody>
          <a:bodyPr wrap="square" rtlCol="0">
            <a:spAutoFit/>
          </a:bodyPr>
          <a:lstStyle/>
          <a:p>
            <a:r>
              <a:rPr lang="en-GB" b="1" dirty="0">
                <a:solidFill>
                  <a:schemeClr val="accent5">
                    <a:lumMod val="50000"/>
                  </a:schemeClr>
                </a:solidFill>
              </a:rPr>
              <a:t>Year 4 – August 2015 – July 2016</a:t>
            </a:r>
          </a:p>
          <a:p>
            <a:endParaRPr lang="en-GB" b="1" dirty="0"/>
          </a:p>
          <a:p>
            <a:endParaRPr lang="en-GB" b="1" dirty="0"/>
          </a:p>
          <a:p>
            <a:endParaRPr lang="en-GB" b="1" dirty="0"/>
          </a:p>
          <a:p>
            <a:endParaRPr lang="en-GB" b="1" dirty="0"/>
          </a:p>
        </p:txBody>
      </p:sp>
      <p:sp>
        <p:nvSpPr>
          <p:cNvPr id="2" name="TextBox 1"/>
          <p:cNvSpPr txBox="1"/>
          <p:nvPr/>
        </p:nvSpPr>
        <p:spPr>
          <a:xfrm>
            <a:off x="189207" y="764704"/>
            <a:ext cx="5751875"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5">
                    <a:lumMod val="50000"/>
                  </a:schemeClr>
                </a:solidFill>
              </a:rPr>
              <a:t>Launch of Mapping</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4"/>
          <a:stretch>
            <a:fillRect/>
          </a:stretch>
        </p:blipFill>
        <p:spPr>
          <a:xfrm>
            <a:off x="3419873" y="764704"/>
            <a:ext cx="5160416" cy="5758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390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28"/>
            <a:ext cx="8460432" cy="369332"/>
          </a:xfrm>
          <a:prstGeom prst="rect">
            <a:avLst/>
          </a:prstGeom>
          <a:noFill/>
        </p:spPr>
        <p:txBody>
          <a:bodyPr wrap="square" rtlCol="0">
            <a:spAutoFit/>
          </a:bodyPr>
          <a:lstStyle/>
          <a:p>
            <a:r>
              <a:rPr lang="en-GB" b="1" dirty="0">
                <a:solidFill>
                  <a:schemeClr val="accent5">
                    <a:lumMod val="50000"/>
                  </a:schemeClr>
                </a:solidFill>
              </a:rPr>
              <a:t>Governor Form - Volunteer Profile</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6090" y="1288026"/>
            <a:ext cx="616053" cy="270387"/>
          </a:xfrm>
          <a:prstGeom prst="rect">
            <a:avLst/>
          </a:prstGeom>
        </p:spPr>
      </p:pic>
      <p:sp>
        <p:nvSpPr>
          <p:cNvPr id="20" name="TextBox 19"/>
          <p:cNvSpPr txBox="1"/>
          <p:nvPr/>
        </p:nvSpPr>
        <p:spPr>
          <a:xfrm>
            <a:off x="1495964" y="836165"/>
            <a:ext cx="4015275" cy="184666"/>
          </a:xfrm>
          <a:prstGeom prst="rect">
            <a:avLst/>
          </a:prstGeom>
          <a:noFill/>
        </p:spPr>
        <p:txBody>
          <a:bodyPr wrap="square" rtlCol="0">
            <a:spAutoFit/>
          </a:bodyPr>
          <a:lstStyle/>
          <a:p>
            <a:endParaRPr lang="en-GB" sz="600" dirty="0"/>
          </a:p>
        </p:txBody>
      </p:sp>
      <p:pic>
        <p:nvPicPr>
          <p:cNvPr id="61" name="Picture 6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4591287" y="5265559"/>
            <a:ext cx="1152526" cy="446957"/>
          </a:xfrm>
          <a:prstGeom prst="rect">
            <a:avLst/>
          </a:prstGeom>
        </p:spPr>
      </p:pic>
      <p:pic>
        <p:nvPicPr>
          <p:cNvPr id="3" name="Picture 2"/>
          <p:cNvPicPr>
            <a:picLocks noChangeAspect="1"/>
          </p:cNvPicPr>
          <p:nvPr/>
        </p:nvPicPr>
        <p:blipFill>
          <a:blip r:embed="rId5"/>
          <a:stretch>
            <a:fillRect/>
          </a:stretch>
        </p:blipFill>
        <p:spPr>
          <a:xfrm rot="5400000">
            <a:off x="8365476" y="825675"/>
            <a:ext cx="7324725" cy="4562475"/>
          </a:xfrm>
          <a:prstGeom prst="rect">
            <a:avLst/>
          </a:prstGeom>
        </p:spPr>
      </p:pic>
      <p:pic>
        <p:nvPicPr>
          <p:cNvPr id="26" name="Picture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027465" y="4276838"/>
            <a:ext cx="130625" cy="2596502"/>
          </a:xfrm>
          <a:prstGeom prst="rect">
            <a:avLst/>
          </a:prstGeom>
        </p:spPr>
      </p:pic>
      <p:pic>
        <p:nvPicPr>
          <p:cNvPr id="28" name="Picture 2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3334176" y="4499605"/>
            <a:ext cx="271926" cy="2009671"/>
          </a:xfrm>
          <a:prstGeom prst="rect">
            <a:avLst/>
          </a:prstGeom>
        </p:spPr>
      </p:pic>
      <p:pic>
        <p:nvPicPr>
          <p:cNvPr id="1026" name="Picture 2" descr="image00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68739" y="730425"/>
            <a:ext cx="3648075" cy="603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5a7b99b4-cdba-4496-a614-a55620279612" descr="image00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627391" y="20752"/>
            <a:ext cx="2476125" cy="70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84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F75E7-3EF2-434B-8A2C-56EA2C5F5110}" type="slidenum">
              <a:rPr lang="en-GB">
                <a:solidFill>
                  <a:schemeClr val="tx2"/>
                </a:solidFill>
              </a:rPr>
              <a:pPr eaLnBrk="1" hangingPunct="1"/>
              <a:t>2</a:t>
            </a:fld>
            <a:endParaRPr lang="en-GB">
              <a:solidFill>
                <a:schemeClr val="tx2"/>
              </a:solidFill>
            </a:endParaRPr>
          </a:p>
        </p:txBody>
      </p:sp>
      <p:pic>
        <p:nvPicPr>
          <p:cNvPr id="4103"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34545"/>
            <a:ext cx="2448397" cy="41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5. Communications\Photos Basildon Upper Academy 22nd Jan\Basildon pics 1st batch\EET 22.01.14-005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4471" y="4491703"/>
            <a:ext cx="2628050" cy="1687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5. Communications\Photos - City Hall 13th February\EET city hall 13.02.14 -099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98322" y="2458914"/>
            <a:ext cx="2538748" cy="16922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5. Communications\Photos Basildon Upper Academy 22nd Jan\Basildon pics 1st batch\EET 22.01.14-620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32241" y="620687"/>
            <a:ext cx="2494501" cy="1722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88086"/>
            <a:ext cx="4269442" cy="646331"/>
          </a:xfrm>
          <a:prstGeom prst="rect">
            <a:avLst/>
          </a:prstGeom>
          <a:noFill/>
        </p:spPr>
        <p:txBody>
          <a:bodyPr wrap="square" rtlCol="0">
            <a:spAutoFit/>
          </a:bodyPr>
          <a:lstStyle/>
          <a:p>
            <a:r>
              <a:rPr lang="en-GB" b="1" dirty="0">
                <a:solidFill>
                  <a:schemeClr val="accent5">
                    <a:lumMod val="50000"/>
                  </a:schemeClr>
                </a:solidFill>
                <a:latin typeface="Arial Black" pitchFamily="34" charset="0"/>
              </a:rPr>
              <a:t>What is Inspiring the Future?</a:t>
            </a:r>
          </a:p>
          <a:p>
            <a:endParaRPr lang="en-GB" dirty="0"/>
          </a:p>
        </p:txBody>
      </p:sp>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745" y="1535138"/>
            <a:ext cx="5597999" cy="4034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4348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03065" y="1738648"/>
            <a:ext cx="3052293" cy="1223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TextBox 3"/>
          <p:cNvSpPr txBox="1"/>
          <p:nvPr/>
        </p:nvSpPr>
        <p:spPr>
          <a:xfrm>
            <a:off x="4828816" y="154392"/>
            <a:ext cx="6853084" cy="338554"/>
          </a:xfrm>
          <a:prstGeom prst="rect">
            <a:avLst/>
          </a:prstGeom>
          <a:noFill/>
        </p:spPr>
        <p:txBody>
          <a:bodyPr wrap="square" rtlCol="0">
            <a:spAutoFit/>
          </a:bodyPr>
          <a:lstStyle/>
          <a:p>
            <a:r>
              <a:rPr lang="en-GB" sz="1600" b="1" dirty="0">
                <a:solidFill>
                  <a:schemeClr val="accent5">
                    <a:lumMod val="50000"/>
                  </a:schemeClr>
                </a:solidFill>
              </a:rPr>
              <a:t>New Governor Volunteer Profiles</a:t>
            </a:r>
          </a:p>
        </p:txBody>
      </p:sp>
      <p:sp>
        <p:nvSpPr>
          <p:cNvPr id="5" name="TextBox 4"/>
          <p:cNvSpPr txBox="1"/>
          <p:nvPr/>
        </p:nvSpPr>
        <p:spPr>
          <a:xfrm>
            <a:off x="5422177" y="1934895"/>
            <a:ext cx="3039709" cy="830997"/>
          </a:xfrm>
          <a:prstGeom prst="rect">
            <a:avLst/>
          </a:prstGeom>
          <a:noFill/>
        </p:spPr>
        <p:txBody>
          <a:bodyPr wrap="square" rtlCol="0">
            <a:spAutoFit/>
          </a:bodyPr>
          <a:lstStyle/>
          <a:p>
            <a:r>
              <a:rPr lang="en-GB" sz="1600" dirty="0"/>
              <a:t>Volunteer Profile is slightly different when ‘Governor’ is selected as the search criteria</a:t>
            </a:r>
          </a:p>
        </p:txBody>
      </p:sp>
      <p:sp>
        <p:nvSpPr>
          <p:cNvPr id="9" name="TextBox 8"/>
          <p:cNvSpPr txBox="1"/>
          <p:nvPr/>
        </p:nvSpPr>
        <p:spPr>
          <a:xfrm>
            <a:off x="6300192" y="4219927"/>
            <a:ext cx="2554466" cy="738664"/>
          </a:xfrm>
          <a:prstGeom prst="rect">
            <a:avLst/>
          </a:prstGeom>
          <a:noFill/>
        </p:spPr>
        <p:txBody>
          <a:bodyPr wrap="square" rtlCol="0">
            <a:spAutoFit/>
          </a:bodyPr>
          <a:lstStyle/>
          <a:p>
            <a:r>
              <a:rPr lang="en-GB" sz="1400" dirty="0"/>
              <a:t>Will show more information from the new governor profile information</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280" y="67273"/>
            <a:ext cx="3609609" cy="665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flipH="1" flipV="1">
            <a:off x="2897747" y="4181154"/>
            <a:ext cx="3284112" cy="4081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1519707" y="153888"/>
            <a:ext cx="628377" cy="1538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0088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21</a:t>
            </a:fld>
            <a:endParaRPr lang="en-GB" dirty="0"/>
          </a:p>
        </p:txBody>
      </p:sp>
      <p:sp>
        <p:nvSpPr>
          <p:cNvPr id="3" name="TextBox 2"/>
          <p:cNvSpPr txBox="1"/>
          <p:nvPr/>
        </p:nvSpPr>
        <p:spPr>
          <a:xfrm>
            <a:off x="107504" y="125371"/>
            <a:ext cx="5452219" cy="1477328"/>
          </a:xfrm>
          <a:prstGeom prst="rect">
            <a:avLst/>
          </a:prstGeom>
          <a:noFill/>
        </p:spPr>
        <p:txBody>
          <a:bodyPr wrap="square" rtlCol="0">
            <a:spAutoFit/>
          </a:bodyPr>
          <a:lstStyle/>
          <a:p>
            <a:r>
              <a:rPr lang="en-GB" b="1" dirty="0">
                <a:solidFill>
                  <a:schemeClr val="accent5">
                    <a:lumMod val="50000"/>
                  </a:schemeClr>
                </a:solidFill>
              </a:rPr>
              <a:t>Employers</a:t>
            </a:r>
          </a:p>
          <a:p>
            <a:endParaRPr lang="en-GB" b="1" dirty="0"/>
          </a:p>
          <a:p>
            <a:endParaRPr lang="en-GB" b="1" dirty="0"/>
          </a:p>
          <a:p>
            <a:endParaRPr lang="en-GB" b="1" dirty="0"/>
          </a:p>
          <a:p>
            <a:endParaRPr lang="en-GB" b="1" dirty="0"/>
          </a:p>
        </p:txBody>
      </p:sp>
      <p:graphicFrame>
        <p:nvGraphicFramePr>
          <p:cNvPr id="8" name="Diagram 7"/>
          <p:cNvGraphicFramePr/>
          <p:nvPr>
            <p:extLst>
              <p:ext uri="{D42A27DB-BD31-4B8C-83A1-F6EECF244321}">
                <p14:modId xmlns:p14="http://schemas.microsoft.com/office/powerpoint/2010/main" val="4054503088"/>
              </p:ext>
            </p:extLst>
          </p:nvPr>
        </p:nvGraphicFramePr>
        <p:xfrm>
          <a:off x="415925" y="1124744"/>
          <a:ext cx="8136904"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960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ECFF17B-1E12-400D-8BF6-B2C9D75771DB}" type="slidenum">
              <a:rPr lang="en-GB" smtClean="0"/>
              <a:pPr>
                <a:defRPr/>
              </a:pPr>
              <a:t>22</a:t>
            </a:fld>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1060" y="0"/>
            <a:ext cx="2865368" cy="432854"/>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7624" y="548680"/>
            <a:ext cx="6944070" cy="3694839"/>
          </a:xfrm>
          <a:prstGeom prst="rect">
            <a:avLst/>
          </a:prstGeom>
        </p:spPr>
      </p:pic>
      <p:pic>
        <p:nvPicPr>
          <p:cNvPr id="8" name="Picture 7"/>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6296" y="4541685"/>
            <a:ext cx="1237615" cy="1584960"/>
          </a:xfrm>
          <a:prstGeom prst="rect">
            <a:avLst/>
          </a:prstGeom>
          <a:noFill/>
        </p:spPr>
      </p:pic>
      <p:pic>
        <p:nvPicPr>
          <p:cNvPr id="9" name="Picture 8"/>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24" y="4547400"/>
            <a:ext cx="2261870" cy="1579245"/>
          </a:xfrm>
          <a:prstGeom prst="rect">
            <a:avLst/>
          </a:prstGeom>
          <a:noFill/>
        </p:spPr>
      </p:pic>
      <p:pic>
        <p:nvPicPr>
          <p:cNvPr id="10" name="Picture 9"/>
          <p:cNvPicPr/>
          <p:nvPr/>
        </p:nvPicPr>
        <p:blipFill>
          <a:blip r:embed="rId6" cstate="email">
            <a:extLst>
              <a:ext uri="{28A0092B-C50C-407E-A947-70E740481C1C}">
                <a14:useLocalDpi xmlns:a14="http://schemas.microsoft.com/office/drawing/2010/main"/>
              </a:ext>
            </a:extLst>
          </a:blip>
          <a:srcRect/>
          <a:stretch>
            <a:fillRect/>
          </a:stretch>
        </p:blipFill>
        <p:spPr bwMode="auto">
          <a:xfrm>
            <a:off x="2459497" y="4571927"/>
            <a:ext cx="2142125" cy="1554718"/>
          </a:xfrm>
          <a:prstGeom prst="rect">
            <a:avLst/>
          </a:prstGeom>
          <a:noFill/>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8179" y="4571927"/>
            <a:ext cx="2068439" cy="1554718"/>
          </a:xfrm>
          <a:prstGeom prst="rect">
            <a:avLst/>
          </a:prstGeom>
        </p:spPr>
      </p:pic>
    </p:spTree>
    <p:extLst>
      <p:ext uri="{BB962C8B-B14F-4D97-AF65-F5344CB8AC3E}">
        <p14:creationId xmlns:p14="http://schemas.microsoft.com/office/powerpoint/2010/main" val="76265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ECFF17B-1E12-400D-8BF6-B2C9D75771DB}" type="slidenum">
              <a:rPr lang="en-GB" smtClean="0"/>
              <a:pPr>
                <a:defRPr/>
              </a:pPr>
              <a:t>23</a:t>
            </a:fld>
            <a:endParaRPr lang="en-GB"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768" y="980728"/>
            <a:ext cx="8136904" cy="5048802"/>
          </a:xfrm>
          <a:prstGeom prst="rect">
            <a:avLst/>
          </a:prstGeom>
        </p:spPr>
      </p:pic>
    </p:spTree>
    <p:extLst>
      <p:ext uri="{BB962C8B-B14F-4D97-AF65-F5344CB8AC3E}">
        <p14:creationId xmlns:p14="http://schemas.microsoft.com/office/powerpoint/2010/main" val="170118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 y="435182"/>
            <a:ext cx="8809038" cy="5472112"/>
          </a:xfrm>
        </p:spPr>
        <p:txBody>
          <a:bodyPr>
            <a:normAutofit fontScale="92500"/>
          </a:bodyPr>
          <a:lstStyle/>
          <a:p>
            <a:pPr>
              <a:spcAft>
                <a:spcPts val="0"/>
              </a:spcAft>
              <a:defRPr/>
            </a:pPr>
            <a:endParaRPr lang="en-GB" sz="1600" b="1" dirty="0">
              <a:solidFill>
                <a:schemeClr val="accent5">
                  <a:lumMod val="50000"/>
                </a:schemeClr>
              </a:solidFill>
              <a:latin typeface="Arial Black" pitchFamily="34" charset="0"/>
            </a:endParaRPr>
          </a:p>
          <a:p>
            <a:pPr>
              <a:spcAft>
                <a:spcPts val="0"/>
              </a:spcAft>
              <a:defRPr/>
            </a:pPr>
            <a:r>
              <a:rPr lang="en-GB" sz="1600" b="1" dirty="0">
                <a:solidFill>
                  <a:schemeClr val="accent5">
                    <a:lumMod val="50000"/>
                  </a:schemeClr>
                </a:solidFill>
                <a:latin typeface="Arial Black" pitchFamily="34" charset="0"/>
              </a:rPr>
              <a:t>Benefits for Employers/Professional Bodies</a:t>
            </a:r>
          </a:p>
          <a:p>
            <a:pPr>
              <a:spcAft>
                <a:spcPts val="0"/>
              </a:spcAft>
              <a:defRPr/>
            </a:pPr>
            <a:endParaRPr lang="en-GB" sz="1600" b="1" dirty="0">
              <a:solidFill>
                <a:schemeClr val="accent5">
                  <a:lumMod val="50000"/>
                </a:schemeClr>
              </a:solidFill>
              <a:latin typeface="Arial Black" pitchFamily="34" charset="0"/>
            </a:endParaRPr>
          </a:p>
          <a:p>
            <a:pPr marL="538163" lvl="1" indent="-363538">
              <a:spcBef>
                <a:spcPts val="0"/>
              </a:spcBef>
              <a:spcAft>
                <a:spcPts val="2000"/>
              </a:spcAft>
              <a:buFont typeface="Wingdings" pitchFamily="2" charset="2"/>
              <a:buChar char="§"/>
              <a:defRPr/>
            </a:pPr>
            <a:r>
              <a:rPr lang="en-GB" sz="1600" b="1" dirty="0">
                <a:solidFill>
                  <a:schemeClr val="tx1"/>
                </a:solidFill>
                <a:latin typeface="Calibri" pitchFamily="34" charset="0"/>
              </a:rPr>
              <a:t>Free secure service</a:t>
            </a:r>
            <a:r>
              <a:rPr lang="en-GB" sz="1600" dirty="0">
                <a:solidFill>
                  <a:schemeClr val="tx1"/>
                </a:solidFill>
                <a:latin typeface="Calibri" pitchFamily="34" charset="0"/>
              </a:rPr>
              <a:t> that makes it easy to engage with state schools and colleges by </a:t>
            </a:r>
            <a:r>
              <a:rPr lang="en-GB" sz="1600" b="1" dirty="0">
                <a:solidFill>
                  <a:schemeClr val="tx1"/>
                </a:solidFill>
                <a:latin typeface="Calibri" pitchFamily="34" charset="0"/>
              </a:rPr>
              <a:t>matching employee volunteers</a:t>
            </a:r>
            <a:endParaRPr lang="en-GB" sz="1600" dirty="0">
              <a:solidFill>
                <a:schemeClr val="tx1"/>
              </a:solidFill>
              <a:latin typeface="Calibri" pitchFamily="34" charset="0"/>
            </a:endParaRPr>
          </a:p>
          <a:p>
            <a:pPr marL="538163" lvl="1" indent="-363538">
              <a:spcBef>
                <a:spcPts val="0"/>
              </a:spcBef>
              <a:spcAft>
                <a:spcPts val="2000"/>
              </a:spcAft>
              <a:buFont typeface="Wingdings" pitchFamily="2" charset="2"/>
              <a:buChar char="§"/>
              <a:defRPr/>
            </a:pPr>
            <a:r>
              <a:rPr lang="en-GB" sz="1600" dirty="0">
                <a:solidFill>
                  <a:schemeClr val="tx1"/>
                </a:solidFill>
                <a:latin typeface="Calibri" pitchFamily="34" charset="0"/>
              </a:rPr>
              <a:t>Communicating with young people offers excellent </a:t>
            </a:r>
            <a:r>
              <a:rPr lang="en-GB" sz="1600" b="1" dirty="0">
                <a:solidFill>
                  <a:schemeClr val="tx1"/>
                </a:solidFill>
                <a:latin typeface="Calibri" pitchFamily="34" charset="0"/>
              </a:rPr>
              <a:t>personal development opportunities for employees</a:t>
            </a:r>
            <a:endParaRPr lang="en-GB" sz="1600" dirty="0">
              <a:solidFill>
                <a:schemeClr val="tx1"/>
              </a:solidFill>
              <a:latin typeface="Calibri" pitchFamily="34" charset="0"/>
            </a:endParaRPr>
          </a:p>
          <a:p>
            <a:pPr marL="538163" lvl="1" indent="-363538">
              <a:spcBef>
                <a:spcPts val="0"/>
              </a:spcBef>
              <a:spcAft>
                <a:spcPts val="2000"/>
              </a:spcAft>
              <a:buFont typeface="Wingdings" pitchFamily="2" charset="2"/>
              <a:buChar char="§"/>
              <a:defRPr/>
            </a:pPr>
            <a:r>
              <a:rPr lang="en-GB" sz="1600" dirty="0">
                <a:solidFill>
                  <a:schemeClr val="tx1"/>
                </a:solidFill>
                <a:latin typeface="Calibri" pitchFamily="34" charset="0"/>
              </a:rPr>
              <a:t>An effective means of supporting </a:t>
            </a:r>
            <a:r>
              <a:rPr lang="en-GB" sz="1600" b="1" dirty="0">
                <a:solidFill>
                  <a:schemeClr val="tx1"/>
                </a:solidFill>
                <a:latin typeface="Calibri" pitchFamily="34" charset="0"/>
              </a:rPr>
              <a:t>corporate social responsibility </a:t>
            </a:r>
            <a:r>
              <a:rPr lang="en-GB" sz="1600" dirty="0">
                <a:solidFill>
                  <a:schemeClr val="tx1"/>
                </a:solidFill>
                <a:latin typeface="Calibri" pitchFamily="34" charset="0"/>
              </a:rPr>
              <a:t>and long-term </a:t>
            </a:r>
            <a:r>
              <a:rPr lang="en-GB" sz="1600" b="1" dirty="0">
                <a:solidFill>
                  <a:schemeClr val="tx1"/>
                </a:solidFill>
                <a:latin typeface="Calibri" pitchFamily="34" charset="0"/>
              </a:rPr>
              <a:t>recruitment objectives</a:t>
            </a:r>
            <a:endParaRPr lang="en-GB" sz="1600" dirty="0">
              <a:solidFill>
                <a:schemeClr val="tx1"/>
              </a:solidFill>
              <a:latin typeface="Calibri" pitchFamily="34" charset="0"/>
            </a:endParaRPr>
          </a:p>
          <a:p>
            <a:pPr marL="538163" lvl="1" indent="-363538">
              <a:spcBef>
                <a:spcPts val="0"/>
              </a:spcBef>
              <a:spcAft>
                <a:spcPts val="2000"/>
              </a:spcAft>
              <a:buFont typeface="Wingdings" pitchFamily="2" charset="2"/>
              <a:buChar char="§"/>
              <a:defRPr/>
            </a:pPr>
            <a:r>
              <a:rPr lang="en-GB" sz="1600" dirty="0">
                <a:solidFill>
                  <a:schemeClr val="tx1"/>
                </a:solidFill>
                <a:latin typeface="Calibri" pitchFamily="34" charset="0"/>
              </a:rPr>
              <a:t>A gateway to working with schools and colleges, across a wide range of activities that support learning and progression</a:t>
            </a:r>
          </a:p>
          <a:p>
            <a:pPr marL="538163" lvl="1" indent="-363538">
              <a:spcBef>
                <a:spcPts val="0"/>
              </a:spcBef>
              <a:spcAft>
                <a:spcPts val="2000"/>
              </a:spcAft>
              <a:buFont typeface="Wingdings" pitchFamily="2" charset="2"/>
              <a:buChar char="§"/>
              <a:defRPr/>
            </a:pPr>
            <a:r>
              <a:rPr lang="en-GB" sz="1600" dirty="0">
                <a:solidFill>
                  <a:schemeClr val="tx1"/>
                </a:solidFill>
                <a:latin typeface="Calibri" pitchFamily="34" charset="0"/>
              </a:rPr>
              <a:t>Free reports for employers through dedicated registration links, and professional bodies through membership indicators</a:t>
            </a:r>
          </a:p>
          <a:p>
            <a:pPr marL="538163" lvl="1" indent="-363538">
              <a:spcBef>
                <a:spcPts val="0"/>
              </a:spcBef>
              <a:spcAft>
                <a:spcPts val="2000"/>
              </a:spcAft>
              <a:buFont typeface="Wingdings" pitchFamily="2" charset="2"/>
              <a:buChar char="§"/>
              <a:defRPr/>
            </a:pPr>
            <a:r>
              <a:rPr lang="en-GB" sz="1600" dirty="0">
                <a:solidFill>
                  <a:schemeClr val="tx1"/>
                </a:solidFill>
                <a:latin typeface="Calibri" pitchFamily="34" charset="0"/>
              </a:rPr>
              <a:t>Opportunity for a bespoke platform, supporting volunteers and maintaining brand integrity in schools</a:t>
            </a:r>
            <a:endParaRPr lang="en-GB" sz="1600" b="1" i="1" dirty="0">
              <a:solidFill>
                <a:schemeClr val="accent5">
                  <a:lumMod val="50000"/>
                </a:schemeClr>
              </a:solidFill>
              <a:latin typeface="Calibri" pitchFamily="34" charset="0"/>
              <a:cs typeface="Calibri" pitchFamily="34" charset="0"/>
            </a:endParaRPr>
          </a:p>
          <a:p>
            <a:pPr>
              <a:spcAft>
                <a:spcPts val="0"/>
              </a:spcAft>
              <a:defRPr/>
            </a:pPr>
            <a:endParaRPr lang="en-GB" sz="1600" b="1" i="1" dirty="0">
              <a:solidFill>
                <a:schemeClr val="accent5">
                  <a:lumMod val="50000"/>
                </a:schemeClr>
              </a:solidFill>
              <a:latin typeface="Calibri" pitchFamily="34" charset="0"/>
              <a:cs typeface="Calibri" pitchFamily="34" charset="0"/>
            </a:endParaRPr>
          </a:p>
          <a:p>
            <a:pPr algn="ctr">
              <a:spcAft>
                <a:spcPts val="0"/>
              </a:spcAft>
              <a:defRPr/>
            </a:pPr>
            <a:r>
              <a:rPr lang="en-GB" sz="1600" b="1" i="1" dirty="0">
                <a:solidFill>
                  <a:schemeClr val="accent5">
                    <a:lumMod val="50000"/>
                  </a:schemeClr>
                </a:solidFill>
                <a:latin typeface="Calibri" pitchFamily="34" charset="0"/>
                <a:cs typeface="Calibri" pitchFamily="34" charset="0"/>
              </a:rPr>
              <a:t>"I just thought I would drop you a note about the careers fair today. It was a great event where </a:t>
            </a:r>
          </a:p>
          <a:p>
            <a:pPr algn="ctr">
              <a:spcAft>
                <a:spcPts val="0"/>
              </a:spcAft>
              <a:defRPr/>
            </a:pPr>
            <a:r>
              <a:rPr lang="en-GB" sz="1600" b="1" i="1" dirty="0">
                <a:solidFill>
                  <a:schemeClr val="accent5">
                    <a:lumMod val="50000"/>
                  </a:schemeClr>
                </a:solidFill>
                <a:latin typeface="Calibri" pitchFamily="34" charset="0"/>
                <a:cs typeface="Calibri" pitchFamily="34" charset="0"/>
              </a:rPr>
              <a:t>young people were given the opportunity to explore ALL the different options open to them </a:t>
            </a:r>
          </a:p>
          <a:p>
            <a:pPr algn="ctr">
              <a:spcAft>
                <a:spcPts val="0"/>
              </a:spcAft>
              <a:defRPr/>
            </a:pPr>
            <a:r>
              <a:rPr lang="en-GB" sz="1600" b="1" i="1" dirty="0">
                <a:solidFill>
                  <a:schemeClr val="accent5">
                    <a:lumMod val="50000"/>
                  </a:schemeClr>
                </a:solidFill>
                <a:latin typeface="Calibri" pitchFamily="34" charset="0"/>
                <a:cs typeface="Calibri" pitchFamily="34" charset="0"/>
              </a:rPr>
              <a:t>when they leave school. The young people I met were really engaged and I really enjoyed </a:t>
            </a:r>
          </a:p>
          <a:p>
            <a:pPr algn="ctr">
              <a:spcAft>
                <a:spcPts val="0"/>
              </a:spcAft>
              <a:defRPr/>
            </a:pPr>
            <a:r>
              <a:rPr lang="en-GB" sz="1600" b="1" i="1" dirty="0">
                <a:solidFill>
                  <a:schemeClr val="accent5">
                    <a:lumMod val="50000"/>
                  </a:schemeClr>
                </a:solidFill>
                <a:latin typeface="Calibri" pitchFamily="34" charset="0"/>
                <a:cs typeface="Calibri" pitchFamily="34" charset="0"/>
              </a:rPr>
              <a:t>assisting them on widening their horizons". </a:t>
            </a:r>
            <a:r>
              <a:rPr lang="en-GB" sz="1600" dirty="0">
                <a:solidFill>
                  <a:schemeClr val="accent5">
                    <a:lumMod val="50000"/>
                  </a:schemeClr>
                </a:solidFill>
                <a:latin typeface="Calibri" pitchFamily="34" charset="0"/>
                <a:cs typeface="Calibri" pitchFamily="34" charset="0"/>
              </a:rPr>
              <a:t>Volunteer PwC</a:t>
            </a:r>
          </a:p>
          <a:p>
            <a:pPr>
              <a:spcAft>
                <a:spcPts val="0"/>
              </a:spcAft>
              <a:defRPr/>
            </a:pPr>
            <a:endParaRPr lang="en-GB" sz="1400" b="1" dirty="0">
              <a:latin typeface="Calibri" pitchFamily="34" charset="0"/>
            </a:endParaRPr>
          </a:p>
          <a:p>
            <a:pPr>
              <a:spcAft>
                <a:spcPts val="0"/>
              </a:spcAft>
              <a:defRPr/>
            </a:pPr>
            <a:endParaRPr lang="en-GB" sz="1400" b="1" dirty="0">
              <a:latin typeface="Calibri" pitchFamily="34" charset="0"/>
            </a:endParaRPr>
          </a:p>
          <a:p>
            <a:pPr>
              <a:spcAft>
                <a:spcPts val="0"/>
              </a:spcAft>
              <a:defRPr/>
            </a:pPr>
            <a:endParaRPr lang="en-GB" sz="1400" b="1" dirty="0">
              <a:latin typeface="Calibri" pitchFamily="34" charset="0"/>
            </a:endParaRPr>
          </a:p>
          <a:p>
            <a:pPr>
              <a:spcAft>
                <a:spcPts val="0"/>
              </a:spcAft>
              <a:defRPr/>
            </a:pPr>
            <a:endParaRPr lang="en-GB" sz="1400" b="1" dirty="0">
              <a:latin typeface="Calibri" pitchFamily="34" charset="0"/>
            </a:endParaRPr>
          </a:p>
        </p:txBody>
      </p:sp>
      <p:sp>
        <p:nvSpPr>
          <p:cNvPr id="512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215C5E-29D3-4E03-AF5C-AEEF762CFCC9}" type="slidenum">
              <a:rPr lang="en-GB">
                <a:solidFill>
                  <a:schemeClr val="tx2"/>
                </a:solidFill>
              </a:rPr>
              <a:pPr eaLnBrk="1" hangingPunct="1"/>
              <a:t>24</a:t>
            </a:fld>
            <a:endParaRPr lang="en-GB">
              <a:solidFill>
                <a:schemeClr val="tx2"/>
              </a:solidFill>
            </a:endParaRPr>
          </a:p>
        </p:txBody>
      </p:sp>
      <p:pic>
        <p:nvPicPr>
          <p:cNvPr id="5125"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168275"/>
            <a:ext cx="3168477" cy="53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6" name="Group 15"/>
          <p:cNvGrpSpPr>
            <a:grpSpLocks/>
          </p:cNvGrpSpPr>
          <p:nvPr/>
        </p:nvGrpSpPr>
        <p:grpSpPr bwMode="auto">
          <a:xfrm>
            <a:off x="668081" y="6148743"/>
            <a:ext cx="8425061" cy="469151"/>
            <a:chOff x="156325" y="5733256"/>
            <a:chExt cx="8889566" cy="540000"/>
          </a:xfrm>
        </p:grpSpPr>
        <p:pic>
          <p:nvPicPr>
            <p:cNvPr id="5127" name="Picture 14" descr="CBI logo">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6325" y="5733256"/>
              <a:ext cx="103129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8" descr="http://www.fsb.org.uk/Templates/FSB/images/logo.jpg">
              <a:hlinkClick r:id="rId6" tooltip="Federation of Small Business, The Uk's Leading Business Organisation"/>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58489" y="5733256"/>
              <a:ext cx="283940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IoD logo plai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19655" y="5733256"/>
              <a:ext cx="675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0"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09387" y="5733256"/>
              <a:ext cx="962698"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1" name="Picture 4" descr="tuc"/>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16416" y="5733256"/>
              <a:ext cx="72947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2" name="Picture 5" descr="CIPD-colour-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52819" y="5733256"/>
              <a:ext cx="583906"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3" name="Picture 14" descr="Department_for_Business,_Innovation_and_Skills.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193848" y="5805264"/>
              <a:ext cx="1937208" cy="34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373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25</a:t>
            </a:fld>
            <a:endParaRPr lang="en-GB" dirty="0"/>
          </a:p>
        </p:txBody>
      </p:sp>
      <p:sp>
        <p:nvSpPr>
          <p:cNvPr id="3" name="TextBox 2"/>
          <p:cNvSpPr txBox="1"/>
          <p:nvPr/>
        </p:nvSpPr>
        <p:spPr>
          <a:xfrm>
            <a:off x="107504" y="125371"/>
            <a:ext cx="5452219" cy="1200329"/>
          </a:xfrm>
          <a:prstGeom prst="rect">
            <a:avLst/>
          </a:prstGeom>
          <a:noFill/>
        </p:spPr>
        <p:txBody>
          <a:bodyPr wrap="square" rtlCol="0">
            <a:spAutoFit/>
          </a:bodyPr>
          <a:lstStyle/>
          <a:p>
            <a:r>
              <a:rPr lang="en-GB" b="1" dirty="0">
                <a:solidFill>
                  <a:schemeClr val="accent5">
                    <a:lumMod val="50000"/>
                  </a:schemeClr>
                </a:solidFill>
              </a:rPr>
              <a:t>Schools</a:t>
            </a:r>
            <a:endParaRPr lang="en-GB" b="1" dirty="0"/>
          </a:p>
          <a:p>
            <a:endParaRPr lang="en-GB" b="1" dirty="0"/>
          </a:p>
          <a:p>
            <a:endParaRPr lang="en-GB" b="1" dirty="0"/>
          </a:p>
          <a:p>
            <a:endParaRPr lang="en-GB" b="1" dirty="0"/>
          </a:p>
        </p:txBody>
      </p:sp>
      <p:graphicFrame>
        <p:nvGraphicFramePr>
          <p:cNvPr id="8" name="Diagram 7"/>
          <p:cNvGraphicFramePr/>
          <p:nvPr>
            <p:extLst>
              <p:ext uri="{D42A27DB-BD31-4B8C-83A1-F6EECF244321}">
                <p14:modId xmlns:p14="http://schemas.microsoft.com/office/powerpoint/2010/main" val="2716842779"/>
              </p:ext>
            </p:extLst>
          </p:nvPr>
        </p:nvGraphicFramePr>
        <p:xfrm>
          <a:off x="415925" y="1124744"/>
          <a:ext cx="8136904"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878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657" y="209108"/>
            <a:ext cx="2150858" cy="322629"/>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26</a:t>
            </a:fld>
            <a:endParaRPr lang="en-GB" dirty="0"/>
          </a:p>
        </p:txBody>
      </p:sp>
      <p:sp>
        <p:nvSpPr>
          <p:cNvPr id="11" name="Rectangle 2"/>
          <p:cNvSpPr txBox="1">
            <a:spLocks noChangeArrowheads="1"/>
          </p:cNvSpPr>
          <p:nvPr/>
        </p:nvSpPr>
        <p:spPr bwMode="auto">
          <a:xfrm>
            <a:off x="9550590" y="8638626"/>
            <a:ext cx="2970330" cy="8100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a:lnSpc>
                <a:spcPts val="2288"/>
              </a:lnSpc>
              <a:defRPr/>
            </a:pPr>
            <a:endParaRPr lang="en-US" dirty="0">
              <a:solidFill>
                <a:schemeClr val="tx2"/>
              </a:solidFill>
            </a:endParaRPr>
          </a:p>
        </p:txBody>
      </p:sp>
      <p:sp>
        <p:nvSpPr>
          <p:cNvPr id="3" name="TextBox 2"/>
          <p:cNvSpPr txBox="1"/>
          <p:nvPr/>
        </p:nvSpPr>
        <p:spPr>
          <a:xfrm>
            <a:off x="26369" y="188640"/>
            <a:ext cx="4089164" cy="553998"/>
          </a:xfrm>
          <a:prstGeom prst="rect">
            <a:avLst/>
          </a:prstGeom>
          <a:noFill/>
        </p:spPr>
        <p:txBody>
          <a:bodyPr wrap="square" rtlCol="0">
            <a:spAutoFit/>
          </a:bodyPr>
          <a:lstStyle/>
          <a:p>
            <a:r>
              <a:rPr lang="en-GB" sz="3000" b="1" dirty="0">
                <a:solidFill>
                  <a:schemeClr val="accent5">
                    <a:lumMod val="50000"/>
                  </a:schemeClr>
                </a:solidFill>
              </a:rPr>
              <a:t>OUR CAMPAIGNS</a:t>
            </a:r>
          </a:p>
        </p:txBody>
      </p:sp>
      <p:sp>
        <p:nvSpPr>
          <p:cNvPr id="2" name="TextBox 1"/>
          <p:cNvSpPr txBox="1"/>
          <p:nvPr/>
        </p:nvSpPr>
        <p:spPr>
          <a:xfrm>
            <a:off x="1309125" y="1606678"/>
            <a:ext cx="6480720" cy="4247317"/>
          </a:xfrm>
          <a:prstGeom prst="rect">
            <a:avLst/>
          </a:prstGeom>
          <a:noFill/>
        </p:spPr>
        <p:txBody>
          <a:bodyPr wrap="square" rtlCol="0">
            <a:spAutoFit/>
          </a:bodyPr>
          <a:lstStyle/>
          <a:p>
            <a:pPr marL="214313" indent="-214313">
              <a:buFont typeface="Arial" panose="020B0604020202020204" pitchFamily="34" charset="0"/>
              <a:buChar char="•"/>
            </a:pPr>
            <a:r>
              <a:rPr lang="en-GB" dirty="0">
                <a:latin typeface="Calibri" panose="020F0502020204030204" pitchFamily="34" charset="0"/>
              </a:rPr>
              <a:t>Inspiring Women launched in 2013</a:t>
            </a: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r>
              <a:rPr lang="en-GB" dirty="0">
                <a:latin typeface="Calibri" panose="020F0502020204030204" pitchFamily="34" charset="0"/>
              </a:rPr>
              <a:t>Primary Futures launched in 2014</a:t>
            </a: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r>
              <a:rPr lang="en-GB" dirty="0">
                <a:latin typeface="Calibri" panose="020F0502020204030204" pitchFamily="34" charset="0"/>
              </a:rPr>
              <a:t>Additional campaigns and themed weeks launched on a rolling basis</a:t>
            </a:r>
          </a:p>
          <a:p>
            <a:pPr marL="214313" indent="-214313">
              <a:buFont typeface="Arial" panose="020B0604020202020204" pitchFamily="34" charset="0"/>
              <a:buChar char="•"/>
            </a:pPr>
            <a:endParaRPr lang="en-GB" dirty="0">
              <a:latin typeface="Calibri" panose="020F0502020204030204" pitchFamily="34" charset="0"/>
            </a:endParaRPr>
          </a:p>
          <a:p>
            <a:pPr marL="214313" indent="-214313">
              <a:buFont typeface="Arial" panose="020B0604020202020204" pitchFamily="34" charset="0"/>
              <a:buChar char="•"/>
            </a:pPr>
            <a:endParaRPr lang="en-GB" dirty="0"/>
          </a:p>
          <a:p>
            <a:pPr marL="214313" indent="-214313">
              <a:buFont typeface="Arial" panose="020B0604020202020204" pitchFamily="34" charset="0"/>
              <a:buChar char="•"/>
            </a:pPr>
            <a:endParaRPr lang="en-GB" dirty="0"/>
          </a:p>
        </p:txBody>
      </p:sp>
      <p:pic>
        <p:nvPicPr>
          <p:cNvPr id="1026" name="Picture 2" descr="Primary Futu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0072" y="2790928"/>
            <a:ext cx="2353074" cy="64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64088" y="1462484"/>
            <a:ext cx="1728000" cy="864000"/>
          </a:xfrm>
          <a:prstGeom prst="rect">
            <a:avLst/>
          </a:prstGeom>
        </p:spPr>
      </p:pic>
    </p:spTree>
    <p:extLst>
      <p:ext uri="{BB962C8B-B14F-4D97-AF65-F5344CB8AC3E}">
        <p14:creationId xmlns:p14="http://schemas.microsoft.com/office/powerpoint/2010/main" val="3086769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G:\5. Communications\Photos Basildon Upper Academy 22nd Jan\Basildon Pics 3rd Batch\EET 22.01.14-60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37670" y="4293846"/>
            <a:ext cx="1635433" cy="10913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5. Communications\Photos Basildon Upper Academy 22nd Jan\Basildon pics 1st batch\EET 22.01.14-613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7043" y="4300864"/>
            <a:ext cx="1513059" cy="108435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G:\5. Communications\Photos Basildon Upper Academy 22nd Jan\Basildon pics 1st batch\EET 22.01.14-619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12371" y="4286197"/>
            <a:ext cx="1591255" cy="109902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5. Communications\Photos Basildon Upper Academy 22nd Jan\Basildon Pics 3rd Batch\EET 22.01.14-605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7945" y="4281106"/>
            <a:ext cx="1290642" cy="11000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8"/>
          <p:cNvSpPr txBox="1">
            <a:spLocks noChangeArrowheads="1"/>
          </p:cNvSpPr>
          <p:nvPr/>
        </p:nvSpPr>
        <p:spPr bwMode="auto">
          <a:xfrm>
            <a:off x="1228408" y="989113"/>
            <a:ext cx="4238789" cy="461665"/>
          </a:xfrm>
          <a:prstGeom prst="rect">
            <a:avLst/>
          </a:prstGeom>
          <a:noFill/>
          <a:ln w="9525">
            <a:noFill/>
            <a:miter lim="800000"/>
            <a:headEnd/>
            <a:tailEnd/>
          </a:ln>
        </p:spPr>
        <p:txBody>
          <a:bodyPr wrap="none">
            <a:spAutoFit/>
          </a:bodyPr>
          <a:lstStyle/>
          <a:p>
            <a:pPr>
              <a:defRPr/>
            </a:pPr>
            <a:r>
              <a:rPr lang="en-GB" sz="1200" b="1" dirty="0">
                <a:solidFill>
                  <a:schemeClr val="accent5">
                    <a:lumMod val="50000"/>
                  </a:schemeClr>
                </a:solidFill>
                <a:latin typeface="Arial Black" panose="020B0A04020102020204" pitchFamily="34" charset="0"/>
              </a:rPr>
              <a:t>Inspiring the Future: Inspiring Women Campaign</a:t>
            </a:r>
          </a:p>
          <a:p>
            <a:pPr marL="214313" indent="-214313">
              <a:buFont typeface="Arial" panose="020B0604020202020204" pitchFamily="34" charset="0"/>
              <a:buChar char="•"/>
              <a:defRPr/>
            </a:pPr>
            <a:r>
              <a:rPr lang="en-GB" sz="1200" b="1" dirty="0">
                <a:solidFill>
                  <a:schemeClr val="accent5">
                    <a:lumMod val="50000"/>
                  </a:schemeClr>
                </a:solidFill>
                <a:latin typeface="Arial Black" panose="020B0A04020102020204" pitchFamily="34" charset="0"/>
              </a:rPr>
              <a:t>Launched October 2013</a:t>
            </a:r>
          </a:p>
        </p:txBody>
      </p:sp>
      <p:sp>
        <p:nvSpPr>
          <p:cNvPr id="10" name="TextBox 9"/>
          <p:cNvSpPr txBox="1"/>
          <p:nvPr/>
        </p:nvSpPr>
        <p:spPr>
          <a:xfrm>
            <a:off x="1143000" y="1414605"/>
            <a:ext cx="6696744" cy="854080"/>
          </a:xfrm>
          <a:prstGeom prst="rect">
            <a:avLst/>
          </a:prstGeom>
          <a:noFill/>
        </p:spPr>
        <p:txBody>
          <a:bodyPr wrap="square" rtlCol="0">
            <a:spAutoFit/>
          </a:bodyPr>
          <a:lstStyle/>
          <a:p>
            <a:endParaRPr lang="en-GB" sz="1050" dirty="0">
              <a:latin typeface="Calibri" panose="020F0502020204030204" pitchFamily="34" charset="0"/>
            </a:endParaRPr>
          </a:p>
          <a:p>
            <a:endParaRPr lang="en-GB" sz="1050" dirty="0">
              <a:latin typeface="Calibri" panose="020F0502020204030204" pitchFamily="34" charset="0"/>
            </a:endParaRPr>
          </a:p>
          <a:p>
            <a:pPr marL="128588" indent="-128588">
              <a:buFont typeface="Arial" pitchFamily="34" charset="0"/>
              <a:buChar char="•"/>
            </a:pPr>
            <a:endParaRPr lang="en-GB" sz="1050" dirty="0"/>
          </a:p>
          <a:p>
            <a:endParaRPr lang="en-GB" sz="900" dirty="0"/>
          </a:p>
          <a:p>
            <a:endParaRPr lang="en-GB" sz="900" dirty="0"/>
          </a:p>
        </p:txBody>
      </p:sp>
      <p:pic>
        <p:nvPicPr>
          <p:cNvPr id="2" name="Picture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01050" y="926639"/>
            <a:ext cx="1134126" cy="567063"/>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45304" y="2233250"/>
            <a:ext cx="1586267" cy="72103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996946" y="2233250"/>
            <a:ext cx="2888485" cy="73527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070475" y="2220692"/>
            <a:ext cx="1767800" cy="75214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645025" y="3126545"/>
            <a:ext cx="1659957" cy="817833"/>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225718" y="3154711"/>
            <a:ext cx="1206986" cy="82406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841002" y="3265657"/>
            <a:ext cx="1229472" cy="55342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493249" y="3131165"/>
            <a:ext cx="1192509" cy="82241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815916" y="5499975"/>
            <a:ext cx="5266697" cy="415498"/>
          </a:xfrm>
          <a:prstGeom prst="rect">
            <a:avLst/>
          </a:prstGeom>
        </p:spPr>
        <p:txBody>
          <a:bodyPr wrap="square">
            <a:spAutoFit/>
          </a:bodyPr>
          <a:lstStyle/>
          <a:p>
            <a:endParaRPr lang="en-GB" sz="1050" dirty="0">
              <a:solidFill>
                <a:schemeClr val="accent5">
                  <a:lumMod val="50000"/>
                </a:schemeClr>
              </a:solidFill>
              <a:latin typeface="Calibri" pitchFamily="34" charset="0"/>
              <a:cs typeface="Calibri" pitchFamily="34" charset="0"/>
            </a:endParaRPr>
          </a:p>
          <a:p>
            <a:r>
              <a:rPr lang="en-GB" sz="1050" dirty="0">
                <a:latin typeface="Calibri" pitchFamily="34" charset="0"/>
                <a:cs typeface="Calibri" pitchFamily="34" charset="0"/>
              </a:rPr>
              <a:t>Follow the Inspiring Women blog: </a:t>
            </a:r>
            <a:r>
              <a:rPr lang="en-GB" sz="1050" dirty="0">
                <a:latin typeface="Calibri" pitchFamily="34" charset="0"/>
                <a:cs typeface="Calibri" pitchFamily="34" charset="0"/>
                <a:hlinkClick r:id="rId15"/>
              </a:rPr>
              <a:t>www.itfinspiringwomen.wordpress.com</a:t>
            </a:r>
            <a:r>
              <a:rPr lang="en-GB" sz="1050" dirty="0">
                <a:latin typeface="Calibri" pitchFamily="34" charset="0"/>
                <a:cs typeface="Calibri" pitchFamily="34" charset="0"/>
              </a:rPr>
              <a:t> </a:t>
            </a:r>
          </a:p>
        </p:txBody>
      </p:sp>
    </p:spTree>
    <p:extLst>
      <p:ext uri="{BB962C8B-B14F-4D97-AF65-F5344CB8AC3E}">
        <p14:creationId xmlns:p14="http://schemas.microsoft.com/office/powerpoint/2010/main" val="3308846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r>
              <a:rPr lang="en-GB" dirty="0"/>
              <a:t>Recruited 20,000 volunteers</a:t>
            </a:r>
          </a:p>
          <a:p>
            <a:pPr>
              <a:spcBef>
                <a:spcPts val="0"/>
              </a:spcBef>
            </a:pPr>
            <a:endParaRPr lang="en-GB" dirty="0"/>
          </a:p>
          <a:p>
            <a:pPr>
              <a:spcBef>
                <a:spcPts val="0"/>
              </a:spcBef>
            </a:pPr>
            <a:r>
              <a:rPr lang="en-GB" dirty="0"/>
              <a:t>Useful for employers’  </a:t>
            </a:r>
          </a:p>
          <a:p>
            <a:pPr marL="0" indent="0">
              <a:spcBef>
                <a:spcPts val="0"/>
              </a:spcBef>
            </a:pPr>
            <a:r>
              <a:rPr lang="en-GB" dirty="0"/>
              <a:t>gender diversity strategies</a:t>
            </a:r>
          </a:p>
          <a:p>
            <a:pPr>
              <a:spcBef>
                <a:spcPts val="0"/>
              </a:spcBef>
            </a:pPr>
            <a:endParaRPr lang="en-GB" dirty="0"/>
          </a:p>
          <a:p>
            <a:pPr>
              <a:spcBef>
                <a:spcPts val="0"/>
              </a:spcBef>
            </a:pPr>
            <a:r>
              <a:rPr lang="en-GB" dirty="0"/>
              <a:t>High-profile events showing</a:t>
            </a:r>
          </a:p>
          <a:p>
            <a:pPr marL="0" indent="0">
              <a:spcBef>
                <a:spcPts val="0"/>
              </a:spcBef>
            </a:pPr>
            <a:r>
              <a:rPr lang="en-GB" dirty="0"/>
              <a:t>women working across different </a:t>
            </a:r>
          </a:p>
          <a:p>
            <a:pPr marL="0" indent="0">
              <a:spcBef>
                <a:spcPts val="0"/>
              </a:spcBef>
            </a:pPr>
            <a:r>
              <a:rPr lang="en-GB" dirty="0"/>
              <a:t>sectors, including arts, defence, </a:t>
            </a:r>
          </a:p>
          <a:p>
            <a:pPr marL="0" indent="0">
              <a:spcBef>
                <a:spcPts val="0"/>
              </a:spcBef>
            </a:pPr>
            <a:r>
              <a:rPr lang="en-GB" dirty="0"/>
              <a:t>fashion, sport, engineering, design, coding, business and enterprise </a:t>
            </a:r>
          </a:p>
          <a:p>
            <a:endParaRPr lang="en-GB" dirty="0"/>
          </a:p>
          <a:p>
            <a:r>
              <a:rPr lang="en-GB" dirty="0"/>
              <a:t>Support schools to run events challenging gender stereotypes</a:t>
            </a:r>
          </a:p>
          <a:p>
            <a:endParaRPr lang="en-GB" dirty="0"/>
          </a:p>
          <a:p>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552" y="275641"/>
            <a:ext cx="2232000" cy="1116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2049" y="1131094"/>
            <a:ext cx="4753405" cy="3168000"/>
          </a:xfrm>
          <a:prstGeom prst="rect">
            <a:avLst/>
          </a:prstGeom>
        </p:spPr>
      </p:pic>
    </p:spTree>
    <p:extLst>
      <p:ext uri="{BB962C8B-B14F-4D97-AF65-F5344CB8AC3E}">
        <p14:creationId xmlns:p14="http://schemas.microsoft.com/office/powerpoint/2010/main" val="1230322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29</a:t>
            </a:fld>
            <a:endParaRPr lang="en-GB" dirty="0"/>
          </a:p>
        </p:txBody>
      </p:sp>
      <p:sp>
        <p:nvSpPr>
          <p:cNvPr id="3" name="TextBox 2"/>
          <p:cNvSpPr txBox="1"/>
          <p:nvPr/>
        </p:nvSpPr>
        <p:spPr>
          <a:xfrm>
            <a:off x="107504" y="125371"/>
            <a:ext cx="5452219" cy="1477328"/>
          </a:xfrm>
          <a:prstGeom prst="rect">
            <a:avLst/>
          </a:prstGeom>
          <a:noFill/>
        </p:spPr>
        <p:txBody>
          <a:bodyPr wrap="square" rtlCol="0">
            <a:spAutoFit/>
          </a:bodyPr>
          <a:lstStyle/>
          <a:p>
            <a:r>
              <a:rPr lang="en-GB" b="1" dirty="0">
                <a:solidFill>
                  <a:schemeClr val="accent5">
                    <a:lumMod val="50000"/>
                  </a:schemeClr>
                </a:solidFill>
              </a:rPr>
              <a:t>Year 2 – August 2013 – July 2014</a:t>
            </a:r>
          </a:p>
          <a:p>
            <a:endParaRPr lang="en-GB" b="1" dirty="0"/>
          </a:p>
          <a:p>
            <a:endParaRPr lang="en-GB" b="1" dirty="0"/>
          </a:p>
          <a:p>
            <a:endParaRPr lang="en-GB" b="1" dirty="0"/>
          </a:p>
          <a:p>
            <a:endParaRPr lang="en-GB" b="1" dirty="0"/>
          </a:p>
        </p:txBody>
      </p:sp>
      <p:pic>
        <p:nvPicPr>
          <p:cNvPr id="4" name="Picture 3"/>
          <p:cNvPicPr>
            <a:picLocks noChangeAspect="1"/>
          </p:cNvPicPr>
          <p:nvPr/>
        </p:nvPicPr>
        <p:blipFill>
          <a:blip r:embed="rId4"/>
          <a:stretch>
            <a:fillRect/>
          </a:stretch>
        </p:blipFill>
        <p:spPr>
          <a:xfrm>
            <a:off x="539552" y="980728"/>
            <a:ext cx="7947025" cy="5221475"/>
          </a:xfrm>
          <a:prstGeom prst="rect">
            <a:avLst/>
          </a:prstGeom>
        </p:spPr>
      </p:pic>
    </p:spTree>
    <p:extLst>
      <p:ext uri="{BB962C8B-B14F-4D97-AF65-F5344CB8AC3E}">
        <p14:creationId xmlns:p14="http://schemas.microsoft.com/office/powerpoint/2010/main" val="283997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AF65B-71A0-4A76-97CA-D2E97A7AC42E}" type="slidenum">
              <a:rPr lang="en-GB">
                <a:solidFill>
                  <a:schemeClr val="tx2"/>
                </a:solidFill>
              </a:rPr>
              <a:pPr eaLnBrk="1" hangingPunct="1"/>
              <a:t>3</a:t>
            </a:fld>
            <a:endParaRPr lang="en-GB">
              <a:solidFill>
                <a:schemeClr val="tx2"/>
              </a:solidFill>
            </a:endParaRPr>
          </a:p>
        </p:txBody>
      </p:sp>
      <p:pic>
        <p:nvPicPr>
          <p:cNvPr id="7173"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4719" y="123054"/>
            <a:ext cx="3011234" cy="50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C:\Documents and Settings\cglover.ENGNET\Desktop\ATL_N_4col+blac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9814" y="6329006"/>
            <a:ext cx="607036" cy="3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C:\Documents and Settings\cglover.ENGNET\Desktop\NASUWT NEW.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7255" y="6343157"/>
            <a:ext cx="726313" cy="2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04710" y="6343157"/>
            <a:ext cx="592120" cy="2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 descr="C:\Documents and Settings\cglover.ENGNET\Desktop\ascl logo.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39104" y="6288849"/>
            <a:ext cx="855041" cy="41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7" descr="http://upload.wikimedia.org/wikipedia/en/3/32/NAHT_log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12360" y="6494976"/>
            <a:ext cx="1087400" cy="11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G:\5. Communications\Photos Basildon Upper Academy 22nd Jan\Basildon Pics 3rd Batch\EET 22.01.14-608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5631" y="744688"/>
            <a:ext cx="2342826" cy="15634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140843060"/>
              </p:ext>
            </p:extLst>
          </p:nvPr>
        </p:nvGraphicFramePr>
        <p:xfrm>
          <a:off x="3242416" y="1268760"/>
          <a:ext cx="5324587" cy="4101561"/>
        </p:xfrm>
        <a:graphic>
          <a:graphicData uri="http://schemas.openxmlformats.org/drawingml/2006/table">
            <a:tbl>
              <a:tblPr firstRow="1" firstCol="1" bandRow="1">
                <a:tableStyleId>{69012ECD-51FC-41F1-AA8D-1B2483CD663E}</a:tableStyleId>
              </a:tblPr>
              <a:tblGrid>
                <a:gridCol w="2535862">
                  <a:extLst>
                    <a:ext uri="{9D8B030D-6E8A-4147-A177-3AD203B41FA5}">
                      <a16:colId xmlns="" xmlns:a16="http://schemas.microsoft.com/office/drawing/2014/main" val="20000"/>
                    </a:ext>
                  </a:extLst>
                </a:gridCol>
                <a:gridCol w="2788725">
                  <a:extLst>
                    <a:ext uri="{9D8B030D-6E8A-4147-A177-3AD203B41FA5}">
                      <a16:colId xmlns="" xmlns:a16="http://schemas.microsoft.com/office/drawing/2014/main" val="20001"/>
                    </a:ext>
                  </a:extLst>
                </a:gridCol>
              </a:tblGrid>
              <a:tr h="592493">
                <a:tc>
                  <a:txBody>
                    <a:bodyPr/>
                    <a:lstStyle/>
                    <a:p>
                      <a:pPr>
                        <a:lnSpc>
                          <a:spcPct val="107000"/>
                        </a:lnSpc>
                        <a:spcAft>
                          <a:spcPts val="0"/>
                        </a:spcAft>
                      </a:pPr>
                      <a:r>
                        <a:rPr lang="en-GB" sz="1400" dirty="0">
                          <a:effectLst/>
                        </a:rPr>
                        <a:t>Specialisms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Activities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32453">
                <a:tc>
                  <a:txBody>
                    <a:bodyPr/>
                    <a:lstStyle/>
                    <a:p>
                      <a:pPr>
                        <a:lnSpc>
                          <a:spcPct val="107000"/>
                        </a:lnSpc>
                        <a:spcAft>
                          <a:spcPts val="0"/>
                        </a:spcAft>
                      </a:pPr>
                      <a:r>
                        <a:rPr lang="en-GB" sz="1400">
                          <a:effectLst/>
                        </a:rPr>
                        <a:t>Apprenticeships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Career Insights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418199">
                <a:tc>
                  <a:txBody>
                    <a:bodyPr/>
                    <a:lstStyle/>
                    <a:p>
                      <a:pPr>
                        <a:lnSpc>
                          <a:spcPct val="107000"/>
                        </a:lnSpc>
                        <a:spcAft>
                          <a:spcPts val="0"/>
                        </a:spcAft>
                      </a:pPr>
                      <a:r>
                        <a:rPr lang="en-GB" sz="1400">
                          <a:effectLst/>
                        </a:rPr>
                        <a:t>Design and Manufacturing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Help with CVs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418199">
                <a:tc>
                  <a:txBody>
                    <a:bodyPr/>
                    <a:lstStyle/>
                    <a:p>
                      <a:pPr>
                        <a:lnSpc>
                          <a:spcPct val="107000"/>
                        </a:lnSpc>
                        <a:spcAft>
                          <a:spcPts val="0"/>
                        </a:spcAft>
                      </a:pPr>
                      <a:r>
                        <a:rPr lang="en-GB" sz="1400">
                          <a:effectLst/>
                        </a:rPr>
                        <a:t>Enterprise/Entrepreneurs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Mock Interviews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464906">
                <a:tc>
                  <a:txBody>
                    <a:bodyPr/>
                    <a:lstStyle/>
                    <a:p>
                      <a:pPr>
                        <a:lnSpc>
                          <a:spcPct val="107000"/>
                        </a:lnSpc>
                        <a:spcAft>
                          <a:spcPts val="0"/>
                        </a:spcAft>
                      </a:pPr>
                      <a:r>
                        <a:rPr lang="en-GB" sz="1400" dirty="0">
                          <a:effectLst/>
                        </a:rPr>
                        <a:t>Financial</a:t>
                      </a:r>
                      <a:r>
                        <a:rPr lang="en-GB" sz="1400" baseline="0" dirty="0">
                          <a:effectLst/>
                        </a:rPr>
                        <a:t> Literacy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Numeracy relating to careers (Primary)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464906">
                <a:tc>
                  <a:txBody>
                    <a:bodyPr/>
                    <a:lstStyle/>
                    <a:p>
                      <a:pPr>
                        <a:lnSpc>
                          <a:spcPct val="107000"/>
                        </a:lnSpc>
                        <a:spcAft>
                          <a:spcPts val="0"/>
                        </a:spcAft>
                      </a:pPr>
                      <a:r>
                        <a:rPr lang="en-GB" sz="1400">
                          <a:effectLst/>
                        </a:rPr>
                        <a:t>Maths – Using it at work</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Reading relating to careers (Primary)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464906">
                <a:tc>
                  <a:txBody>
                    <a:bodyPr/>
                    <a:lstStyle/>
                    <a:p>
                      <a:pPr>
                        <a:lnSpc>
                          <a:spcPct val="107000"/>
                        </a:lnSpc>
                        <a:spcAft>
                          <a:spcPts val="0"/>
                        </a:spcAft>
                      </a:pPr>
                      <a:r>
                        <a:rPr lang="en-GB" sz="1400" dirty="0">
                          <a:effectLst/>
                        </a:rPr>
                        <a:t>Science and Technology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Being contacted about becoming a school governor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1045499">
                <a:tc>
                  <a:txBody>
                    <a:bodyPr/>
                    <a:lstStyle/>
                    <a:p>
                      <a:pPr>
                        <a:lnSpc>
                          <a:spcPct val="107000"/>
                        </a:lnSpc>
                        <a:spcAft>
                          <a:spcPts val="0"/>
                        </a:spcAft>
                      </a:pPr>
                      <a:r>
                        <a:rPr lang="en-GB" sz="1400" dirty="0">
                          <a:effectLst/>
                        </a:rPr>
                        <a:t>Languages – French, German, Italian, Spanish, Russian, Mandarin, Japanese, Urdu, Arabic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bl>
          </a:graphicData>
        </a:graphic>
      </p:graphicFrame>
      <p:pic>
        <p:nvPicPr>
          <p:cNvPr id="12" name="Picture 7" descr="G:\5. Communications\Photos - City Hall 13th February\EET city hall 13.02.14 -0996.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15925" y="2489643"/>
            <a:ext cx="2342826" cy="16946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G:\5. Communications\Photos ITF launch 2 July\Edited Photos\The Final Selection\Inspiring the Future074.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23420" y="4360642"/>
            <a:ext cx="2315037" cy="206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59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AF65B-71A0-4A76-97CA-D2E97A7AC42E}" type="slidenum">
              <a:rPr lang="en-GB">
                <a:solidFill>
                  <a:schemeClr val="tx2"/>
                </a:solidFill>
              </a:rPr>
              <a:pPr eaLnBrk="1" hangingPunct="1"/>
              <a:t>30</a:t>
            </a:fld>
            <a:endParaRPr lang="en-GB">
              <a:solidFill>
                <a:schemeClr val="tx2"/>
              </a:solidFill>
            </a:endParaRPr>
          </a:p>
        </p:txBody>
      </p:sp>
      <p:pic>
        <p:nvPicPr>
          <p:cNvPr id="7179" name="Picture 17" descr="http://upload.wikimedia.org/wikipedia/en/3/32/NAHT_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7418" y="5672111"/>
            <a:ext cx="1320403"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62286" y="4728301"/>
            <a:ext cx="6534726" cy="900246"/>
          </a:xfrm>
          <a:prstGeom prst="rect">
            <a:avLst/>
          </a:prstGeom>
          <a:noFill/>
        </p:spPr>
        <p:txBody>
          <a:bodyPr wrap="square" rtlCol="0">
            <a:spAutoFit/>
          </a:bodyPr>
          <a:lstStyle/>
          <a:p>
            <a:pPr>
              <a:defRPr/>
            </a:pPr>
            <a:r>
              <a:rPr lang="en-GB" sz="1050" b="1" dirty="0">
                <a:solidFill>
                  <a:schemeClr val="tx2">
                    <a:lumMod val="50000"/>
                  </a:schemeClr>
                </a:solidFill>
                <a:latin typeface="Calibri" panose="020F0502020204030204" pitchFamily="34" charset="0"/>
              </a:rPr>
              <a:t>"We need to give our children and young people a vision of the opportunities available to them, so that they understand the value of learning and in doing so raise aspirations. It is never too soon to start this. We also need better connections between schools and the communities and businesses they work with. “</a:t>
            </a:r>
          </a:p>
          <a:p>
            <a:pPr>
              <a:defRPr/>
            </a:pPr>
            <a:endParaRPr lang="en-GB" sz="1050" b="1" dirty="0">
              <a:solidFill>
                <a:schemeClr val="tx2">
                  <a:lumMod val="50000"/>
                </a:schemeClr>
              </a:solidFill>
              <a:latin typeface="Calibri" panose="020F0502020204030204" pitchFamily="34" charset="0"/>
            </a:endParaRPr>
          </a:p>
          <a:p>
            <a:pPr>
              <a:defRPr/>
            </a:pPr>
            <a:r>
              <a:rPr lang="en-GB" sz="1050" b="1" dirty="0">
                <a:solidFill>
                  <a:schemeClr val="tx2">
                    <a:lumMod val="50000"/>
                  </a:schemeClr>
                </a:solidFill>
                <a:latin typeface="Calibri" panose="020F0502020204030204" pitchFamily="34" charset="0"/>
              </a:rPr>
              <a:t>Russell Hobby, NAHT General Secretary </a:t>
            </a:r>
          </a:p>
        </p:txBody>
      </p:sp>
      <p:sp>
        <p:nvSpPr>
          <p:cNvPr id="5" name="TextBox 4"/>
          <p:cNvSpPr txBox="1"/>
          <p:nvPr/>
        </p:nvSpPr>
        <p:spPr>
          <a:xfrm>
            <a:off x="1234003" y="1126037"/>
            <a:ext cx="4188209" cy="600164"/>
          </a:xfrm>
          <a:prstGeom prst="rect">
            <a:avLst/>
          </a:prstGeom>
          <a:noFill/>
        </p:spPr>
        <p:txBody>
          <a:bodyPr wrap="square" rtlCol="0">
            <a:spAutoFit/>
          </a:bodyPr>
          <a:lstStyle/>
          <a:p>
            <a:r>
              <a:rPr lang="en-GB" sz="1500" b="1" dirty="0">
                <a:solidFill>
                  <a:schemeClr val="accent5">
                    <a:lumMod val="50000"/>
                  </a:schemeClr>
                </a:solidFill>
                <a:latin typeface="Arial Black" pitchFamily="34" charset="0"/>
              </a:rPr>
              <a:t>Inspiring the Future: Primary Futures</a:t>
            </a:r>
          </a:p>
          <a:p>
            <a:endParaRPr lang="en-GB" dirty="0"/>
          </a:p>
        </p:txBody>
      </p:sp>
      <p:sp>
        <p:nvSpPr>
          <p:cNvPr id="7" name="TextBox 6"/>
          <p:cNvSpPr txBox="1"/>
          <p:nvPr/>
        </p:nvSpPr>
        <p:spPr>
          <a:xfrm>
            <a:off x="1240759" y="1561040"/>
            <a:ext cx="6650190" cy="1084912"/>
          </a:xfrm>
          <a:prstGeom prst="rect">
            <a:avLst/>
          </a:prstGeom>
          <a:noFill/>
        </p:spPr>
        <p:txBody>
          <a:bodyPr wrap="square" rtlCol="0">
            <a:spAutoFit/>
          </a:bodyPr>
          <a:lstStyle/>
          <a:p>
            <a:pPr>
              <a:defRPr/>
            </a:pPr>
            <a:endParaRPr lang="en-GB" b="1" dirty="0">
              <a:solidFill>
                <a:schemeClr val="accent5">
                  <a:lumMod val="50000"/>
                </a:schemeClr>
              </a:solidFill>
              <a:latin typeface="Calibri" panose="020F0502020204030204" pitchFamily="34" charset="0"/>
            </a:endParaRPr>
          </a:p>
          <a:p>
            <a:pPr marL="214313" indent="-214313">
              <a:buFont typeface="Arial" pitchFamily="34" charset="0"/>
              <a:buChar char="•"/>
              <a:defRPr/>
            </a:pPr>
            <a:r>
              <a:rPr lang="en-GB" sz="1200" dirty="0">
                <a:latin typeface="Calibri" panose="020F0502020204030204" pitchFamily="34" charset="0"/>
              </a:rPr>
              <a:t>Primary school project working under the banner of 'Inspiring the Future' </a:t>
            </a:r>
          </a:p>
          <a:p>
            <a:pPr marL="214313" indent="-214313">
              <a:buFont typeface="Arial" pitchFamily="34" charset="0"/>
              <a:buChar char="•"/>
              <a:defRPr/>
            </a:pPr>
            <a:endParaRPr lang="en-GB" sz="1050" dirty="0">
              <a:latin typeface="Calibri" panose="020F0502020204030204" pitchFamily="34" charset="0"/>
            </a:endParaRPr>
          </a:p>
          <a:p>
            <a:pPr marL="214313" indent="-214313">
              <a:buFont typeface="Arial" pitchFamily="34" charset="0"/>
              <a:buChar char="•"/>
              <a:defRPr/>
            </a:pPr>
            <a:r>
              <a:rPr lang="en-GB" sz="1200" dirty="0">
                <a:latin typeface="Calibri" panose="020F0502020204030204" pitchFamily="34" charset="0"/>
              </a:rPr>
              <a:t>Innovative approaches which allows primary schools to easily engage volunteers to work with primary aged children, run in partnership with the NAHT</a:t>
            </a:r>
          </a:p>
        </p:txBody>
      </p:sp>
      <p:sp>
        <p:nvSpPr>
          <p:cNvPr id="18" name="TextBox 17"/>
          <p:cNvSpPr txBox="1"/>
          <p:nvPr/>
        </p:nvSpPr>
        <p:spPr>
          <a:xfrm>
            <a:off x="1244376" y="2567651"/>
            <a:ext cx="6534726" cy="900246"/>
          </a:xfrm>
          <a:prstGeom prst="rect">
            <a:avLst/>
          </a:prstGeom>
          <a:noFill/>
        </p:spPr>
        <p:txBody>
          <a:bodyPr wrap="square" rtlCol="0">
            <a:spAutoFit/>
          </a:bodyPr>
          <a:lstStyle/>
          <a:p>
            <a:pPr marL="214313" indent="-214313">
              <a:buFont typeface="Arial" panose="020B0604020202020204" pitchFamily="34" charset="0"/>
              <a:buChar char="•"/>
            </a:pPr>
            <a:r>
              <a:rPr lang="en-GB" sz="1200" dirty="0">
                <a:latin typeface="Calibri" panose="020F0502020204030204" pitchFamily="34" charset="0"/>
              </a:rPr>
              <a:t>Volunteers can talk about their current job and why reading and numeracy in their primary school days were so important in achieving their current status</a:t>
            </a:r>
          </a:p>
          <a:p>
            <a:endParaRPr lang="en-GB" sz="1050" dirty="0">
              <a:latin typeface="Calibri" panose="020F0502020204030204" pitchFamily="34" charset="0"/>
            </a:endParaRPr>
          </a:p>
          <a:p>
            <a:endParaRPr lang="en-GB" dirty="0"/>
          </a:p>
        </p:txBody>
      </p:sp>
      <p:pic>
        <p:nvPicPr>
          <p:cNvPr id="1026" name="Picture 2" descr="http://ontour.athersleysouthprimary.net/files/2014/01/Primary-Futures-Logo-web.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70898" y="970970"/>
            <a:ext cx="1026115" cy="5400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27530" y="3324414"/>
            <a:ext cx="1241916" cy="111403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71203" y="3335562"/>
            <a:ext cx="1668714" cy="1110538"/>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56544" y="3339311"/>
            <a:ext cx="785891" cy="1114032"/>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59061" y="3346235"/>
            <a:ext cx="901012" cy="1100183"/>
          </a:xfrm>
          <a:prstGeom prst="rect">
            <a:avLst/>
          </a:prstGeom>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338607" y="3339246"/>
            <a:ext cx="1527760" cy="1110538"/>
          </a:xfrm>
          <a:prstGeom prst="rect">
            <a:avLst/>
          </a:prstGeom>
        </p:spPr>
      </p:pic>
    </p:spTree>
    <p:extLst>
      <p:ext uri="{BB962C8B-B14F-4D97-AF65-F5344CB8AC3E}">
        <p14:creationId xmlns:p14="http://schemas.microsoft.com/office/powerpoint/2010/main" val="398285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9" y="197033"/>
            <a:ext cx="8423275" cy="630237"/>
          </a:xfrm>
        </p:spPr>
        <p:txBody>
          <a:bodyPr/>
          <a:lstStyle/>
          <a:p>
            <a:r>
              <a:rPr lang="en-GB" sz="2400" dirty="0">
                <a:latin typeface="+mn-lt"/>
              </a:rPr>
              <a:t>Additional campaigns and themed weeks</a:t>
            </a:r>
          </a:p>
        </p:txBody>
      </p:sp>
      <p:sp>
        <p:nvSpPr>
          <p:cNvPr id="3" name="Content Placeholder 2"/>
          <p:cNvSpPr>
            <a:spLocks noGrp="1"/>
          </p:cNvSpPr>
          <p:nvPr>
            <p:ph idx="1"/>
          </p:nvPr>
        </p:nvSpPr>
        <p:spPr/>
        <p:txBody>
          <a:bodyPr/>
          <a:lstStyle/>
          <a:p>
            <a:pPr algn="ctr"/>
            <a:r>
              <a:rPr lang="en-GB" sz="2800" dirty="0"/>
              <a:t>Coastal Towns</a:t>
            </a:r>
          </a:p>
          <a:p>
            <a:pPr algn="ctr"/>
            <a:r>
              <a:rPr lang="en-GB" sz="2800" dirty="0"/>
              <a:t>Inspiring Languages</a:t>
            </a:r>
          </a:p>
          <a:p>
            <a:pPr algn="ctr"/>
            <a:r>
              <a:rPr lang="en-GB" sz="2800" dirty="0"/>
              <a:t>Inspiring Women in Sport</a:t>
            </a:r>
          </a:p>
          <a:p>
            <a:pPr algn="ctr"/>
            <a:r>
              <a:rPr lang="en-GB" sz="2800" dirty="0"/>
              <a:t>Apprenticeships</a:t>
            </a:r>
          </a:p>
          <a:p>
            <a:pPr algn="ctr"/>
            <a:r>
              <a:rPr lang="en-GB" sz="2800" dirty="0"/>
              <a:t>Designed and Made</a:t>
            </a:r>
          </a:p>
          <a:p>
            <a:endParaRPr lang="en-GB" sz="2800" dirty="0"/>
          </a:p>
        </p:txBody>
      </p:sp>
      <p:pic>
        <p:nvPicPr>
          <p:cNvPr id="4" name="Picture 3"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698" y="242045"/>
            <a:ext cx="2150858" cy="32262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93208"/>
            <a:ext cx="4208623" cy="28080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5812" y="3575208"/>
            <a:ext cx="4262580" cy="2844000"/>
          </a:xfrm>
          <a:prstGeom prst="rect">
            <a:avLst/>
          </a:prstGeom>
        </p:spPr>
      </p:pic>
    </p:spTree>
    <p:extLst>
      <p:ext uri="{BB962C8B-B14F-4D97-AF65-F5344CB8AC3E}">
        <p14:creationId xmlns:p14="http://schemas.microsoft.com/office/powerpoint/2010/main" val="1898644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Things to consider</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Balance of supply and demand from schools and volunteers</a:t>
            </a:r>
          </a:p>
          <a:p>
            <a:pPr>
              <a:buFont typeface="Arial" panose="020B0604020202020204" pitchFamily="34" charset="0"/>
              <a:buChar char="•"/>
            </a:pPr>
            <a:endParaRPr lang="en-GB" dirty="0"/>
          </a:p>
          <a:p>
            <a:pPr>
              <a:buFont typeface="Arial" panose="020B0604020202020204" pitchFamily="34" charset="0"/>
              <a:buChar char="•"/>
            </a:pPr>
            <a:r>
              <a:rPr lang="en-GB" dirty="0"/>
              <a:t>Ensuring spread of activity by geographical region and by sector</a:t>
            </a:r>
          </a:p>
          <a:p>
            <a:pPr>
              <a:buFont typeface="Arial" panose="020B0604020202020204" pitchFamily="34" charset="0"/>
              <a:buChar char="•"/>
            </a:pPr>
            <a:endParaRPr lang="en-GB" dirty="0"/>
          </a:p>
          <a:p>
            <a:pPr>
              <a:buFont typeface="Arial" panose="020B0604020202020204" pitchFamily="34" charset="0"/>
              <a:buChar char="•"/>
            </a:pPr>
            <a:r>
              <a:rPr lang="en-GB" dirty="0"/>
              <a:t>New ways to present the events and activities, to ensure maximum media and communications potential</a:t>
            </a:r>
          </a:p>
          <a:p>
            <a:endParaRPr lang="en-GB" dirty="0"/>
          </a:p>
          <a:p>
            <a:endParaRPr lang="en-GB" dirty="0"/>
          </a:p>
        </p:txBody>
      </p:sp>
      <p:pic>
        <p:nvPicPr>
          <p:cNvPr id="4" name="Picture 3"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5752" y="365702"/>
            <a:ext cx="2150858" cy="32262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650" y="3751730"/>
            <a:ext cx="3004325" cy="19710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2602" y="3751730"/>
            <a:ext cx="1965960" cy="110413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43096" y="3482047"/>
            <a:ext cx="1855325" cy="2484000"/>
          </a:xfrm>
          <a:prstGeom prst="rect">
            <a:avLst/>
          </a:prstGeom>
        </p:spPr>
      </p:pic>
    </p:spTree>
    <p:extLst>
      <p:ext uri="{BB962C8B-B14F-4D97-AF65-F5344CB8AC3E}">
        <p14:creationId xmlns:p14="http://schemas.microsoft.com/office/powerpoint/2010/main" val="1041334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33</a:t>
            </a:fld>
            <a:endParaRPr lang="en-GB" dirty="0"/>
          </a:p>
        </p:txBody>
      </p:sp>
      <p:sp>
        <p:nvSpPr>
          <p:cNvPr id="3" name="TextBox 2"/>
          <p:cNvSpPr txBox="1"/>
          <p:nvPr/>
        </p:nvSpPr>
        <p:spPr>
          <a:xfrm>
            <a:off x="2483768" y="1988840"/>
            <a:ext cx="5452219" cy="3908762"/>
          </a:xfrm>
          <a:prstGeom prst="rect">
            <a:avLst/>
          </a:prstGeom>
          <a:noFill/>
        </p:spPr>
        <p:txBody>
          <a:bodyPr wrap="square" rtlCol="0">
            <a:spAutoFit/>
          </a:bodyPr>
          <a:lstStyle/>
          <a:p>
            <a:r>
              <a:rPr lang="en-GB" sz="8800" b="1" dirty="0">
                <a:solidFill>
                  <a:schemeClr val="accent5">
                    <a:lumMod val="50000"/>
                  </a:schemeClr>
                </a:solidFill>
              </a:rPr>
              <a:t>Survey Results</a:t>
            </a:r>
          </a:p>
          <a:p>
            <a:endParaRPr lang="en-GB" b="1" dirty="0"/>
          </a:p>
          <a:p>
            <a:endParaRPr lang="en-GB" b="1" dirty="0"/>
          </a:p>
          <a:p>
            <a:endParaRPr lang="en-GB" b="1" dirty="0"/>
          </a:p>
          <a:p>
            <a:endParaRPr lang="en-GB" b="1" dirty="0"/>
          </a:p>
        </p:txBody>
      </p:sp>
    </p:spTree>
    <p:extLst>
      <p:ext uri="{BB962C8B-B14F-4D97-AF65-F5344CB8AC3E}">
        <p14:creationId xmlns:p14="http://schemas.microsoft.com/office/powerpoint/2010/main" val="2714462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34</a:t>
            </a:fld>
            <a:endParaRPr lang="en-GB" dirty="0"/>
          </a:p>
        </p:txBody>
      </p:sp>
      <p:sp>
        <p:nvSpPr>
          <p:cNvPr id="2050" name="AutoShape 2"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2" name="AutoShape 2"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4" name="AutoShape 4"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6" name="AutoShape 6"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8304" y="152170"/>
            <a:ext cx="1698733" cy="28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378" y="130680"/>
            <a:ext cx="4798449" cy="369332"/>
          </a:xfrm>
          <a:prstGeom prst="rect">
            <a:avLst/>
          </a:prstGeom>
          <a:noFill/>
        </p:spPr>
        <p:txBody>
          <a:bodyPr wrap="square" rtlCol="0">
            <a:spAutoFit/>
          </a:bodyPr>
          <a:lstStyle/>
          <a:p>
            <a:r>
              <a:rPr lang="en-GB" b="1" dirty="0">
                <a:solidFill>
                  <a:schemeClr val="accent5">
                    <a:lumMod val="50000"/>
                  </a:schemeClr>
                </a:solidFill>
                <a:latin typeface="Arial Black" pitchFamily="34" charset="0"/>
              </a:rPr>
              <a:t>Volunteer Responses</a:t>
            </a:r>
            <a:endParaRPr lang="en-GB" dirty="0">
              <a:solidFill>
                <a:schemeClr val="accent5">
                  <a:lumMod val="50000"/>
                </a:schemeClr>
              </a:solidFill>
            </a:endParaRP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23741" y="1221223"/>
            <a:ext cx="5284563" cy="401659"/>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72300" y="1813556"/>
            <a:ext cx="6587443" cy="4875182"/>
          </a:xfrm>
          <a:prstGeom prst="rect">
            <a:avLst/>
          </a:prstGeom>
        </p:spPr>
      </p:pic>
    </p:spTree>
    <p:extLst>
      <p:ext uri="{BB962C8B-B14F-4D97-AF65-F5344CB8AC3E}">
        <p14:creationId xmlns:p14="http://schemas.microsoft.com/office/powerpoint/2010/main" val="3296942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35</a:t>
            </a:fld>
            <a:endParaRPr lang="en-GB" dirty="0"/>
          </a:p>
        </p:txBody>
      </p:sp>
      <p:sp>
        <p:nvSpPr>
          <p:cNvPr id="2050" name="AutoShape 2"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2" name="AutoShape 2"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4" name="AutoShape 4"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6" name="AutoShape 6"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8304" y="152170"/>
            <a:ext cx="1698733" cy="28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378" y="130680"/>
            <a:ext cx="4798449" cy="369332"/>
          </a:xfrm>
          <a:prstGeom prst="rect">
            <a:avLst/>
          </a:prstGeom>
          <a:noFill/>
        </p:spPr>
        <p:txBody>
          <a:bodyPr wrap="square" rtlCol="0">
            <a:spAutoFit/>
          </a:bodyPr>
          <a:lstStyle/>
          <a:p>
            <a:r>
              <a:rPr lang="en-GB" b="1" dirty="0">
                <a:solidFill>
                  <a:schemeClr val="accent5">
                    <a:lumMod val="50000"/>
                  </a:schemeClr>
                </a:solidFill>
                <a:latin typeface="Arial Black" pitchFamily="34" charset="0"/>
              </a:rPr>
              <a:t>Volunteer Responses</a:t>
            </a:r>
            <a:endParaRPr lang="en-GB"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75656" y="1268760"/>
            <a:ext cx="6312281" cy="4822374"/>
          </a:xfrm>
          <a:prstGeom prst="rect">
            <a:avLst/>
          </a:prstGeom>
        </p:spPr>
      </p:pic>
    </p:spTree>
    <p:extLst>
      <p:ext uri="{BB962C8B-B14F-4D97-AF65-F5344CB8AC3E}">
        <p14:creationId xmlns:p14="http://schemas.microsoft.com/office/powerpoint/2010/main" val="1088265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36</a:t>
            </a:fld>
            <a:endParaRPr lang="en-GB" dirty="0"/>
          </a:p>
        </p:txBody>
      </p:sp>
      <p:sp>
        <p:nvSpPr>
          <p:cNvPr id="2050" name="AutoShape 2"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2" name="AutoShape 2"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4" name="AutoShape 4"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6" name="AutoShape 6"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8304" y="152170"/>
            <a:ext cx="1698733" cy="28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378" y="130680"/>
            <a:ext cx="4798449" cy="369332"/>
          </a:xfrm>
          <a:prstGeom prst="rect">
            <a:avLst/>
          </a:prstGeom>
          <a:noFill/>
        </p:spPr>
        <p:txBody>
          <a:bodyPr wrap="square" rtlCol="0">
            <a:spAutoFit/>
          </a:bodyPr>
          <a:lstStyle/>
          <a:p>
            <a:r>
              <a:rPr lang="en-GB" b="1" dirty="0">
                <a:solidFill>
                  <a:schemeClr val="accent5">
                    <a:lumMod val="50000"/>
                  </a:schemeClr>
                </a:solidFill>
                <a:latin typeface="Arial Black" pitchFamily="34" charset="0"/>
              </a:rPr>
              <a:t>Impact on teachers &amp; volunteers </a:t>
            </a:r>
            <a:endParaRPr lang="en-GB"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1057" y="1653247"/>
            <a:ext cx="3942911" cy="3074768"/>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0827" y="1653246"/>
            <a:ext cx="3943900" cy="3068960"/>
          </a:xfrm>
          <a:prstGeom prst="rect">
            <a:avLst/>
          </a:prstGeom>
        </p:spPr>
      </p:pic>
    </p:spTree>
    <p:extLst>
      <p:ext uri="{BB962C8B-B14F-4D97-AF65-F5344CB8AC3E}">
        <p14:creationId xmlns:p14="http://schemas.microsoft.com/office/powerpoint/2010/main" val="3408211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37</a:t>
            </a:fld>
            <a:endParaRPr lang="en-GB" dirty="0"/>
          </a:p>
        </p:txBody>
      </p:sp>
      <p:sp>
        <p:nvSpPr>
          <p:cNvPr id="2050" name="AutoShape 2"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2" name="AutoShape 2"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4" name="AutoShape 4"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6" name="AutoShape 6" descr="Volunteer Cumulative Line Graph - Click to go to full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8304" y="152170"/>
            <a:ext cx="1698733" cy="28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378" y="130680"/>
            <a:ext cx="6123798" cy="369332"/>
          </a:xfrm>
          <a:prstGeom prst="rect">
            <a:avLst/>
          </a:prstGeom>
          <a:noFill/>
        </p:spPr>
        <p:txBody>
          <a:bodyPr wrap="square" rtlCol="0">
            <a:spAutoFit/>
          </a:bodyPr>
          <a:lstStyle/>
          <a:p>
            <a:r>
              <a:rPr lang="en-GB" b="1" dirty="0">
                <a:solidFill>
                  <a:schemeClr val="accent5">
                    <a:lumMod val="50000"/>
                  </a:schemeClr>
                </a:solidFill>
                <a:latin typeface="Arial Black" pitchFamily="34" charset="0"/>
              </a:rPr>
              <a:t>ITF – Rating by teachers &amp; volunteers</a:t>
            </a:r>
            <a:endParaRPr lang="en-GB"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78" y="1821583"/>
            <a:ext cx="9011769" cy="3411633"/>
          </a:xfrm>
          <a:prstGeom prst="rect">
            <a:avLst/>
          </a:prstGeom>
        </p:spPr>
      </p:pic>
    </p:spTree>
    <p:extLst>
      <p:ext uri="{BB962C8B-B14F-4D97-AF65-F5344CB8AC3E}">
        <p14:creationId xmlns:p14="http://schemas.microsoft.com/office/powerpoint/2010/main" val="3572883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2937960"/>
            <a:ext cx="2160240" cy="10801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363" name="Slide Number Placeholder 3"/>
          <p:cNvSpPr>
            <a:spLocks noGrp="1"/>
          </p:cNvSpPr>
          <p:nvPr>
            <p:ph type="sldNum" sz="quarter" idx="10"/>
          </p:nvPr>
        </p:nvSpPr>
        <p:spPr bwMode="auto">
          <a:xfrm>
            <a:off x="179388" y="6669088"/>
            <a:ext cx="282575" cy="14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1A7F73-2A00-43B8-A116-F2941213E3DA}" type="slidenum">
              <a:rPr lang="en-GB">
                <a:solidFill>
                  <a:schemeClr val="tx2"/>
                </a:solidFill>
              </a:rPr>
              <a:pPr eaLnBrk="1" hangingPunct="1"/>
              <a:t>38</a:t>
            </a:fld>
            <a:endParaRPr lang="en-GB">
              <a:solidFill>
                <a:schemeClr val="tx2"/>
              </a:solidFill>
            </a:endParaRPr>
          </a:p>
        </p:txBody>
      </p:sp>
      <p:pic>
        <p:nvPicPr>
          <p:cNvPr id="15364" name="Picture 14" descr="ITF-Logo-Final STACKED JPE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1608" y="2977288"/>
            <a:ext cx="1914238" cy="99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20863" y="-588703"/>
            <a:ext cx="7581321" cy="989610"/>
          </a:xfrm>
          <a:prstGeom prst="rect">
            <a:avLst/>
          </a:prstGeom>
        </p:spPr>
        <p:txBody>
          <a:bodyPr/>
          <a:lstStyle>
            <a:lvl1pPr marL="342900" indent="-342900" algn="l" rtl="0" eaLnBrk="0" fontAlgn="base" hangingPunct="0">
              <a:spcBef>
                <a:spcPct val="0"/>
              </a:spcBef>
              <a:spcAft>
                <a:spcPts val="275"/>
              </a:spcAft>
              <a:buFont typeface="Arial" panose="020B0604020202020204" pitchFamily="34" charset="0"/>
              <a:defRPr sz="2200">
                <a:solidFill>
                  <a:schemeClr val="tx2"/>
                </a:solidFill>
                <a:latin typeface="+mn-lt"/>
                <a:ea typeface="+mn-ea"/>
                <a:cs typeface="+mn-cs"/>
              </a:defRPr>
            </a:lvl1pPr>
            <a:lvl2pPr marL="182563" indent="-182563" algn="l" rtl="0" eaLnBrk="0" fontAlgn="base" hangingPunct="0">
              <a:spcBef>
                <a:spcPct val="0"/>
              </a:spcBef>
              <a:spcAft>
                <a:spcPts val="275"/>
              </a:spcAft>
              <a:buFont typeface="Arial" panose="020B0604020202020204" pitchFamily="34" charset="0"/>
              <a:buChar char="•"/>
              <a:defRPr sz="2200">
                <a:solidFill>
                  <a:schemeClr val="tx2"/>
                </a:solidFill>
                <a:latin typeface="+mn-lt"/>
              </a:defRPr>
            </a:lvl2pPr>
            <a:lvl3pPr marL="357188" indent="-174625" algn="l" rtl="0" eaLnBrk="0" fontAlgn="base" hangingPunct="0">
              <a:spcBef>
                <a:spcPct val="0"/>
              </a:spcBef>
              <a:spcAft>
                <a:spcPts val="275"/>
              </a:spcAft>
              <a:buFont typeface="Arial" panose="020B0604020202020204" pitchFamily="34" charset="0"/>
              <a:buChar char="‒"/>
              <a:defRPr sz="2200">
                <a:solidFill>
                  <a:schemeClr val="tx2"/>
                </a:solidFill>
                <a:latin typeface="+mn-lt"/>
              </a:defRPr>
            </a:lvl3pPr>
            <a:lvl4pPr marL="539750" indent="-182563" algn="l" rtl="0" eaLnBrk="0" fontAlgn="base" hangingPunct="0">
              <a:spcBef>
                <a:spcPct val="0"/>
              </a:spcBef>
              <a:spcAft>
                <a:spcPts val="538"/>
              </a:spcAft>
              <a:buFont typeface="Arial" panose="020B0604020202020204" pitchFamily="34" charset="0"/>
              <a:buChar char="•"/>
              <a:defRPr>
                <a:solidFill>
                  <a:schemeClr val="tx2"/>
                </a:solidFill>
                <a:latin typeface="+mn-lt"/>
              </a:defRPr>
            </a:lvl4pPr>
            <a:lvl5pPr marL="712788" indent="-173038" algn="l" rtl="0" eaLnBrk="0" fontAlgn="base" hangingPunct="0">
              <a:spcBef>
                <a:spcPct val="0"/>
              </a:spcBef>
              <a:spcAft>
                <a:spcPts val="538"/>
              </a:spcAft>
              <a:buFont typeface="Arial" panose="020B0604020202020204" pitchFamily="34" charset="0"/>
              <a:buChar char="‒"/>
              <a:defRPr>
                <a:solidFill>
                  <a:schemeClr val="tx2"/>
                </a:solidFill>
                <a:latin typeface="+mn-lt"/>
              </a:defRPr>
            </a:lvl5pPr>
            <a:lvl6pPr marL="1169988" indent="-173038" algn="l" rtl="0" fontAlgn="base">
              <a:spcBef>
                <a:spcPct val="0"/>
              </a:spcBef>
              <a:spcAft>
                <a:spcPts val="538"/>
              </a:spcAft>
              <a:buFont typeface="Arial" pitchFamily="34" charset="0"/>
              <a:buChar char="‒"/>
              <a:defRPr>
                <a:solidFill>
                  <a:schemeClr val="tx2"/>
                </a:solidFill>
                <a:latin typeface="+mn-lt"/>
              </a:defRPr>
            </a:lvl6pPr>
            <a:lvl7pPr marL="1627188" indent="-173038" algn="l" rtl="0" fontAlgn="base">
              <a:spcBef>
                <a:spcPct val="0"/>
              </a:spcBef>
              <a:spcAft>
                <a:spcPts val="538"/>
              </a:spcAft>
              <a:buFont typeface="Arial" pitchFamily="34" charset="0"/>
              <a:buChar char="‒"/>
              <a:defRPr>
                <a:solidFill>
                  <a:schemeClr val="tx2"/>
                </a:solidFill>
                <a:latin typeface="+mn-lt"/>
              </a:defRPr>
            </a:lvl7pPr>
            <a:lvl8pPr marL="2084388" indent="-173038" algn="l" rtl="0" fontAlgn="base">
              <a:spcBef>
                <a:spcPct val="0"/>
              </a:spcBef>
              <a:spcAft>
                <a:spcPts val="538"/>
              </a:spcAft>
              <a:buFont typeface="Arial" pitchFamily="34" charset="0"/>
              <a:buChar char="‒"/>
              <a:defRPr>
                <a:solidFill>
                  <a:schemeClr val="tx2"/>
                </a:solidFill>
                <a:latin typeface="+mn-lt"/>
              </a:defRPr>
            </a:lvl8pPr>
            <a:lvl9pPr marL="2541588" indent="-173038" algn="l" rtl="0" fontAlgn="base">
              <a:spcBef>
                <a:spcPct val="0"/>
              </a:spcBef>
              <a:spcAft>
                <a:spcPts val="538"/>
              </a:spcAft>
              <a:buFont typeface="Arial" pitchFamily="34" charset="0"/>
              <a:buChar char="‒"/>
              <a:defRPr>
                <a:solidFill>
                  <a:schemeClr val="tx2"/>
                </a:solidFill>
                <a:latin typeface="+mn-lt"/>
              </a:defRPr>
            </a:lvl9pPr>
          </a:lstStyle>
          <a:p>
            <a:endParaRPr lang="en-GB" sz="1600" b="1" kern="0" dirty="0">
              <a:solidFill>
                <a:schemeClr val="accent5">
                  <a:lumMod val="50000"/>
                </a:schemeClr>
              </a:solidFill>
              <a:latin typeface="Arial Black" pitchFamily="34" charset="0"/>
            </a:endParaRPr>
          </a:p>
          <a:p>
            <a:endParaRPr lang="en-GB" sz="2000" b="1" kern="0" dirty="0">
              <a:solidFill>
                <a:schemeClr val="accent5">
                  <a:lumMod val="50000"/>
                </a:schemeClr>
              </a:solidFill>
              <a:latin typeface="Arial Black" pitchFamily="34" charset="0"/>
            </a:endParaRPr>
          </a:p>
          <a:p>
            <a:r>
              <a:rPr lang="en-GB" sz="1400" b="1" kern="0" dirty="0">
                <a:solidFill>
                  <a:schemeClr val="accent5">
                    <a:lumMod val="50000"/>
                  </a:schemeClr>
                </a:solidFill>
                <a:latin typeface="Arial Black" pitchFamily="34" charset="0"/>
              </a:rPr>
              <a:t>Example of some of the Employers and Professional bodies signed up </a:t>
            </a:r>
            <a:endParaRPr lang="en-GB" sz="1400" b="1" kern="0" dirty="0">
              <a:solidFill>
                <a:schemeClr val="accent5">
                  <a:lumMod val="50000"/>
                </a:schemeClr>
              </a:solidFill>
              <a:latin typeface="Calibri" pitchFamily="34" charset="0"/>
            </a:endParaRPr>
          </a:p>
          <a:p>
            <a:endParaRPr lang="en-GB" sz="1800" kern="0" dirty="0">
              <a:solidFill>
                <a:schemeClr val="accent5">
                  <a:lumMod val="50000"/>
                </a:schemeClr>
              </a:solidFill>
              <a:latin typeface="Calibri" pitchFamily="34" charset="0"/>
            </a:endParaRPr>
          </a:p>
          <a:p>
            <a:endParaRPr lang="en-GB" sz="1600" b="1" kern="0" dirty="0">
              <a:solidFill>
                <a:schemeClr val="accent5">
                  <a:lumMod val="50000"/>
                </a:schemeClr>
              </a:solidFill>
              <a:latin typeface="Calibri" pitchFamily="34" charset="0"/>
            </a:endParaRPr>
          </a:p>
        </p:txBody>
      </p:sp>
      <p:sp>
        <p:nvSpPr>
          <p:cNvPr id="3" name="Rectangle 2"/>
          <p:cNvSpPr/>
          <p:nvPr/>
        </p:nvSpPr>
        <p:spPr>
          <a:xfrm>
            <a:off x="179388" y="6678614"/>
            <a:ext cx="252142" cy="81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G:\5. Communications\Logos for URL Employers\British Gas.jpg"/>
          <p:cNvPicPr/>
          <p:nvPr/>
        </p:nvPicPr>
        <p:blipFill rotWithShape="1">
          <a:blip r:embed="rId4" cstate="email">
            <a:extLst>
              <a:ext uri="{28A0092B-C50C-407E-A947-70E740481C1C}">
                <a14:useLocalDpi xmlns:a14="http://schemas.microsoft.com/office/drawing/2010/main"/>
              </a:ext>
            </a:extLst>
          </a:blip>
          <a:srcRect/>
          <a:stretch/>
        </p:blipFill>
        <p:spPr bwMode="auto">
          <a:xfrm>
            <a:off x="1262437" y="1517366"/>
            <a:ext cx="966420" cy="504057"/>
          </a:xfrm>
          <a:prstGeom prst="rect">
            <a:avLst/>
          </a:prstGeom>
          <a:noFill/>
          <a:ln>
            <a:noFill/>
          </a:ln>
        </p:spPr>
      </p:pic>
      <p:pic>
        <p:nvPicPr>
          <p:cNvPr id="12" name="Picture 11" descr="G:\5. Communications\Logos for URL Employers\Big Lottery Fund.jpg"/>
          <p:cNvPicPr/>
          <p:nvPr/>
        </p:nvPicPr>
        <p:blipFill rotWithShape="1">
          <a:blip r:embed="rId5" cstate="email">
            <a:extLst>
              <a:ext uri="{28A0092B-C50C-407E-A947-70E740481C1C}">
                <a14:useLocalDpi xmlns:a14="http://schemas.microsoft.com/office/drawing/2010/main"/>
              </a:ext>
            </a:extLst>
          </a:blip>
          <a:srcRect/>
          <a:stretch/>
        </p:blipFill>
        <p:spPr bwMode="auto">
          <a:xfrm>
            <a:off x="1023942" y="4037544"/>
            <a:ext cx="614450" cy="665238"/>
          </a:xfrm>
          <a:prstGeom prst="rect">
            <a:avLst/>
          </a:prstGeom>
          <a:noFill/>
          <a:ln>
            <a:noFill/>
          </a:ln>
        </p:spPr>
      </p:pic>
      <p:pic>
        <p:nvPicPr>
          <p:cNvPr id="13" name="Picture 12" descr="G:\5. Communications\Logos for URL Employers\BBC.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6261069" y="1061160"/>
            <a:ext cx="902831" cy="566019"/>
          </a:xfrm>
          <a:prstGeom prst="rect">
            <a:avLst/>
          </a:prstGeom>
          <a:noFill/>
          <a:ln>
            <a:noFill/>
          </a:ln>
        </p:spPr>
      </p:pic>
      <p:pic>
        <p:nvPicPr>
          <p:cNvPr id="14" name="Picture 13" descr="G:\5. Communications\Logos for URL Employers\Barclays Wealth.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7832281" y="1796082"/>
            <a:ext cx="1174460" cy="442053"/>
          </a:xfrm>
          <a:prstGeom prst="rect">
            <a:avLst/>
          </a:prstGeom>
          <a:noFill/>
          <a:ln>
            <a:noFill/>
          </a:ln>
        </p:spPr>
      </p:pic>
      <p:pic>
        <p:nvPicPr>
          <p:cNvPr id="15" name="Picture 14" descr="G:\5. Communications\Logos for URL Employers\Brompton.jpg"/>
          <p:cNvPicPr/>
          <p:nvPr/>
        </p:nvPicPr>
        <p:blipFill>
          <a:blip r:embed="rId8" cstate="email">
            <a:extLst>
              <a:ext uri="{28A0092B-C50C-407E-A947-70E740481C1C}">
                <a14:useLocalDpi xmlns:a14="http://schemas.microsoft.com/office/drawing/2010/main"/>
              </a:ext>
            </a:extLst>
          </a:blip>
          <a:srcRect/>
          <a:stretch>
            <a:fillRect/>
          </a:stretch>
        </p:blipFill>
        <p:spPr bwMode="auto">
          <a:xfrm>
            <a:off x="1173875" y="2840088"/>
            <a:ext cx="790782" cy="486584"/>
          </a:xfrm>
          <a:prstGeom prst="rect">
            <a:avLst/>
          </a:prstGeom>
          <a:noFill/>
          <a:ln>
            <a:noFill/>
          </a:ln>
        </p:spPr>
      </p:pic>
      <p:pic>
        <p:nvPicPr>
          <p:cNvPr id="16" name="Picture 15" descr="G:\5. Communications\Logos for URL Employers\Cabinet Office.jpg"/>
          <p:cNvPicPr/>
          <p:nvPr/>
        </p:nvPicPr>
        <p:blipFill>
          <a:blip r:embed="rId9" cstate="email">
            <a:extLst>
              <a:ext uri="{28A0092B-C50C-407E-A947-70E740481C1C}">
                <a14:useLocalDpi xmlns:a14="http://schemas.microsoft.com/office/drawing/2010/main"/>
              </a:ext>
            </a:extLst>
          </a:blip>
          <a:srcRect/>
          <a:stretch>
            <a:fillRect/>
          </a:stretch>
        </p:blipFill>
        <p:spPr bwMode="auto">
          <a:xfrm>
            <a:off x="6749812" y="2318468"/>
            <a:ext cx="1871835" cy="280802"/>
          </a:xfrm>
          <a:prstGeom prst="rect">
            <a:avLst/>
          </a:prstGeom>
          <a:noFill/>
          <a:ln>
            <a:noFill/>
          </a:ln>
        </p:spPr>
      </p:pic>
      <p:pic>
        <p:nvPicPr>
          <p:cNvPr id="17" name="Picture 16" descr="G:\5. Communications\Logos for URL Employers\Capgemini.jpg"/>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37305" y="1777596"/>
            <a:ext cx="1063798" cy="264711"/>
          </a:xfrm>
          <a:prstGeom prst="rect">
            <a:avLst/>
          </a:prstGeom>
          <a:noFill/>
          <a:ln>
            <a:noFill/>
          </a:ln>
        </p:spPr>
      </p:pic>
      <p:pic>
        <p:nvPicPr>
          <p:cNvPr id="19" name="Picture 18" descr="G:\5. Communications\Logos for URL Employers\Capita.jpg"/>
          <p:cNvPicPr/>
          <p:nvPr/>
        </p:nvPicPr>
        <p:blipFill rotWithShape="1">
          <a:blip r:embed="rId11" cstate="email">
            <a:extLst>
              <a:ext uri="{28A0092B-C50C-407E-A947-70E740481C1C}">
                <a14:useLocalDpi xmlns:a14="http://schemas.microsoft.com/office/drawing/2010/main"/>
              </a:ext>
            </a:extLst>
          </a:blip>
          <a:srcRect/>
          <a:stretch/>
        </p:blipFill>
        <p:spPr bwMode="auto">
          <a:xfrm>
            <a:off x="3278278" y="5730268"/>
            <a:ext cx="986783" cy="234420"/>
          </a:xfrm>
          <a:prstGeom prst="rect">
            <a:avLst/>
          </a:prstGeom>
          <a:noFill/>
          <a:ln>
            <a:noFill/>
          </a:ln>
        </p:spPr>
      </p:pic>
      <p:pic>
        <p:nvPicPr>
          <p:cNvPr id="20" name="Picture 19" descr="G:\5. Communications\Logos for URL Employers\Carillion.jpg"/>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8253" y="4854214"/>
            <a:ext cx="1414094" cy="556233"/>
          </a:xfrm>
          <a:prstGeom prst="rect">
            <a:avLst/>
          </a:prstGeom>
          <a:noFill/>
          <a:ln>
            <a:noFill/>
          </a:ln>
        </p:spPr>
      </p:pic>
      <p:pic>
        <p:nvPicPr>
          <p:cNvPr id="23" name="Picture 22" descr="G:\5. Communications\Logos for URL Employers\Civil Service.jpg"/>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4753" y="3632792"/>
            <a:ext cx="1980955" cy="231450"/>
          </a:xfrm>
          <a:prstGeom prst="rect">
            <a:avLst/>
          </a:prstGeom>
          <a:noFill/>
          <a:ln>
            <a:noFill/>
          </a:ln>
        </p:spPr>
      </p:pic>
      <p:pic>
        <p:nvPicPr>
          <p:cNvPr id="24" name="Picture 23" descr="G:\5. Communications\Logos for URL Employers\Compass Group.jpg"/>
          <p:cNvPicPr/>
          <p:nvPr/>
        </p:nvPicPr>
        <p:blipFill>
          <a:blip r:embed="rId14" cstate="email">
            <a:extLst>
              <a:ext uri="{28A0092B-C50C-407E-A947-70E740481C1C}">
                <a14:useLocalDpi xmlns:a14="http://schemas.microsoft.com/office/drawing/2010/main"/>
              </a:ext>
            </a:extLst>
          </a:blip>
          <a:srcRect/>
          <a:stretch>
            <a:fillRect/>
          </a:stretch>
        </p:blipFill>
        <p:spPr bwMode="auto">
          <a:xfrm>
            <a:off x="7712650" y="4233006"/>
            <a:ext cx="1190625" cy="483235"/>
          </a:xfrm>
          <a:prstGeom prst="rect">
            <a:avLst/>
          </a:prstGeom>
          <a:noFill/>
          <a:ln>
            <a:noFill/>
          </a:ln>
        </p:spPr>
      </p:pic>
      <p:pic>
        <p:nvPicPr>
          <p:cNvPr id="25" name="Picture 24" descr="G:\5. Communications\Logos for URL Employers\Department for Business, Innovation and Skills.jpg"/>
          <p:cNvPicPr/>
          <p:nvPr/>
        </p:nvPicPr>
        <p:blipFill>
          <a:blip r:embed="rId15" cstate="email">
            <a:extLst>
              <a:ext uri="{28A0092B-C50C-407E-A947-70E740481C1C}">
                <a14:useLocalDpi xmlns:a14="http://schemas.microsoft.com/office/drawing/2010/main"/>
              </a:ext>
            </a:extLst>
          </a:blip>
          <a:srcRect/>
          <a:stretch>
            <a:fillRect/>
          </a:stretch>
        </p:blipFill>
        <p:spPr bwMode="auto">
          <a:xfrm>
            <a:off x="239859" y="2801418"/>
            <a:ext cx="663564" cy="563923"/>
          </a:xfrm>
          <a:prstGeom prst="rect">
            <a:avLst/>
          </a:prstGeom>
          <a:noFill/>
          <a:ln>
            <a:noFill/>
          </a:ln>
        </p:spPr>
      </p:pic>
      <p:pic>
        <p:nvPicPr>
          <p:cNvPr id="26" name="Picture 25" descr="G:\5. Communications\Logos for URL Employers\Department for Communities and Local Government.gif"/>
          <p:cNvPicPr/>
          <p:nvPr/>
        </p:nvPicPr>
        <p:blipFill>
          <a:blip r:embed="rId16" cstate="email">
            <a:extLst>
              <a:ext uri="{28A0092B-C50C-407E-A947-70E740481C1C}">
                <a14:useLocalDpi xmlns:a14="http://schemas.microsoft.com/office/drawing/2010/main"/>
              </a:ext>
            </a:extLst>
          </a:blip>
          <a:srcRect/>
          <a:stretch>
            <a:fillRect/>
          </a:stretch>
        </p:blipFill>
        <p:spPr bwMode="auto">
          <a:xfrm>
            <a:off x="3982593" y="4262632"/>
            <a:ext cx="837028" cy="449923"/>
          </a:xfrm>
          <a:prstGeom prst="rect">
            <a:avLst/>
          </a:prstGeom>
          <a:noFill/>
          <a:ln>
            <a:noFill/>
          </a:ln>
        </p:spPr>
      </p:pic>
      <p:pic>
        <p:nvPicPr>
          <p:cNvPr id="28" name="Picture 27" descr="G:\5. Communications\Logos for URL Employers\Department for Transport.jpg"/>
          <p:cNvPicPr/>
          <p:nvPr/>
        </p:nvPicPr>
        <p:blipFill>
          <a:blip r:embed="rId17" cstate="email">
            <a:extLst>
              <a:ext uri="{28A0092B-C50C-407E-A947-70E740481C1C}">
                <a14:useLocalDpi xmlns:a14="http://schemas.microsoft.com/office/drawing/2010/main"/>
              </a:ext>
            </a:extLst>
          </a:blip>
          <a:srcRect/>
          <a:stretch>
            <a:fillRect/>
          </a:stretch>
        </p:blipFill>
        <p:spPr bwMode="auto">
          <a:xfrm>
            <a:off x="2919983" y="4157889"/>
            <a:ext cx="795361" cy="554666"/>
          </a:xfrm>
          <a:prstGeom prst="rect">
            <a:avLst/>
          </a:prstGeom>
          <a:noFill/>
          <a:ln>
            <a:noFill/>
          </a:ln>
        </p:spPr>
      </p:pic>
      <p:pic>
        <p:nvPicPr>
          <p:cNvPr id="29" name="Picture 28" descr="G:\5. Communications\Logos for URL Employers\Department for Work and Pensions.jpg"/>
          <p:cNvPicPr/>
          <p:nvPr/>
        </p:nvPicPr>
        <p:blipFill rotWithShape="1">
          <a:blip r:embed="rId18" cstate="email">
            <a:extLst>
              <a:ext uri="{28A0092B-C50C-407E-A947-70E740481C1C}">
                <a14:useLocalDpi xmlns:a14="http://schemas.microsoft.com/office/drawing/2010/main"/>
              </a:ext>
            </a:extLst>
          </a:blip>
          <a:srcRect/>
          <a:stretch/>
        </p:blipFill>
        <p:spPr bwMode="auto">
          <a:xfrm>
            <a:off x="5333175" y="980757"/>
            <a:ext cx="706030" cy="575077"/>
          </a:xfrm>
          <a:prstGeom prst="rect">
            <a:avLst/>
          </a:prstGeom>
          <a:noFill/>
          <a:ln>
            <a:noFill/>
          </a:ln>
        </p:spPr>
      </p:pic>
      <p:pic>
        <p:nvPicPr>
          <p:cNvPr id="31" name="Picture 30" descr="G:\5. Communications\Logos for URL Employers\Deutsche Bank.jpg"/>
          <p:cNvPicPr/>
          <p:nvPr/>
        </p:nvPicPr>
        <p:blipFill>
          <a:blip r:embed="rId19" cstate="email">
            <a:extLst>
              <a:ext uri="{28A0092B-C50C-407E-A947-70E740481C1C}">
                <a14:useLocalDpi xmlns:a14="http://schemas.microsoft.com/office/drawing/2010/main"/>
              </a:ext>
            </a:extLst>
          </a:blip>
          <a:srcRect/>
          <a:stretch>
            <a:fillRect/>
          </a:stretch>
        </p:blipFill>
        <p:spPr bwMode="auto">
          <a:xfrm>
            <a:off x="314729" y="6212004"/>
            <a:ext cx="1609725" cy="423545"/>
          </a:xfrm>
          <a:prstGeom prst="rect">
            <a:avLst/>
          </a:prstGeom>
          <a:noFill/>
          <a:ln>
            <a:noFill/>
          </a:ln>
        </p:spPr>
      </p:pic>
      <p:pic>
        <p:nvPicPr>
          <p:cNvPr id="32" name="Picture 31" descr="G:\5. Communications\Logos for URL Employers\East Sussex County Council.jpg"/>
          <p:cNvPicPr/>
          <p:nvPr/>
        </p:nvPicPr>
        <p:blipFill>
          <a:blip r:embed="rId20" cstate="email">
            <a:extLst>
              <a:ext uri="{28A0092B-C50C-407E-A947-70E740481C1C}">
                <a14:useLocalDpi xmlns:a14="http://schemas.microsoft.com/office/drawing/2010/main"/>
              </a:ext>
            </a:extLst>
          </a:blip>
          <a:srcRect/>
          <a:stretch>
            <a:fillRect/>
          </a:stretch>
        </p:blipFill>
        <p:spPr bwMode="auto">
          <a:xfrm>
            <a:off x="219904" y="4193808"/>
            <a:ext cx="646545" cy="453490"/>
          </a:xfrm>
          <a:prstGeom prst="rect">
            <a:avLst/>
          </a:prstGeom>
          <a:noFill/>
          <a:ln>
            <a:noFill/>
          </a:ln>
        </p:spPr>
      </p:pic>
      <p:pic>
        <p:nvPicPr>
          <p:cNvPr id="34" name="Picture 33" descr="G:\5. Communications\Logos for URL Employers\EMCOR UK.jpg"/>
          <p:cNvPicPr/>
          <p:nvPr/>
        </p:nvPicPr>
        <p:blipFill>
          <a:blip r:embed="rId21" cstate="email">
            <a:extLst>
              <a:ext uri="{28A0092B-C50C-407E-A947-70E740481C1C}">
                <a14:useLocalDpi xmlns:a14="http://schemas.microsoft.com/office/drawing/2010/main"/>
              </a:ext>
            </a:extLst>
          </a:blip>
          <a:srcRect/>
          <a:stretch>
            <a:fillRect/>
          </a:stretch>
        </p:blipFill>
        <p:spPr bwMode="auto">
          <a:xfrm>
            <a:off x="7560458" y="5514937"/>
            <a:ext cx="1091240" cy="415509"/>
          </a:xfrm>
          <a:prstGeom prst="rect">
            <a:avLst/>
          </a:prstGeom>
          <a:noFill/>
          <a:ln>
            <a:noFill/>
          </a:ln>
        </p:spPr>
      </p:pic>
      <p:pic>
        <p:nvPicPr>
          <p:cNvPr id="35" name="Picture 34" descr="G:\5. Communications\Logos for URL Employers\Freshfields Bruckhaus Deringer.png"/>
          <p:cNvPicPr/>
          <p:nvPr/>
        </p:nvPicPr>
        <p:blipFill>
          <a:blip r:embed="rId22" cstate="email">
            <a:extLst>
              <a:ext uri="{28A0092B-C50C-407E-A947-70E740481C1C}">
                <a14:useLocalDpi xmlns:a14="http://schemas.microsoft.com/office/drawing/2010/main"/>
              </a:ext>
            </a:extLst>
          </a:blip>
          <a:srcRect/>
          <a:stretch>
            <a:fillRect/>
          </a:stretch>
        </p:blipFill>
        <p:spPr bwMode="auto">
          <a:xfrm>
            <a:off x="5176167" y="4420553"/>
            <a:ext cx="2171700" cy="238760"/>
          </a:xfrm>
          <a:prstGeom prst="rect">
            <a:avLst/>
          </a:prstGeom>
          <a:noFill/>
          <a:ln>
            <a:noFill/>
          </a:ln>
        </p:spPr>
      </p:pic>
      <p:pic>
        <p:nvPicPr>
          <p:cNvPr id="36" name="Picture 35" descr="G:\5. Communications\Logos for URL Employers\Experian.png"/>
          <p:cNvPicPr/>
          <p:nvPr/>
        </p:nvPicPr>
        <p:blipFill>
          <a:blip r:embed="rId23" cstate="email">
            <a:extLst>
              <a:ext uri="{28A0092B-C50C-407E-A947-70E740481C1C}">
                <a14:useLocalDpi xmlns:a14="http://schemas.microsoft.com/office/drawing/2010/main"/>
              </a:ext>
            </a:extLst>
          </a:blip>
          <a:srcRect/>
          <a:stretch>
            <a:fillRect/>
          </a:stretch>
        </p:blipFill>
        <p:spPr bwMode="auto">
          <a:xfrm>
            <a:off x="3460942" y="324645"/>
            <a:ext cx="723900" cy="723900"/>
          </a:xfrm>
          <a:prstGeom prst="rect">
            <a:avLst/>
          </a:prstGeom>
          <a:noFill/>
          <a:ln>
            <a:noFill/>
          </a:ln>
        </p:spPr>
      </p:pic>
      <p:pic>
        <p:nvPicPr>
          <p:cNvPr id="37" name="Picture 36" descr="G:\5. Communications\Logos for URL Employers\Euromonitor.png"/>
          <p:cNvPicPr/>
          <p:nvPr/>
        </p:nvPicPr>
        <p:blipFill>
          <a:blip r:embed="rId24" cstate="email">
            <a:extLst>
              <a:ext uri="{28A0092B-C50C-407E-A947-70E740481C1C}">
                <a14:useLocalDpi xmlns:a14="http://schemas.microsoft.com/office/drawing/2010/main"/>
              </a:ext>
            </a:extLst>
          </a:blip>
          <a:srcRect/>
          <a:stretch>
            <a:fillRect/>
          </a:stretch>
        </p:blipFill>
        <p:spPr bwMode="auto">
          <a:xfrm>
            <a:off x="5656482" y="6412372"/>
            <a:ext cx="1989666" cy="134426"/>
          </a:xfrm>
          <a:prstGeom prst="rect">
            <a:avLst/>
          </a:prstGeom>
          <a:noFill/>
          <a:ln>
            <a:noFill/>
          </a:ln>
        </p:spPr>
      </p:pic>
      <p:pic>
        <p:nvPicPr>
          <p:cNvPr id="38" name="Picture 37" descr="G:\5. Communications\Logos for URL Employers\Google.jpg"/>
          <p:cNvPicPr/>
          <p:nvPr/>
        </p:nvPicPr>
        <p:blipFill rotWithShape="1">
          <a:blip r:embed="rId25" cstate="email">
            <a:extLst>
              <a:ext uri="{28A0092B-C50C-407E-A947-70E740481C1C}">
                <a14:useLocalDpi xmlns:a14="http://schemas.microsoft.com/office/drawing/2010/main"/>
              </a:ext>
            </a:extLst>
          </a:blip>
          <a:srcRect/>
          <a:stretch/>
        </p:blipFill>
        <p:spPr bwMode="auto">
          <a:xfrm>
            <a:off x="-854967" y="2944336"/>
            <a:ext cx="61032" cy="45719"/>
          </a:xfrm>
          <a:prstGeom prst="rect">
            <a:avLst/>
          </a:prstGeom>
          <a:noFill/>
          <a:ln>
            <a:noFill/>
          </a:ln>
        </p:spPr>
      </p:pic>
      <p:pic>
        <p:nvPicPr>
          <p:cNvPr id="39" name="Picture 38" descr="G:\5. Communications\Logos for URL Employers\Hewlett Packard.png"/>
          <p:cNvPicPr/>
          <p:nvPr/>
        </p:nvPicPr>
        <p:blipFill>
          <a:blip r:embed="rId26" cstate="email">
            <a:extLst>
              <a:ext uri="{28A0092B-C50C-407E-A947-70E740481C1C}">
                <a14:useLocalDpi xmlns:a14="http://schemas.microsoft.com/office/drawing/2010/main"/>
              </a:ext>
            </a:extLst>
          </a:blip>
          <a:srcRect/>
          <a:stretch>
            <a:fillRect/>
          </a:stretch>
        </p:blipFill>
        <p:spPr bwMode="auto">
          <a:xfrm>
            <a:off x="1838872" y="4155939"/>
            <a:ext cx="577298" cy="493930"/>
          </a:xfrm>
          <a:prstGeom prst="rect">
            <a:avLst/>
          </a:prstGeom>
          <a:noFill/>
          <a:ln>
            <a:noFill/>
          </a:ln>
        </p:spPr>
      </p:pic>
      <p:pic>
        <p:nvPicPr>
          <p:cNvPr id="40" name="Picture 39" descr="G:\5. Communications\Logos for URL Employers\HM Treasury.gif"/>
          <p:cNvPicPr/>
          <p:nvPr/>
        </p:nvPicPr>
        <p:blipFill>
          <a:blip r:embed="rId27" cstate="email">
            <a:extLst>
              <a:ext uri="{28A0092B-C50C-407E-A947-70E740481C1C}">
                <a14:useLocalDpi xmlns:a14="http://schemas.microsoft.com/office/drawing/2010/main"/>
              </a:ext>
            </a:extLst>
          </a:blip>
          <a:srcRect/>
          <a:stretch>
            <a:fillRect/>
          </a:stretch>
        </p:blipFill>
        <p:spPr bwMode="auto">
          <a:xfrm>
            <a:off x="156033" y="590842"/>
            <a:ext cx="1315574" cy="252126"/>
          </a:xfrm>
          <a:prstGeom prst="rect">
            <a:avLst/>
          </a:prstGeom>
          <a:noFill/>
          <a:ln>
            <a:noFill/>
          </a:ln>
        </p:spPr>
      </p:pic>
      <p:pic>
        <p:nvPicPr>
          <p:cNvPr id="41" name="Picture 40" descr="G:\5. Communications\Logos for URL Employers\HMRC.jpg"/>
          <p:cNvPicPr/>
          <p:nvPr/>
        </p:nvPicPr>
        <p:blipFill rotWithShape="1">
          <a:blip r:embed="rId28" cstate="email">
            <a:extLst>
              <a:ext uri="{28A0092B-C50C-407E-A947-70E740481C1C}">
                <a14:useLocalDpi xmlns:a14="http://schemas.microsoft.com/office/drawing/2010/main"/>
              </a:ext>
            </a:extLst>
          </a:blip>
          <a:srcRect/>
          <a:stretch/>
        </p:blipFill>
        <p:spPr bwMode="auto">
          <a:xfrm>
            <a:off x="171124" y="5627955"/>
            <a:ext cx="1390650" cy="360040"/>
          </a:xfrm>
          <a:prstGeom prst="rect">
            <a:avLst/>
          </a:prstGeom>
          <a:noFill/>
          <a:ln>
            <a:noFill/>
          </a:ln>
        </p:spPr>
      </p:pic>
      <p:pic>
        <p:nvPicPr>
          <p:cNvPr id="42" name="Picture 41" descr="G:\5. Communications\Logos for URL Employers\ISS Facility Services.gif"/>
          <p:cNvPicPr/>
          <p:nvPr/>
        </p:nvPicPr>
        <p:blipFill>
          <a:blip r:embed="rId29" cstate="email">
            <a:extLst>
              <a:ext uri="{28A0092B-C50C-407E-A947-70E740481C1C}">
                <a14:useLocalDpi xmlns:a14="http://schemas.microsoft.com/office/drawing/2010/main"/>
              </a:ext>
            </a:extLst>
          </a:blip>
          <a:srcRect/>
          <a:stretch>
            <a:fillRect/>
          </a:stretch>
        </p:blipFill>
        <p:spPr bwMode="auto">
          <a:xfrm>
            <a:off x="6901500" y="2913164"/>
            <a:ext cx="526151" cy="583572"/>
          </a:xfrm>
          <a:prstGeom prst="rect">
            <a:avLst/>
          </a:prstGeom>
          <a:noFill/>
          <a:ln>
            <a:noFill/>
          </a:ln>
        </p:spPr>
      </p:pic>
      <p:pic>
        <p:nvPicPr>
          <p:cNvPr id="43" name="Picture 42" descr="G:\5. Communications\Logos for URL Employers\JPMorgan Chase.JPG"/>
          <p:cNvPicPr/>
          <p:nvPr/>
        </p:nvPicPr>
        <p:blipFill>
          <a:blip r:embed="rId30" cstate="email">
            <a:extLst>
              <a:ext uri="{28A0092B-C50C-407E-A947-70E740481C1C}">
                <a14:useLocalDpi xmlns:a14="http://schemas.microsoft.com/office/drawing/2010/main"/>
              </a:ext>
            </a:extLst>
          </a:blip>
          <a:srcRect/>
          <a:stretch>
            <a:fillRect/>
          </a:stretch>
        </p:blipFill>
        <p:spPr bwMode="auto">
          <a:xfrm>
            <a:off x="1561774" y="1212211"/>
            <a:ext cx="2579715" cy="176838"/>
          </a:xfrm>
          <a:prstGeom prst="rect">
            <a:avLst/>
          </a:prstGeom>
          <a:noFill/>
          <a:ln>
            <a:noFill/>
          </a:ln>
        </p:spPr>
      </p:pic>
      <p:pic>
        <p:nvPicPr>
          <p:cNvPr id="44" name="Picture 43" descr="G:\5. Communications\Logos for URL Employers\Kent County Council.png"/>
          <p:cNvPicPr/>
          <p:nvPr/>
        </p:nvPicPr>
        <p:blipFill>
          <a:blip r:embed="rId31" cstate="email">
            <a:extLst>
              <a:ext uri="{28A0092B-C50C-407E-A947-70E740481C1C}">
                <a14:useLocalDpi xmlns:a14="http://schemas.microsoft.com/office/drawing/2010/main"/>
              </a:ext>
            </a:extLst>
          </a:blip>
          <a:srcRect/>
          <a:stretch>
            <a:fillRect/>
          </a:stretch>
        </p:blipFill>
        <p:spPr bwMode="auto">
          <a:xfrm>
            <a:off x="8145279" y="4854214"/>
            <a:ext cx="869429" cy="522750"/>
          </a:xfrm>
          <a:prstGeom prst="rect">
            <a:avLst/>
          </a:prstGeom>
          <a:noFill/>
          <a:ln>
            <a:noFill/>
          </a:ln>
        </p:spPr>
      </p:pic>
      <p:pic>
        <p:nvPicPr>
          <p:cNvPr id="45" name="Picture 44" descr="G:\5. Communications\Logos for URL Employers\KMPG LLP.jpg"/>
          <p:cNvPicPr/>
          <p:nvPr/>
        </p:nvPicPr>
        <p:blipFill>
          <a:blip r:embed="rId32" cstate="email">
            <a:extLst>
              <a:ext uri="{28A0092B-C50C-407E-A947-70E740481C1C}">
                <a14:useLocalDpi xmlns:a14="http://schemas.microsoft.com/office/drawing/2010/main"/>
              </a:ext>
            </a:extLst>
          </a:blip>
          <a:srcRect/>
          <a:stretch>
            <a:fillRect/>
          </a:stretch>
        </p:blipFill>
        <p:spPr bwMode="auto">
          <a:xfrm>
            <a:off x="7182326" y="438583"/>
            <a:ext cx="560720" cy="459172"/>
          </a:xfrm>
          <a:prstGeom prst="rect">
            <a:avLst/>
          </a:prstGeom>
          <a:noFill/>
          <a:ln>
            <a:noFill/>
          </a:ln>
        </p:spPr>
      </p:pic>
      <p:pic>
        <p:nvPicPr>
          <p:cNvPr id="46" name="Picture 45" descr="G:\5. Communications\Logos for URL Employers\London Borough of Camden.png"/>
          <p:cNvPicPr/>
          <p:nvPr/>
        </p:nvPicPr>
        <p:blipFill>
          <a:blip r:embed="rId33" cstate="email">
            <a:extLst>
              <a:ext uri="{28A0092B-C50C-407E-A947-70E740481C1C}">
                <a14:useLocalDpi xmlns:a14="http://schemas.microsoft.com/office/drawing/2010/main"/>
              </a:ext>
            </a:extLst>
          </a:blip>
          <a:srcRect/>
          <a:stretch>
            <a:fillRect/>
          </a:stretch>
        </p:blipFill>
        <p:spPr bwMode="auto">
          <a:xfrm>
            <a:off x="2215931" y="6358882"/>
            <a:ext cx="1475490" cy="176623"/>
          </a:xfrm>
          <a:prstGeom prst="rect">
            <a:avLst/>
          </a:prstGeom>
          <a:noFill/>
          <a:ln>
            <a:noFill/>
          </a:ln>
        </p:spPr>
      </p:pic>
      <p:pic>
        <p:nvPicPr>
          <p:cNvPr id="47" name="Picture 46" descr="G:\5. Communications\Logos for URL Employers\Lovell Partnerships.jpg"/>
          <p:cNvPicPr/>
          <p:nvPr/>
        </p:nvPicPr>
        <p:blipFill>
          <a:blip r:embed="rId34" cstate="email">
            <a:extLst>
              <a:ext uri="{28A0092B-C50C-407E-A947-70E740481C1C}">
                <a14:useLocalDpi xmlns:a14="http://schemas.microsoft.com/office/drawing/2010/main"/>
              </a:ext>
            </a:extLst>
          </a:blip>
          <a:srcRect/>
          <a:stretch>
            <a:fillRect/>
          </a:stretch>
        </p:blipFill>
        <p:spPr bwMode="auto">
          <a:xfrm>
            <a:off x="4409196" y="1777596"/>
            <a:ext cx="719407" cy="301603"/>
          </a:xfrm>
          <a:prstGeom prst="rect">
            <a:avLst/>
          </a:prstGeom>
          <a:noFill/>
          <a:ln>
            <a:noFill/>
          </a:ln>
        </p:spPr>
      </p:pic>
      <p:pic>
        <p:nvPicPr>
          <p:cNvPr id="48" name="Picture 47" descr="G:\5. Communications\Logos for URL Employers\Ministry of Justice Logo.jpg"/>
          <p:cNvPicPr/>
          <p:nvPr/>
        </p:nvPicPr>
        <p:blipFill>
          <a:blip r:embed="rId35" cstate="email">
            <a:extLst>
              <a:ext uri="{28A0092B-C50C-407E-A947-70E740481C1C}">
                <a14:useLocalDpi xmlns:a14="http://schemas.microsoft.com/office/drawing/2010/main"/>
              </a:ext>
            </a:extLst>
          </a:blip>
          <a:srcRect/>
          <a:stretch>
            <a:fillRect/>
          </a:stretch>
        </p:blipFill>
        <p:spPr bwMode="auto">
          <a:xfrm>
            <a:off x="1235502" y="2194725"/>
            <a:ext cx="820278" cy="458733"/>
          </a:xfrm>
          <a:prstGeom prst="rect">
            <a:avLst/>
          </a:prstGeom>
          <a:noFill/>
          <a:ln>
            <a:noFill/>
          </a:ln>
        </p:spPr>
      </p:pic>
      <p:pic>
        <p:nvPicPr>
          <p:cNvPr id="49" name="Picture 48" descr="G:\5. Communications\Logos for URL Employers\MITIE Group PLC.jpg"/>
          <p:cNvPicPr/>
          <p:nvPr/>
        </p:nvPicPr>
        <p:blipFill rotWithShape="1">
          <a:blip r:embed="rId36" cstate="email">
            <a:extLst>
              <a:ext uri="{28A0092B-C50C-407E-A947-70E740481C1C}">
                <a14:useLocalDpi xmlns:a14="http://schemas.microsoft.com/office/drawing/2010/main"/>
              </a:ext>
            </a:extLst>
          </a:blip>
          <a:srcRect/>
          <a:stretch/>
        </p:blipFill>
        <p:spPr bwMode="auto">
          <a:xfrm>
            <a:off x="4265061" y="1193514"/>
            <a:ext cx="923755" cy="391069"/>
          </a:xfrm>
          <a:prstGeom prst="rect">
            <a:avLst/>
          </a:prstGeom>
          <a:noFill/>
          <a:ln>
            <a:noFill/>
          </a:ln>
        </p:spPr>
      </p:pic>
      <p:pic>
        <p:nvPicPr>
          <p:cNvPr id="50" name="Picture 49" descr="G:\5. Communications\Logos for URL Employers\NHS Employers.jpg"/>
          <p:cNvPicPr/>
          <p:nvPr/>
        </p:nvPicPr>
        <p:blipFill>
          <a:blip r:embed="rId37" cstate="email">
            <a:extLst>
              <a:ext uri="{28A0092B-C50C-407E-A947-70E740481C1C}">
                <a14:useLocalDpi xmlns:a14="http://schemas.microsoft.com/office/drawing/2010/main"/>
              </a:ext>
            </a:extLst>
          </a:blip>
          <a:srcRect/>
          <a:stretch>
            <a:fillRect/>
          </a:stretch>
        </p:blipFill>
        <p:spPr bwMode="auto">
          <a:xfrm>
            <a:off x="37378" y="2196606"/>
            <a:ext cx="994522" cy="418963"/>
          </a:xfrm>
          <a:prstGeom prst="rect">
            <a:avLst/>
          </a:prstGeom>
          <a:noFill/>
          <a:ln>
            <a:noFill/>
          </a:ln>
        </p:spPr>
      </p:pic>
      <p:pic>
        <p:nvPicPr>
          <p:cNvPr id="51" name="Picture 50" descr="G:\5. Communications\Logos for URL Employers\Nestle UK.png"/>
          <p:cNvPicPr/>
          <p:nvPr/>
        </p:nvPicPr>
        <p:blipFill rotWithShape="1">
          <a:blip r:embed="rId38" cstate="email">
            <a:extLst>
              <a:ext uri="{28A0092B-C50C-407E-A947-70E740481C1C}">
                <a14:useLocalDpi xmlns:a14="http://schemas.microsoft.com/office/drawing/2010/main"/>
              </a:ext>
            </a:extLst>
          </a:blip>
          <a:srcRect b="-1"/>
          <a:stretch/>
        </p:blipFill>
        <p:spPr bwMode="auto">
          <a:xfrm>
            <a:off x="4423816" y="568952"/>
            <a:ext cx="1102647" cy="228078"/>
          </a:xfrm>
          <a:prstGeom prst="rect">
            <a:avLst/>
          </a:prstGeom>
          <a:noFill/>
          <a:ln>
            <a:noFill/>
          </a:ln>
        </p:spPr>
      </p:pic>
      <p:sp>
        <p:nvSpPr>
          <p:cNvPr id="2" name="AutoShape 2" descr="http://www.a1compliance.com/wp-content/uploads/2013/10/BIS-logo.jpg"/>
          <p:cNvSpPr>
            <a:spLocks noChangeAspect="1" noChangeArrowheads="1"/>
          </p:cNvSpPr>
          <p:nvPr/>
        </p:nvSpPr>
        <p:spPr bwMode="auto">
          <a:xfrm>
            <a:off x="1464640" y="-481635"/>
            <a:ext cx="2434260" cy="24342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www.sefi.be/ifees/wp-content/uploads/siemens-Logo2-1024x232.jpg"/>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6983897" y="5019770"/>
            <a:ext cx="957579" cy="2169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CEAAkGBxQREhQUExQWFRQXGBcbGRgYGRwaHRwgHhoZGB8ZGh4gHCggGh0lHRoXIjIiJSkuLi4uGCMzODMsNygtLisBCgoKDg0OGxAQGywkICQ0NDQsNCwsLCwsLCwsLC8sLCwsLCwsLCwsLDQsLCwsLCwsLCwsLCwsLCwsLCwsLCwsLP/AABEIAJUBUwMBEQACEQEDEQH/xAAcAAACAwEBAQEAAAAAAAAAAAAABwUGCAQDAgH/xABLEAACAQIBCAQGDwYFBQEAAAABAgMAEQQFBgcSITFBYRNRcYEUIjWRobMXIzI0QlJTVGJydJOxstEIM3OCktIVJEODwaLC0/DxY//EABsBAAMBAQEBAQAAAAAAAAAAAAAEBQMCAQYH/8QAMxEAAgIBAQQIBQQDAQEAAAAAAAECAxEEEiExUQUTFDIzQYGxUnGRodEVImHwQsHhIwb/2gAMAwEAAhEDEQA/AHjQAUAFABQAUAFABQBVc59IGCwBKySa8o/0oxrN/N8Ff5iKZq0tlu9Ld/JxKyMeIusrabJ2NsPh4ox1ylnPmUqB6aeh0dFd5/Qweo5IhH0tZSP+pGOyMf8AN617BT/P1OO0SPfDaYcoqfG6CQcQ0ZHpVxXj6PqfM9WokXDIemmByFxULw/TT2xe8Aaw7gaVs6Omu48/Y1jfF8Rk5NylFiYxJDIsiHcym47OR5GkJQlB4ksGyafA6q5PQoAKACgAoAKACgAoAKACgAoAKACgAoAKACgAoAKACgAoAKACgAoAKACgAoAKACgAoAKACgAoAKACgAoA+ZZAoLMQqgEkk2AA2kk8BQlkBG6QtKTzloMExjh2hpRseT6h3ovPeeXGxptEo/us48hWy7yiLA1RFT8oA+TIOseejB7svkfoYHdQDTR+0HhJ5v5fxGBk6TDyFG4jercnXcw9PVas7KoWLEkdwm48DQuYWfEWU49gEc6Dx4r3/mQ/CX8OPC8PUaaVL5odrsUy2UsaBQAUAFABQAUAFABQAUAFABQAUAFABQAUAFABQAUAFABQAUAFABQAUAFABQAUAFABQAUAFABQAUAFACU0055l3OAhayLbpyPhNvEfYNhPPZwNVtBp8LrJen5Fb7P8UKaqYqWXMzMvEZTciIBIlPjyt7kcgN7NyHeRS9+phSt/HkaV1OY683tGOAwoBMXTyD4c3jeZfcjzX51Jt1ls/PC/gcjVFFuhwiILIiqOpVAHoFKuTfE0wcOU83MLiQRNh4nvxKC/cRtHca7hbOHdbOXFPihZZ4aHQFaTAMbjb0Dte/JHO2/Jj3iqFHSG/Fn1MJ0LjEUE8LIzI6lWUkMpFiCN4IqommsoVawdGSMpyYWZJ4W1ZENwfxB6wRcEc65nBTi4y4HsZOLyjT+aOcCZQwseITZrCzr8Vx7pfPuPEEGvnrqnVNxZQhLaWSZrI6CgAoAKACgAoAKACgAoAKACgAoAKACgAoAKACgAoAKACgAoAKACgAoAKACgAoAKACgAoAKACgCHzuyyMFg58RsuiHVB4sdijvYitaa+smonMpbKyZWllLsWYlmYksTvJJuSeZNfRpJLCJzeXkmczc3XyjikgW4U+NI3xUFrnt2gDmRWV9yqg5M7rhtPBp3JWTo8NEkMKhI0FlA89z1km5J4k189ObnLalxH0klhHUTXJ6QeLzwwMTar4mO43gHWt26t7Vw7IrzHYdHaqazGt+3uSOTcqw4gXhlSQDfqsDbtG8V0pJ8DC3T20vFkWvmdlemIstMeZYxELYyFfb4heQAfvEA2nmyjaOVx1WoaHUbEtiXB/ZmF1e0soRFWRIZOg7LxhxjYZj4mIXYOp0BIt2rrA9i0h0hVtQ2+XsM6eW/A+6ijYUAFABQAUAFABQAUAFABQAUAFABQAUAFABQAUAFABQAUAFABQAUAFABQAUAFABQAUAFABQAUAK7T7jtXC4eEH95KWI6win/llPcKo9HRzNy5IX1D/bgRlWBMeegXJITCy4kjxpX1Qfox7Nn8xbzDqqP0jZmahy/2O0RxHI0anG4ndJmdzzSvhYmKwxnVex92w3gn4o3W4kHlSltmXhH13Q/R0a61dNZk+H8L8lCrEunvgMbJBIJInKOu5h+B6xyOyvU2nlGdlULYuE1lD7zMzgGOwyy2AcHVkA4MLbRyIII7adrntLJ8N0ho3pbnDy4r5E4ygix2g7xXYiZSzsyUMJjcRhx7mOQhfqmzL/0la+kpnt1qXMnWR2ZYObIuN6DEQTA26OWN+5WBPoBrqyO1Bx5nkHiSZrYGvmSkVbPzPVclrCWiaXpSwGqwW2qAeI50zp9O7m8PGDOdigVD2b4vmkn3i/pTP6bL4kZ9oXIBpvh+aSf1r+lH6bL4kHaESOTtMuBkIEiTQ3+EVDL36pJ9FcS6PtXDDOlfFl+yblGLExiSCRZIzuZCCOzkR1UlKEoPElg1TydVcnoUAUjObShgsGxQMZ5BsKxWIB6mcnVvyFzTdWissWeC/kyldGJS59OEpPiYOMD6UpY+hBTa6Nj5y+xl2n+Dpyfpv22nwlh8aOS5/pZR+auZdG/DL6o9WoXmhjZs524XKCk4eQFgLtG3iuvavVzFxzpG2idT/cjeM1LgTlYnQs8taXUwuIlgfCSa0TlSRIu224jZuIse+qFegc4qSlxMJXqLw0TGYukKPKkkkaxNEyKGGswOsL2NrdWzz1lqNK6Um3k7hapl0pQ0OfKGNSCN5ZGCoilmJ4AV1GLk8I8bwK46cIfmkn9a/pVD9Nl8SMO0It2YueJyoJHXDvFGlhrswOs2/VUAcBvPMUtqNP1OE3lmkJ7W8tRNLGgsMpaaMPHK6RwPKqsVEgdQGts1hs3X3HiKox6Om0m3gwd8Uzl9m+L5pJ94v6V7+my+JHnaFyGdkbHjEYeGcAqJY0cKdpGsoa3dekJx2JOPI3TyslRz20kpk3ECBoHkJjV9YMANpYWsR9H00zRo3dHaTwZztUHhnPmlpSjx+Kjwy4d4y4c6xcEDVUtuA5V1donVBybPIXKTwMKkTYKACgAoAKACgAoATP7Qp8fA9WriPxhqr0bwl6f7FtTwQoaqChpLRAB/hOGt/wDr5+le/pqBrfGf98h+nuIuVKmpmOZmLMX92WOtfrub+m9Tj9Jikktnh5fI+KD0KAGfoTY/5sfB9p8/tl/QF9FMafO8+a/+iS/8357/APQ0KZPmjOGmID/FZ7fFiv29Gv8Axar2h8FCN/fKRLuPYabXEyjxRr/BE9Gl9+qt/MK+XlxKSFV+0H+7wf1pfwSqXRvGQvqeCE5hYGkdEUXZ2VVG7aSAPSaqtpLLFUsvBcW0VZTH+gp7JY/7qV7dTz+zNeomVrLWQsRg2CYmF4mO7WsQexgSrdxreu2FizF5M5QceJIZk51yZNxCyKSYiQJY+DLxIHxhvB7txNcaihXRx5+R1XNxZqGKQMoZTcEAg9YO0GvnWsFAUGmPPp1Y4HDMV2e3uN+0bIgeGza3aB11U0OmTXWS9PyLXWY/ahOopJAAuTsAG0nkBVUV4l1yborylMut0SRA7hK4Vj3AEjvsaTnrqYvGc/I1VEmReceZGNwA1p4fa/lEIdO8jav8wFa1amuzdF7zmdUokLgMbJBIssTlJEN1Zd4P/vDjWsoqSw+Bwm08o0po8zsGUsKHNhMlllUbta3uh9Ft47xwqBqaOqnjy8ihXPaWRXadcj9FjExAGydPGP00sv5dTzVR6PszW48v9i+ojvyVzRllXwbKWGYmyu3RN2SeKL/zah7q31cNupr1+hnS8SNOV8+PiT0253dI/gMTeIhDTEcW3qnYuwnnbqNVtBRhdY/QVvs/xQuc3ciyY3ER4eIeM52ngq/Cc8gNvo40/bYq4uTF4Rcng1HkLJEeDgjgiFkjFh1k7yx5k3J7a+dssdknKRRSwsFA0z54+DxeBwtaaVbyEfAjPDtexHZfrFO6HT7T25cF7mN1mysIRQXqqyJH5QBqrMnydgvs0Hq1r5zUeLL5v3KUO6hM6dfKS/Z4/wA8tVej/C9fwK6jvEfod8rYfsm9U9d67wX6e5zR30aQqCPBQAUAFABQAUAFACr0/wCC1sNhpre4lZCeoOt/xQVR6Nl+9x/gX1C/bkR9WBMe+gfKokwcmHv40MhNvoyXYH+oPUbpGGLFLn/odolmOBm1PNxKaSs13w07zopMEraxI+Ax3q3UCdoPO1J2w2XnyPsuiNdG6pVSf7o/df3iUusiwemHgaRlRFLOxsqqLknkKDyUowi5SeEh8ZiZveA4YI1jK515LdZAGqOsAADz07XDZifDdJaztV20u6ty/PqWOtCeZVzzyoMXjsTOpuryHVPWqgIp71UGvo6IbFcYsn2yzIj8lYPp54YvlJI0/qYL/wA1pOWzFy5HMFmSRrlRavmCkKT9oP8Ad4P60v4JVPo3jIW1PBCozc994b+PD6xapW9yXyYtDvI1nXzRSKXpgw8b5LnMlrpqMh4htdQLdtyOwmm9E2rlgztScGZvq8TzT+a+N6LJGHmk+BhEdr/RiB8+yvnro5vlFc/9lJPETM2LxLSyPI5u8jM7HmxLH0k19AkopJeROk8vI2dBebCtr46RblWKQ3G4gDWcc9uqDw8apnSFzWK16jWnh/kOWpQyfE8KupVwGVgQVIuCDsII4ivU2nlAZgz/AM3xgMdLCv7vY8d/iNuHcdZf5a+h01vW1qT4+ZPthsywTuhTKphyiI7+LOjIRzUF1PdZh/NWOvhtVZ5HenliWBlaZskeEZOdx7qBhKOwXVu7VYn+UVP0NmzbjnuGLo5iZ4RyCCDYggg9RG0Grj3iKeDRGcGfiwZKixS26bERr0S7/HK+MT1hDe/YBxqHXpXK5w8lxHpWJRyZ3lkLEsxJYkkk7SSTck9ZJq4ljchFvJoTRJmf4Dh+mlW2InAJB3om9U5HiedhwqJrdR1ktlcEO017KLJnfnFHk/DPPJtI2It7F3N7KPxPUATS9NTtmoo0nJRWTL2UsfJiJXmlbWkkYsx58uoAWAHAAV9FCKjFRXBE+UnJ5GKmaHgeQsTiZVtPOISARtSPpUIXkW2E9w4Uj2jrNSorgs/XBu69mtsWNUBY1VmT5OwX2aD1a185qPFl837lKHdQmdOvlJfs8f55aq9H+F6/gV1HeI/Q75Ww/ZN6p6713gv09zmjvo0hUEeCgAoAKACgAoAKAIPPbInh2CngFtZlul/jr4y+kAd9bUWdXYpHM47UcGWGUgkEEEbCDvB6jzr6MmvcWHMPOZsnYtJtpjPiSqOKEi5H0l3jstxrDUUq2Gz5+RpVPZZpzBYtJo1kjYOjgFWG0EHjXz0ouLwygnk9JIwwKsAQdhBFweRFeHqbTyisYvR7gJG1uh1Sd4R3UeYGw7hWTpgylDpjVwWNrPzSf3JTI2bmGwn7iFUJ3ttZj/MxLW5XruMIx4C2o1t+o8SWfb6LcStdCovdL2eIwmHOHib/ADEykbN6IdhY9RO4d54U9otP1ktp8EY3WbKwZ9q2IjD0J5DM+O6cj2vDrrfztdVHcNY9wpHX27NezzGNPHLyaBqIOCj/AGg/3eD+tL+CVT6N4yFtTwQn8n4ropY5LX6N0e17X1WDWvwvaqko7UWuYrF4eRpnTjJwwSffH/xVO/TV8X2/6NdoXIp2eWfmJylqrJqxxKbiNL2v1sTtY+jlTVGlhTvW9mNlrluI7NPN2TKGJSCMGx2yPwROLH8AOJtWl1yqhtM8rg5M0Nn1GI8lYtUFguHdVHUAtgPNULTvN0W+Y9JftwZgr6ImmkNDyAZJw1uJmJ7emkH4AVB1vjv09h+nuIulKGoUAIvT8g8Mw7cTBY9gdrfiasdHP9j+YpqOKKfmA5GUsGRv6dB3E2PoJprU+FL5GVXfRp/FYdZUeNxdXUqw6wRY+ivnk2nlFB7zJWVMA2Hmkhf3UTshPXqm1+/f319NCanFSXmTZLDwfE2Ld0jRmJSMMEB3KGYubdrEn/5QopNteZ45NrBf9DuZ/hc/hMq3ghbxQdzyDaBzC7Cedh10lrtRsR2Fxfsb0V5eWPx3CgkkAAXJO4DrNRRwzZpLzuOUcUdQnweK6xDr65Dza2zqFudX9JR1UN/F8fwI3WbTwduiXNDw7E9NIt8PAQWvud96p2DYx5WHGuNbqOrhsriz2mvLyxraX/JOJ/2vWpU7ReOvX2GL+4zNtXhA1VmT5OwX2aD1a185qPFl837lKHdQmdOvlJfs8f55aq9H+F6/gV1HeI/Q75Ww/ZN6p6713gv09zmjvo0hUEeCgAoAKACgAoAKACgBFaZ8zjBKcbCvtMpHSgfAc7Nb6rfmv1irGh1G1Hq3xXD5Cl9f+SFhVEWLfmJn9Pkw6lulw5N2iJtYne0Z+Cesbj27aV1Gljdv4M2rtcdw8M3s+sDjQOimVX4xyeI45WOxu1SRUi3TWV8UNxsjLgWQGlzs8Mbj4oVLSyJGo4uwUek11GLk8JHjaXEWueGl+GJWjwPt0m0dKwIjXmAbFz6OZp+jQSe+zcvuYzvS4CUxuLeaRpZWLyObszbyf/fNaq0YqKwuAm228s/cBg3nkSKJS8jkKqjiT/7e/ACiUlFZfAEm3hGncyM2lydhEgFi/upG+M53nsGwDkBXz2ouds3L6FCEFFYJ+sTsUf7Qf7vB/Wl/BKp9G8ZC2p4IT2BwxlljjBALuqAncCxC3PLbVSUtlN8hVLLwWvOnRtjMBGZWCSxD3TxknV5spANuYuBxtS1OsrseOD/k1nTKO8qETAMCRrAEErci4vtFxtF91xTT4GS4mmNHE+CkwavgY1iQ7HTewcbw53seoneCK+f1SsVmLHkfr2cftJnOHA+EYWeHjJE6jtKkD01lXLZmpcjuSysGTCpGwixG8Hgeqvpiax7aCcsLJg3wxPjwuSB1o/jX/q1h5uuo3SFbVm1zHKJZjgZtTzcKAM46YMsLicpOEN1hVYr8CQWZrdjMR/LV3RVuFSz57xG+WZHnojwBmypBs2Rh5D2BSB/1Mte62WzS/wCQoWZGkqgjxm/S+8JypMYTfxUEltwkAsRz8UJfnccKvaLa6lbXp8hG/G1uK9m3kSTHYiPDxe6c7TwVR7pzyA8+wca3tsVcHJnEIOTwajyJkqPCQRwRCyRiw6zxLHrJNyeZr52ybnJykUEklhC001549GngMLeO4vMRwU7o+1uPL61P6DT5fWS9DC+zCwhKVXEz2ixTqLK7qOoMQPQa5cU+KPU2gkxcjCzSOR1FiR5iaFFLggcmzxro8NVZk+TsF9mg9WtfOajxZfN+5Sh3UJnTr5SX7PH+eWqvR/hev4FdR3iP0O+VsP2Teqeu9d4L9Pc5o76NIVBHgoAKACgAoAKACgAoA8cXhklRo5FDowIZWFwQeBFepuLygEFpB0aS4ItNhw0uG2mwuXi5NxZR8bz9ZtabWRs/bLc/cTspa3oX1PC4EUAdMOUJUFllkUdSuwHmBrlwi+KR0pyXmeM0hc3Ylj1sST5zXqSW5HjbZ8V6eHZknJc2KlEUEbSSHgo3c2O5RzOyuJzjBbUng6jFyeEaB0dZgR5NXpJNWTFMNr22IPiJf0tvPIbKiarVO14W5Dtdagi70oahQAo/2g/3eD+tL+CVT6N4yFtTwQqM3PfeG/jw+sWqVvcl8mLQ7yNYuoIIIBB2EHceRr5opGcNKGaP+HYm8Y/y812j+ifhR91xbkeRq9pNR1sN/Ff3IjdXsvJy6PM7Wybig5JMD2WZR1cHA+Mu/mLjjXWpoV0MefkeVWbLNMRSBlDKQVIBBG0EHaCOsV8+1gfM+6Xs0mweKbERr/l52LXG5HO1lPVc3YdpHCrmiv6yGy+K9hK+vDyU/IeWJsHMs8Dasi+Yg71YfCU9XIHeAaasrjZHZlwMoycXlDcybptiK+34aRX/APzZWU8/G1SOzb21Ln0bLP7ZfUaWoXmiIzp0xyTI0eDiMIYWMrkF/wCVRsU/SuewVrT0eovM3k5nqPhFWTVIVNAaG802weHaeVSs04WykWKINqg9RN7kdg4VE116slsrgvcephsreSek3O8ZOw3iEeES3WIdXXIR1Ls7yKz0mn62e/guJ1bPZRm1mJJJJJJuSdpJPE9Zq8IcWaI0TZn+AYbpZVtiZgC196LvWPkeJ57OAqHrNR1k8Lgh6qvZRNZ85zpk3CtMbGQ+LEhPunO7uG88hWWnpds9n6nU57KyZixmKeV3kkYs7kszHeSdpNfQxiorCJ7bbyxzaMdHMLYUT42ESPNZkR7+InA797b+y3OpOr1ctvZrfAbqqSWWXH2Pcm/M4vT+tK9qu+JmvVx5FW0mZnYHDZOnlhwyRyL0dmF7i8iA8eommNJfZO1KT3f8M7oRUHhCLqyJGqsyfJ2C+zQerWvnNR4svm/cpQ7qEzp18pL9nj/PLVXo/wAL1/ArqO8VfMrLwwGMjxLIZAgcaoNidZGXf30xfV1sHEyrlsyyM32cIvmcn3i/21P/AE2XxDHaFyD2cIvmcn3i/wBtH6bL4g7QuQw83ssPi8NFiOh6MSLrBWfbYk2PueIse+kbK1CbjngbxeVkmKyOgoAKACgAoAKACgCj50aL8FjCXUHDynaWj3H6yHxe8WPOm6tbZXu4r+TKVUZC5ynobx0ZPRPDMvDxijeZhYf1U/DpCt8cowenfkQUmjnKamxwb9zRn8HrZaun4vf8HPUTOrBaLcpyHbhxGOuSRB+VmPormWtpXnn0BUSLfkHQptDYye/WkP4F2F/Mo7aVs6R+BfU1jp15jQyFkHD4KPo8PEsa8bbSebMdrHtNT7LZ2PMnkYUUuBJVmehQAUALzS/mvicoJhhhkDmNpC12C2uFtvO3cae0V0Km9oxug5JYKBkbRjlGPEQO0KhUljZj0ibg4J49Qp2etpcWk/IxjTJPJoKog4QGfGbq5QwckBtr21o2PwXHue47jyJrbT2uqal9TicdpYEh7FWU/kF+8T9ar9up5/YU6iY2dF2CxuGw5w+MjsIz7UwdW8U/ANjfYd3I24VN1cq5y2oPjxGq1JLDLZlHAR4iNopkDxuLMp3H9DzG6loycXlcTtrO5iczn0MyqxbAyK6fJyGzDkrWs3fbtNVKukE1ixfQWnp+RSp8w8oobHBzX+iAw86kim1qqX/kjLqZ8jpyfo3ylMbDDMg+NIVQDznW8wrmWspj/keqiTGfmRooiwjLNimE8y2KqL9Gh67Ha5HWdnK+2p+o10prZhuX3N66VHexkMdnXypA3EXndmXlfKGKed4VAOxF6VPEQbl37+J5k1Yp1FFUFFP7Ctlc5vJ3aPNF08eKWbGoqpFZkTWVtd+BNuC7+ZtzrjU62Lhs1+YVUtPLHPUoaEvpBzVyrlLFGToQIUusSmRNi8WPje6Y7eyw4VV019FUMZ3+YtbCc2ceZ+ijE+FRtjY1WBPGYa6trkbksDuJ38hbjXd+uhsNQe85hQ87x5gVHGz9oArWkXJMuLyfNBCoaR+jsCQN0isdp2bgaY0tkYWqUuH/AAzti5RwhLexVlP5BfvE/Wqvbqef2FeomPvNjCPDg8NFILPHDEjC97FUAIvx2io10lKyUl5scisRSFrpVzIxmOxqy4eMNGIUW5dV2hnJFiephT+j1NddezJ+ZjdW5PcU72Ksp/IL94n60126nn9jHqJh7FWU/kF+8T9aO3U8/sHUTPfAaJse0qLLGqRFlDsJEJC32kAHfa9eS19STw956qJZ3mhIYgihVFlUAADgBsAqI3neOn3XgBQAUAFABQAUAFABQAUAFABQAUAFABQAUAFABQAUAFABQAUAFABQAUAFABQAUAFABQAUAFABQAUAFABQAUAFABQAUAFABQAUAFABQAUAFAHNlLHJh4nmlYLGilmJ6h/zyrqMXJqKPG8LIhMoaXMe0rtEyRxljqIUViF4Akjabb6sx0FSSzxFHfLO45/ZYyn8qn3SfpXXYaeX3POvkPvNzFtNhMNK5u8kMTsQLbWRWOzhtJqNbFRnJLybG4PMUxUaRNIWOweUJ4IZFWNOj1QY1J2xox2kX3k1S02kqsqUpLf/ANF7LpRk0js0WZ9YzHY0w4iRWQRO1girtDIBtA5muNXpq669qK8zqqyUnhjRyvOY4JnXYyxuw7QpI9NToLMkmbvgZ+GljKfyqfdJ+lW+w08vuJ9fIPZYyn8qn3SfpR2Gnl9zzr5HRhtMGUVPjGFx1NHb8rCuX0fS+Z0tRIu2aumCGdhHio/B2JsHDa0Z+sSAU77jnSl3R8orMHn3NYXp8Rmg3qebn7QAvdL2dOJyemGOGdVMjSBrqGvYKRv3bzT2ioha3tGN03FLAtfZYyn8qn3SfpT/AGGnl9zDr5B7LGU/lU+6T9KOw08vuHXyD2WMp/Kp90n6Udhp5fcOvkX3RRnJlDKMsjzyKcPGLbI1XWc2IFwNwFye1aS1lNVSSit79jaqcpb2WvPHPTDZNQGUlpGHiRLbWbmfirzPdfdS1Gnnc93DmaTmoreKHLGl/HTE9D0eHXgFAdu9mFj3KKqQ0FUeO8WlqG+BDDSJlO9/DH/pT+yteyU/D7nHXTJ7ImmLGREDEKmITjs6N+4qNXzr31jZ0fW+7uO46h+Y4c1M6sPlGPXgbaLa8bbHQ/SHVsNiNhqXdROp4kNRmpLcTlYnQkM+tIuPwuPxEEUiCONlCgxqTtRW3kbdpNV9PpKp1KTW9/kVttlGWEQXssZT+VT7pP0rbsNPL7nHXyPuPS3lIfDibtiH/BFedgp/n6gtRIsWQ9NbhgMXh1K8XhJBHPUYm/8AUKws6OX+D+ppHUcxtZIyrFi4lmgcSRtuI9II3gjiDU2cJQezJbxhNNZR21wekPnNnNh8nx9JiH1b+5UbXc9Sjj27hxNa1UzteIo5lJRWWKHLmmbFSEjDRpAvAt7Y/bwUdlj21Tr6Ogu+8i0tQ/IrMukTKbG/hcg7Ag/BaYWkp+H3M+ume+F0mZTjPvkvydEP/bevHoqX5HvXzHzmRlaTF4GCeXV6SRSW1RYbGI2Ak23ddRr4KFjivIcg8rIv9KefWMwONEOHdVQwo9iittLODtI6lFO6PS12V7UuZjdY4vcU/wBljKfyqfdJ+lNdhp5fcy6+QeyxlP5VPuk/SjsNPL7h18g9ljKfyqfdJ+lHYaeX3Dr5DbzUGPxOEhmlxOo8i62qIk2Aklfg/F1TUy7qoTcYrh/IzHaay2XGlTQKACgBF6aM8enl8Chb2qI+2kfCcfB7E/N2VY0On2V1kuL4fIUvsz+1C4w+Cd0kkVbpEFLtwGswRR2kndyPVT7kk0uYuotrJzV0eGrMzveGD+zQerWvm7/Fl837lGvuL5CF0v8AlbE/7PqY6taLwI+vuxO7vv8AvkSWgvyk38CT80dZ9IeF6/k70/eHjnB71xH8GX8hqPX318xuXAyUtfTE1jJzH0YplHCJiDiGjLM41QgPuWK778qn6jWuqezgYhQpRyduWdCsyIWw+IWVgPcOuoT2Nci/I27a5r6Ri3iSwEtPyYq5EKkqwIIJBB2EEbCCOBqinkWH1oQzgbEYR8O5JbDFQpPybA6g7irDsAqNr6lGe0vP3HqJZiMikDYUf7Qf7vB/Wl/BKp9G8ZC2p4IUGTcN0s0Ud7dJIiX6tZgt/TVSctmLfIVisvA3vYPT5433Y/uqX+pP4Rrs65h7B6fPG+7H91H6k/hDs65lwSKHIOTGt44iUm52GSRjs7LsQOQHKlcy1N3z+yNt0Imc8rZSlxUrzTNryObk/wDAHADcBV2EIwjsx4CEpOTyyxZkZgYjKd3UiKAGxlYXueIQfCI47gOvhWGo1UKd3FmldLlvL+2hCHV2YuXW6yi282/00l+pS+FG3Z4i4zzzKxGTHHS2eJtiSr7kn4pG9Wttt5idtP0amFy3ceQvZW4Ebm5lyXA4hJ4T4y714OvFG5H0bDwrS2qNkdmR5CWy8mpsk5QTEwxzRm6SKGXvG48xu7q+cnBwk4vyKCeVkzfpR8q4z66erSr2j8CP982JX98/dHuaYypPJE0pi1I9e4UNfxlW28ddGpvdMU0snlUFN4LzidB/ino8Z43DWj2ehqTXSXOJs9MuYsM5MgTYCcwTqAwAIIN1YHcyniN/PZVGq2NsdqIvODi8Mt2hbL7YfHDDknosRcW4BwpZW7SAV7x1Urr6lKva817GunlvwPXLWVEwkEs8h8SNSx6z1AcybAczUeuDnJRXmNt4WTLmcmXpcfiHnmO1j4q8EXgi8h6d9fRVVRrjsxJ85uTye+a+a2Jyi5TDpcD3TsbIv1j18gCeVc3XwqWZMIVuXAZOC0IDV9uxZ1uqOMW87G58wpCXSTz+2IwtOvNhi9B4t7VjDf6cYI9DCiPST84g9OvJjGzNyQ+DwUOHkKs0YIJW9j4zHZcA7jSF9isscl5m8FhYExp18pL9nj/PLVbo/wAH1/AtqeKKxmZkEY/Fx4YuYw4c6wF7aqFt1+VMX29VByMa47UsDL9g9Pnjfdj+6p/6k/hGOzrmfsehCO41sW5W4uOjAuOIvrbNnGj9Sl8J6tOuY2kQKAALACwA4AcKmDB9UAFAFI0p54f4fhtSM/5mYEJ1oOMnduHM8jTek0/Wzy+C/uDK2eyjO8ELSOqICzuwCgbSxJsBzJJq62kssR3tjlznzXXJub8kWwys0LSt1sZE2di7h2c6lU3O3VJ+W/H0G5w2a8CVqsJmrMzveGD+zQerWvm7/Fl837lGvuL5CF0v+VsT/s+pjq1ovAj6+7E7u+/75EloL8pN/Ak/NHWfSHhev5O9P3h45we9cR/Bl/Iaj199fMblwMlLX0xNZonQr5Ki/iTesaoWv8Z+nsP1dxF5dgASSABtJO4czSZoZUztxqT43Eyx/u3lcqesX39+/vr6SiLjXFPiTrHmTGP+z5A2vjHt4urCt+s3kNu4W/qFIdJNYivmMabgxzVKGRR/tB/u8H9aX8Eqn0bxkLanghS5DlVMTA7GyrLExJ4AOpJ81U7FmDS5C0O8jR/sg5N+eRec/pUHst3wsf6yPM78j50YTFuUw86SuBrELfYLgX3dZFcTpsgsyWD1ST4C8/aBx9osLAPhu8h/kAUX+8Pmp7o2P7pS/v8AdxjqHuwJ3BYYyyRxr7qR0QdrMFHpNVJPZTfIUisvBrLJGTkw0McEYskahR3DeeZ3nma+anNzk5PzKSWFg665PSIzsyMuNwk0DAeOh1T1MNqt3MBWtNjrmpI5ksrBlMgjYdh4ivpCax96CcoGTAPGf9GZgv1WCv8AmL1F6Qhi1Pmh6h5iKzSj5Vxn109WlUdH4Ef75sXv75ZdAXv2f7OfWJWHSPhr5nWn7zHtUYcEVp6x8cmLgjQgvFG2vbhrEFVPOwJt9KrHR0WoNvzFNQ1wKro2hL5UwYXeJNbuVWY+gGmdW8UyM6e+hm6fMpFMLBAP9WQs3ZGAbf1Mp7qn9HQzNy5f7GNRLEcCPRCxAUXYkADrJ2AeerHDiJpZZqvNTISYDCxwIB4o8Y/GY+6Y9p9AA4V83da7JuTKMYqKwS9ZHQUAFAGftOvlJfs8f55at9H+D6/gU1PFEFo3ytFg8oQzztqRKJLtqs1rxso2KCTtI4Vtqq5WVOMeJnU0pZY6vZVyV85P3M//AI6k9hv+H7r8jnWw5k/m7nHh8ejSYaTpEVtVjquljYNazKDuIrC2mdTxNHSknwJWsz0KAOLLOVI8JBJPKbJGpJ6z1AdZJsAOs13CDnJRXmeN4WWZdzny7Jj8TJiJd7HxV4Io9yg7B5ySeNfQ01KuCiifOW08lu0SPgcPK2Kxk8aSL4sSNe42bZDstuNh38qW1vWyWxBPHma0bK3st2lDPDBYrJ0sUGISSQtHZRe5tIpPDqBpXSUWQtTkt3/DW2cXB4YjqsCRqzM73hg/s0Hq1r5u/wAWXzfuUa+4vkIXS/5WxP8As+pjq1ovAj6+7E7u+/75EloL8pN/Ak/NHWfSHhev5O9P3h45we9cR/Bl/Iaj199fMblwMlLX0xNZP5IzzxuEiEUGIaOMEkKFQ7SbnepO+sJ6eub2pLedq2SWEz4ytnhjsUhSbEyOh3rcKD2hQNYcjXsNPVB5jEHbJ7mzhyNkibFyiLDxmRzwG4DrY7lHM13ZZGtZkzmMHJ7jS2Y2bK5NwiQghnPjSMPhObXtyFgByFQNRc7Z7X0H4QUVgsFYHYo/2g/3eD+tL+CVT6N4yFtTwQmKrCh9dE3xT5jXmUe4GXoGQjGzXBHtB3j6aVP6R8NfMY0/FnV+0Ep6fCHgY5bdzJf8RXPRvdl6Hup8hf5msBj8GTu8Ih/OoHptT1/hS+TMK+8jVlfNlEKAPwmgDImUGBlkI3F3t/Ua+nh3UTZcWOT9n0e0Ys8OkT8v/wAqV0l3o/Ia0/dF5pR8q4z66erSntH4Ef75sxv75EZDy7iME7PhpDG7LqkgKbi4NvGB4gVrZVCxYksmcZOPAlZ9IWUnBBxclj8UKp86qCKzWkpX+J310+ZXLs7fCd2PNmYn0sTW+5Iz3tjy0QZivhNbFYldWZ11UQ70U2JLdTGw2cB2kCPrdSp/sjwHKa9neyG/aDU6+DPDVmHpj/UVr0bwl6f7ONT5CwyFIFxOHZvciaInsDqSao2LMGv4YvDvI1tXzJSCgAoAKAM/adfKS/Z4/wA8tW+j/B9fwKaniigQQNIwVFZ2O5VBYnjsA2062kssXSb4HX/gmJ+bT/dP/bXHWw+JfVHXVy5Dq0E4SSLCYgSRvGTPcB1Kkjo4xexA2bDUnpCSlNYed3+2OUpqOGMukDUKAEDphzx8Ln8Ghb2iFjrEbnkGwnmF2gcyT1Va0On2I7cuL9hO+zL2UL2KBn9yrNbfqgn8KebS4mCTZ6eAy/JSf0N+lebceZ7ss+ZMK6i7I4HWVIHpFCknwZ44tHjXR4aszO94YP7NB6ta+bv8WXzfuUa+4vkIXS/5WxP+z6mOrWi8CPr7sTu77/vkSWgvyk38CT80dZ9IeF6/k70/eHjnB71xH8GX8hqPX318xuXAyUtfTE1jTzF0a4fKOT0naSWOVmkF1KlfFYqLqVudg4EVN1GsnVa4pJoZhTGUclFzqzbmydOYZhzRx7l1+Mv4EcD5y7TdG2O1EwnBwZb9EWfHgkgws5HQSt4rfJues8VbYOR27r0rrdNtrbjxRrRZj9rH5UUcCgBR/tB/u8H9aX8Eqn0bxkLanghUZue+8N/Hh9YtUre5L5MWh3kazr5opBQAsdPOSjJhIZ1FzDJZuSuLX/qCDvqh0dPE3F+ZhfHMciMikKMrKbMpBB6iDcHz1YaysCaeHk1RmjnBHj8LHOhFyAHXirgeMp793WLGvnLqnVNxZRhLaWSZrI6KvpGzkXAYKR7+2uCkQ4liLa3YoOseznTGmpdtiXl5nFktmJmMCvoScaI0LZKMGTVdhZp3aXusEXuKqD/NUPXWbVuOW4fpWIig0o+VcZ9dPVpVPR+BH++bFr++dOjDNaHKWIlinMiqsRcGMgG+sq8VI3E8K51d8qopx5nlUFN4Z76QtHcmTQJY2MuGJA1iAGQnYA9thB4MOOyw2X802rVu57mdW07O9cCBzRzkkydiVnjAYbnQ/CXiL8D1Hr5XFbXUq2OyzOubi8mnMjZUjxcKTwtrRuLg/iCOBBuCOsV8/ODhJxlxKCaayij6cMkGbACZRdsO4Y2+K3it3A6pP1ab6Ps2bNl+ZlfHMRAEXq2ImlNGud6ZQwyhmHhMYCyrxNtnSDrDeg3FQNVp3VP+HwKFc1JFwpU0CgAoAz9p18pL9nj/ADy1b6P8H1/ApqeKODQ75Ww/ZN6p6713gv09zijvo0hUEeCgAoAX+lzPLwKDoImtiZhw3om4vyJ2qvO54U7otP1ktp8EY3WbKM+xRliFUFmYgKBtJJNgB1kmrbeN7Ekss01o7zVGTcIqGxmfxpWHxuCjko2ec8a+f1N/Wzz5eQ/XDZWC0UuaFJ0y+Sp/rQ+tSm9D469fYyu7jM41eEDVmZ3vDB/ZoPVrXzd/iy+b9yjX3F8hC6X/ACtif9n1MdWtF4EfX3Ynd33/AHyJLQX5Sb+BJ+aOs+kPC9fyd6fvDxzg964j+DL+Q1Hr76+Y3LgZKWvpiazROhXyVF/Em9Y1Qtf4z9PYfq7iJLSJmquUcIyADpku0LfSt7kn4rbj3HhWemvdU8+Xme2Q2lgzM6EEhgQQSCCLEEbCCOBr6EntYY/NDueHhcHg0rXngUWJO149wbmV2A9oPGomu0+xLbXB+47TZtLDGNSJsKP9oP8Ad4P60v4JVPo3jIW1PBCozc994b+PD6xapW9yXyYtDvI1nXzRSCgDmylgUxETwyrrRyKVYciLeeuoycWpLyPGs7jMWeWa0uTZzFICUO2OS2x1/AMOK8OwivoKL42xyvUQsrcWcuQM4MRgZOkw0pjJ90N6tyZTsP4i+yu7KoWLEkeRm48C3tpkyhq21cMD8bo2v6y1+6lf0+rPn9f+GvaJFLy1lmfGSGXESNI/WdwHUo3KOQpuuuNaxFYMZScnvJvR/mdJlKcCxXDoQZZNwt8RT8c+gbeq+Op1Cpj/AD5HdVbkzS8MQRQqgBVAAA3ADYAKgN53sfMz6UfKuM+unq0q/o/Aj/fNiN/fLLoC9+z/AGc+sSsOkfDXzOtP3mO/H4NJ43ikUMjqVZTxBqPGTi8obayZdzxzefJ+Kkga5UG8bH4SH3J7eB5g19FRarYKSJ9kNmWC1aHs8PBJ/BpW9onOwk7Ek3A8g2xTzseultdp9uO2uK9jWizDwx9YnDrIjI6hkdSrKdxBFiDyIqMm08oc4mas/wDMyXJsx2FsO5PRSW2W+Ix4ON3O1xxAv6bURuj/AD5iFtbi/wCCt4TFPC4kido3XcyEqR2EbaYlFSWGZptcC64DS3lKIAF4pbcZI9vnRlpOWgpfNGy1EkdE+mPKDCwGHTmI2J9MhHorxdH1fz9f+HvaJDJ0R5dnx2EllxD67jEOoNgLKI4jYAAbLsfPU/W1RrmlFeX5N6ZOUcsW2nXykv2eP88tUOj/AAfX8GOp4opmQssS4OZZ4SBIutYkXG0FTsPImmrK42R2ZcDCMnF5RavZayl8pH90tLdgp5P6mvaJB7LWUvlI/ulo7BTyf1Dr5D3zZxjT4PDSyEF5IY3YgWF2UE7OG01HtiozlFeTG4PMUyi5e0THGTyTy41y7m/7oWA4Kvj7ABspuvXdXFRjEylTtPLZ15oaKocDiVxDTGdkB1FKBQrH4e83IF7dt65u10rIbOMHsKVF5GFSRsFAELnhkAZQwr4YuYw5Q6wGtbVYNuuOqtabeqmp4OZx2lgXnsHp88f7of309+pS+Ex7OuY0skYHweCGEHW6KNE1rWvqqFvbhe1Tpy2pOXM3isJIouduitcfi5MScS0Zk1PFEYa2qipv1h8W/fTlOudcFDHAylQpPJ0ZkaNVybiDOMQ0pMbJqlAu8qb31j8X01zfrHdHZawewqUHlF2x+G6WKSO9tdGW++2sCL+mlIvDTNHvQqRoOT54/wB0P76pfqUvhMOzrmMHM3N0ZOwq4cSGQKznWK6vumLbrnrpK+3rZ7WDaMdlYJysToXGdOiaLGYmTELO0PSWLKEDDW3Fh4wtfYbdd+unqtdKuCjjODGdKk8njkDRMcHiI8RFjXDIwNuiFmHwkPj7iLjvr2zXdZFxcQjSovKYzaQNio6QczBlRYQZjF0Rc7F1r6wUfGFt1M6bUOlt4zkzsr2yqZO0OLFLFJ4Wx1HR7dEBfVYNb3fKmZdIOUWtn7maoSecjZqaMBQAUAcWVslQ4qMxTxrJG28N+IO9TzG2u4TlB5i8M8aTWGKjOnRDDEGkgxDovxHUPbkGupt23qjVr5PdJC86FxQtY8i3l6PX42vq/wDF6oO3dnAvsb8DSzY0P4dgsmImeUfEUdGD2kMW8xFTrekJ8IrH3GY0R4samAwMcEaxxIscaiwVRYCp0pOTyzdLHA6K5PRbZzaJkxuKmxJxTIZSDqiMG1lVd+sL7qfq1zrgobPAxnSpPJI5iaO1yXM8onMuvHqWKBbeMrXvrHq9NZ6jVu6Ki1g9hUoPKLxShqVPPzMePKixazmKSMmzhda6nepFxxAPK3M0zp9TKnON+TOdanxKd7B6fPH+6H99NfqUvhM+zrmNHJGFeKGOOSQyuihTIRqlrbLkXO22+p02pSbSwbo9sZhUmRo5EV0YWKsAQe0GvIycXlA1kXGXdDeEku8EkmH2E6v7xe4MdYf1U/X0hYt0lkxlRF8BY5dzP8GfV6bX56mr/wB5p+vU7azgwlVg7s3tH/hR98an+3f/ALxXNmr2PL7nsac+Y7Mx81VyZh2hSRpNaQyFmAG0qq2AG4WUde+pOovd0tprA1CCgsIgM+tHC5SxInOIMVo1TVCBtxY3vrD43orbT6t1Q2cZObKttle9hNPnjfdD++t/1F/D9zPs65h7CafPG+6H99H6i/h+4dnXMPYST5433Q/vo/UX8P3Ds65jUyJgPB8PDDra3RRomta19VQt7cN1TrJbcnLmMRWFg//Z"/>
          <p:cNvSpPr>
            <a:spLocks noChangeAspect="1" noChangeArrowheads="1"/>
          </p:cNvSpPr>
          <p:nvPr/>
        </p:nvSpPr>
        <p:spPr bwMode="auto">
          <a:xfrm>
            <a:off x="2385449" y="-148349"/>
            <a:ext cx="3151751" cy="13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http://upload.wikimedia.org/wikipedia/en/thumb/d/da/RAF_logo.svg/567px-RAF_logo.svg.png"/>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2169760" y="4929086"/>
            <a:ext cx="797939" cy="3502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voucherbox.co.uk/uploads/logos/virgin-trains.jpg"/>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1707938" y="5352596"/>
            <a:ext cx="1175539" cy="8816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blogs.kingston.ac.uk/careers/files/2012/10/Santander-Logo.jpg"/>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7502617" y="1130742"/>
            <a:ext cx="1319468" cy="3853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centrica.co.uk/images/pictures/history/history_2013/centrica.jpg"/>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11477406" y="12356397"/>
            <a:ext cx="501945" cy="1815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assets6.heart.co.uk/2010/04/pret-a-manger-1264884139-article-0.jpg"/>
          <p:cNvPicPr>
            <a:picLocks noChangeAspect="1" noChangeArrowheads="1"/>
          </p:cNvPicPr>
          <p:nvPr/>
        </p:nvPicPr>
        <p:blipFill rotWithShape="1">
          <a:blip r:embed="rId44" cstate="email">
            <a:extLst>
              <a:ext uri="{28A0092B-C50C-407E-A947-70E740481C1C}">
                <a14:useLocalDpi xmlns:a14="http://schemas.microsoft.com/office/drawing/2010/main"/>
              </a:ext>
            </a:extLst>
          </a:blip>
          <a:srcRect/>
          <a:stretch/>
        </p:blipFill>
        <p:spPr bwMode="auto">
          <a:xfrm>
            <a:off x="7931388" y="585254"/>
            <a:ext cx="105808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upload.wikimedia.org/wikipedia/commons/5/58/SJ_Berwin_Logo.gif"/>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5973275" y="5390770"/>
            <a:ext cx="11906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gleachershacklock.com/media/1151/j-sainsbury.png"/>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6398971" y="1833650"/>
            <a:ext cx="1402791" cy="33766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www.logoguru.co.uk/blog/wp-content/uploads/2013/04/tesco-logo.jpg"/>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3333105" y="2191545"/>
            <a:ext cx="962762" cy="57765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File:Deloitte logo.jpg"/>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5630544" y="2406656"/>
            <a:ext cx="768427" cy="14827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theiam.org/sites/default/files/serco_logo.jpg"/>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4383179" y="2269523"/>
            <a:ext cx="997632" cy="42024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www.tfl.gov.uk/cdn/static/cms/images/virgin-media-logo-230x154.jpg"/>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6887968" y="3614347"/>
            <a:ext cx="729361" cy="48835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aerospacedefenseforum.org/wp-content/uploads/2013/01/BAML-Logo-GCB-crop.jpg"/>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1883444" y="528721"/>
            <a:ext cx="1194349" cy="34456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ttp://sheawaterpassport.co.uk/wp-content/uploads/2012/11/carillion-logo.jpg"/>
          <p:cNvPicPr>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195761" y="11083510"/>
            <a:ext cx="174898" cy="68294"/>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www.supplychainschool.co.uk/images/logos/Wates_logo_2.JPG"/>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2517067" y="3535321"/>
            <a:ext cx="857402" cy="41428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www.wkrb13.com/logos/barratt-developments-logo.png"/>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4808393" y="5546033"/>
            <a:ext cx="808564" cy="549537"/>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www.directions.org.uk/media/photologue/photos/Baker_Tilly_logo_sm.jpg"/>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5725542" y="473104"/>
            <a:ext cx="1306467" cy="42068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2t4u21l1g1dmvlj83x5yim1ct6.wpengine.netdna-cdn.com/files/2014/05/Barclays-logo.png"/>
          <p:cNvPicPr>
            <a:picLocks noChangeAspect="1" noChangeArrowheads="1"/>
          </p:cNvPicPr>
          <p:nvPr/>
        </p:nvPicPr>
        <p:blipFill rotWithShape="1">
          <a:blip r:embed="rId56" cstate="email">
            <a:extLst>
              <a:ext uri="{28A0092B-C50C-407E-A947-70E740481C1C}">
                <a14:useLocalDpi xmlns:a14="http://schemas.microsoft.com/office/drawing/2010/main"/>
              </a:ext>
            </a:extLst>
          </a:blip>
          <a:srcRect/>
          <a:stretch/>
        </p:blipFill>
        <p:spPr bwMode="auto">
          <a:xfrm>
            <a:off x="125831" y="1182601"/>
            <a:ext cx="1260415" cy="291742"/>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http://upload.wikimedia.org/wikipedia/en/thumb/9/97/Pwc_logo.svg/633px-Pwc_logo.svg.png"/>
          <p:cNvPicPr>
            <a:picLocks noChangeAspect="1"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2311407" y="1641449"/>
            <a:ext cx="514423" cy="390286"/>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jazarah.net/wp-content/uploads/2013/03/wpp-logo.jpg"/>
          <p:cNvPicPr>
            <a:picLocks noChangeAspect="1" noChangeArrowheads="1"/>
          </p:cNvPicPr>
          <p:nvPr/>
        </p:nvPicPr>
        <p:blipFill>
          <a:blip r:embed="rId58" cstate="email">
            <a:extLst>
              <a:ext uri="{28A0092B-C50C-407E-A947-70E740481C1C}">
                <a14:useLocalDpi xmlns:a14="http://schemas.microsoft.com/office/drawing/2010/main"/>
              </a:ext>
            </a:extLst>
          </a:blip>
          <a:srcRect/>
          <a:stretch>
            <a:fillRect/>
          </a:stretch>
        </p:blipFill>
        <p:spPr bwMode="auto">
          <a:xfrm>
            <a:off x="5764231" y="2941762"/>
            <a:ext cx="727758" cy="4534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upload.wikimedia.org/wikipedia/commons/3/32/Facebooklogo.png"/>
          <p:cNvPicPr>
            <a:picLocks noChangeAspect="1" noChangeArrowheads="1"/>
          </p:cNvPicPr>
          <p:nvPr/>
        </p:nvPicPr>
        <p:blipFill>
          <a:blip r:embed="rId59" cstate="email">
            <a:extLst>
              <a:ext uri="{28A0092B-C50C-407E-A947-70E740481C1C}">
                <a14:useLocalDpi xmlns:a14="http://schemas.microsoft.com/office/drawing/2010/main"/>
              </a:ext>
            </a:extLst>
          </a:blip>
          <a:srcRect/>
          <a:stretch>
            <a:fillRect/>
          </a:stretch>
        </p:blipFill>
        <p:spPr bwMode="auto">
          <a:xfrm>
            <a:off x="5414847" y="1778369"/>
            <a:ext cx="834068" cy="31361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http://www.lovelincoln.co.uk/ll/wp-content/uploads/2010/05/hilton-logo.jpg"/>
          <p:cNvPicPr>
            <a:picLocks noChangeAspect="1" noChangeArrowheads="1"/>
          </p:cNvPicPr>
          <p:nvPr/>
        </p:nvPicPr>
        <p:blipFill>
          <a:blip r:embed="rId60" cstate="email">
            <a:extLst>
              <a:ext uri="{28A0092B-C50C-407E-A947-70E740481C1C}">
                <a14:useLocalDpi xmlns:a14="http://schemas.microsoft.com/office/drawing/2010/main"/>
              </a:ext>
            </a:extLst>
          </a:blip>
          <a:srcRect/>
          <a:stretch>
            <a:fillRect/>
          </a:stretch>
        </p:blipFill>
        <p:spPr bwMode="auto">
          <a:xfrm>
            <a:off x="5918984" y="3701918"/>
            <a:ext cx="593177" cy="436551"/>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http://www.unisnotforme.com/wp-content/uploads/2014/03/cilex-logo.png"/>
          <p:cNvPicPr>
            <a:picLocks noChangeAspect="1" noChangeArrowheads="1"/>
          </p:cNvPicPr>
          <p:nvPr/>
        </p:nvPicPr>
        <p:blipFill>
          <a:blip r:embed="rId61" cstate="email">
            <a:extLst>
              <a:ext uri="{28A0092B-C50C-407E-A947-70E740481C1C}">
                <a14:useLocalDpi xmlns:a14="http://schemas.microsoft.com/office/drawing/2010/main"/>
              </a:ext>
            </a:extLst>
          </a:blip>
          <a:srcRect/>
          <a:stretch>
            <a:fillRect/>
          </a:stretch>
        </p:blipFill>
        <p:spPr bwMode="auto">
          <a:xfrm>
            <a:off x="-288801" y="6224806"/>
            <a:ext cx="174069" cy="66581"/>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vector.me/files/images/7/7/77861/ipa.png"/>
          <p:cNvPicPr>
            <a:picLocks noChangeAspect="1" noChangeArrowheads="1"/>
          </p:cNvPicPr>
          <p:nvPr/>
        </p:nvPicPr>
        <p:blipFill>
          <a:blip r:embed="rId62" cstate="email">
            <a:extLst>
              <a:ext uri="{28A0092B-C50C-407E-A947-70E740481C1C}">
                <a14:useLocalDpi xmlns:a14="http://schemas.microsoft.com/office/drawing/2010/main"/>
              </a:ext>
            </a:extLst>
          </a:blip>
          <a:srcRect/>
          <a:stretch>
            <a:fillRect/>
          </a:stretch>
        </p:blipFill>
        <p:spPr bwMode="auto">
          <a:xfrm>
            <a:off x="287618" y="1649632"/>
            <a:ext cx="687097" cy="387674"/>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http://www.ujuh.co.za/wp-content/uploads/2013/04/BP-logo-448x272.jpg"/>
          <p:cNvPicPr>
            <a:picLocks noChangeAspect="1" noChangeArrowheads="1"/>
          </p:cNvPicPr>
          <p:nvPr/>
        </p:nvPicPr>
        <p:blipFill>
          <a:blip r:embed="rId63" cstate="email">
            <a:extLst>
              <a:ext uri="{28A0092B-C50C-407E-A947-70E740481C1C}">
                <a14:useLocalDpi xmlns:a14="http://schemas.microsoft.com/office/drawing/2010/main"/>
              </a:ext>
            </a:extLst>
          </a:blip>
          <a:srcRect/>
          <a:stretch>
            <a:fillRect/>
          </a:stretch>
        </p:blipFill>
        <p:spPr bwMode="auto">
          <a:xfrm>
            <a:off x="3256038" y="4910867"/>
            <a:ext cx="700340" cy="425207"/>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http://semiaccurate.com/assets/uploads/2012/09/2012-Microsoft-Logo.png"/>
          <p:cNvPicPr>
            <a:picLocks noChangeAspect="1" noChangeArrowheads="1"/>
          </p:cNvPicPr>
          <p:nvPr/>
        </p:nvPicPr>
        <p:blipFill>
          <a:blip r:embed="rId64" cstate="email">
            <a:extLst>
              <a:ext uri="{28A0092B-C50C-407E-A947-70E740481C1C}">
                <a14:useLocalDpi xmlns:a14="http://schemas.microsoft.com/office/drawing/2010/main"/>
              </a:ext>
            </a:extLst>
          </a:blip>
          <a:srcRect/>
          <a:stretch>
            <a:fillRect/>
          </a:stretch>
        </p:blipFill>
        <p:spPr bwMode="auto">
          <a:xfrm>
            <a:off x="2146922" y="2911168"/>
            <a:ext cx="1162694" cy="426321"/>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http://www.constructionenquirer.com/wp-content/uploads/BAM-logo3.jpg"/>
          <p:cNvPicPr>
            <a:picLocks noChangeAspect="1" noChangeArrowheads="1"/>
          </p:cNvPicPr>
          <p:nvPr/>
        </p:nvPicPr>
        <p:blipFill>
          <a:blip r:embed="rId65" cstate="email">
            <a:extLst>
              <a:ext uri="{28A0092B-C50C-407E-A947-70E740481C1C}">
                <a14:useLocalDpi xmlns:a14="http://schemas.microsoft.com/office/drawing/2010/main"/>
              </a:ext>
            </a:extLst>
          </a:blip>
          <a:srcRect/>
          <a:stretch>
            <a:fillRect/>
          </a:stretch>
        </p:blipFill>
        <p:spPr bwMode="auto">
          <a:xfrm>
            <a:off x="5484100" y="4928127"/>
            <a:ext cx="1147155" cy="383304"/>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http://www.peakmanagementservices.com/CMI%20Logo%20CMYK%20Full%20Colour.jpg"/>
          <p:cNvPicPr>
            <a:picLocks noChangeAspect="1" noChangeArrowheads="1"/>
          </p:cNvPicPr>
          <p:nvPr/>
        </p:nvPicPr>
        <p:blipFill>
          <a:blip r:embed="rId66" cstate="email">
            <a:extLst>
              <a:ext uri="{28A0092B-C50C-407E-A947-70E740481C1C}">
                <a14:useLocalDpi xmlns:a14="http://schemas.microsoft.com/office/drawing/2010/main"/>
              </a:ext>
            </a:extLst>
          </a:blip>
          <a:srcRect/>
          <a:stretch>
            <a:fillRect/>
          </a:stretch>
        </p:blipFill>
        <p:spPr bwMode="auto">
          <a:xfrm>
            <a:off x="4295867" y="4890579"/>
            <a:ext cx="929568" cy="420093"/>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http://carpaper.net/wp-content/uploads/2013/11/aston-martin-logo-picture.jpg"/>
          <p:cNvPicPr>
            <a:picLocks noChangeAspect="1" noChangeArrowheads="1"/>
          </p:cNvPicPr>
          <p:nvPr/>
        </p:nvPicPr>
        <p:blipFill>
          <a:blip r:embed="rId67" cstate="email">
            <a:extLst>
              <a:ext uri="{28A0092B-C50C-407E-A947-70E740481C1C}">
                <a14:useLocalDpi xmlns:a14="http://schemas.microsoft.com/office/drawing/2010/main"/>
              </a:ext>
            </a:extLst>
          </a:blip>
          <a:srcRect/>
          <a:stretch>
            <a:fillRect/>
          </a:stretch>
        </p:blipFill>
        <p:spPr bwMode="auto">
          <a:xfrm>
            <a:off x="8011451" y="3470632"/>
            <a:ext cx="841726" cy="8417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5. Communications\Logos for URL Employers\City &amp; Guilds.gif"/>
          <p:cNvPicPr/>
          <p:nvPr/>
        </p:nvPicPr>
        <p:blipFill>
          <a:blip r:embed="rId68" cstate="email">
            <a:extLst>
              <a:ext uri="{28A0092B-C50C-407E-A947-70E740481C1C}">
                <a14:useLocalDpi xmlns:a14="http://schemas.microsoft.com/office/drawing/2010/main"/>
              </a:ext>
            </a:extLst>
          </a:blip>
          <a:srcRect/>
          <a:stretch>
            <a:fillRect/>
          </a:stretch>
        </p:blipFill>
        <p:spPr bwMode="auto">
          <a:xfrm>
            <a:off x="7837163" y="2989552"/>
            <a:ext cx="742550" cy="554773"/>
          </a:xfrm>
          <a:prstGeom prst="rect">
            <a:avLst/>
          </a:prstGeom>
          <a:noFill/>
          <a:ln>
            <a:noFill/>
          </a:ln>
        </p:spPr>
      </p:pic>
      <p:pic>
        <p:nvPicPr>
          <p:cNvPr id="1026" name="Picture 2" descr="http://www.logoguru.co.uk/blog/wp-content/uploads/2013/04/Boots-logo.jpg"/>
          <p:cNvPicPr>
            <a:picLocks noChangeAspect="1" noChangeArrowheads="1"/>
          </p:cNvPicPr>
          <p:nvPr/>
        </p:nvPicPr>
        <p:blipFill rotWithShape="1">
          <a:blip r:embed="rId69" cstate="email">
            <a:extLst>
              <a:ext uri="{28A0092B-C50C-407E-A947-70E740481C1C}">
                <a14:useLocalDpi xmlns:a14="http://schemas.microsoft.com/office/drawing/2010/main"/>
              </a:ext>
            </a:extLst>
          </a:blip>
          <a:srcRect/>
          <a:stretch/>
        </p:blipFill>
        <p:spPr bwMode="auto">
          <a:xfrm>
            <a:off x="8001982" y="6117483"/>
            <a:ext cx="779903" cy="4827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g.waterfrontsolicitors.com/wp-content/uploads/2013/02/LS-logo.gif"/>
          <p:cNvPicPr>
            <a:picLocks noChangeAspect="1" noChangeArrowheads="1"/>
          </p:cNvPicPr>
          <p:nvPr/>
        </p:nvPicPr>
        <p:blipFill>
          <a:blip r:embed="rId70" cstate="email">
            <a:extLst>
              <a:ext uri="{28A0092B-C50C-407E-A947-70E740481C1C}">
                <a14:useLocalDpi xmlns:a14="http://schemas.microsoft.com/office/drawing/2010/main"/>
              </a:ext>
            </a:extLst>
          </a:blip>
          <a:srcRect/>
          <a:stretch>
            <a:fillRect/>
          </a:stretch>
        </p:blipFill>
        <p:spPr bwMode="auto">
          <a:xfrm>
            <a:off x="4375349" y="6168018"/>
            <a:ext cx="539043" cy="5390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2266626" y="2242245"/>
            <a:ext cx="940540" cy="420768"/>
          </a:xfrm>
          <a:prstGeom prst="rect">
            <a:avLst/>
          </a:prstGeom>
        </p:spPr>
      </p:pic>
    </p:spTree>
    <p:extLst>
      <p:ext uri="{BB962C8B-B14F-4D97-AF65-F5344CB8AC3E}">
        <p14:creationId xmlns:p14="http://schemas.microsoft.com/office/powerpoint/2010/main" val="2555800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4245"/>
            <a:ext cx="8415659" cy="1584176"/>
          </a:xfrm>
        </p:spPr>
        <p:txBody>
          <a:bodyPr/>
          <a:lstStyle/>
          <a:p>
            <a:endParaRPr lang="en-GB" sz="1600" b="1" dirty="0">
              <a:solidFill>
                <a:schemeClr val="accent5">
                  <a:lumMod val="50000"/>
                </a:schemeClr>
              </a:solidFill>
              <a:latin typeface="Arial Black" pitchFamily="34" charset="0"/>
            </a:endParaRPr>
          </a:p>
          <a:p>
            <a:endParaRPr lang="en-GB" sz="2000" b="1" dirty="0">
              <a:solidFill>
                <a:schemeClr val="accent5">
                  <a:lumMod val="50000"/>
                </a:schemeClr>
              </a:solidFill>
              <a:latin typeface="Arial Black" pitchFamily="34" charset="0"/>
            </a:endParaRPr>
          </a:p>
          <a:p>
            <a:r>
              <a:rPr lang="en-GB" sz="2000" b="1" dirty="0">
                <a:solidFill>
                  <a:schemeClr val="accent5">
                    <a:lumMod val="50000"/>
                  </a:schemeClr>
                </a:solidFill>
                <a:latin typeface="Arial Black" pitchFamily="34" charset="0"/>
              </a:rPr>
              <a:t>Key Contacts</a:t>
            </a:r>
          </a:p>
          <a:p>
            <a:r>
              <a:rPr lang="en-GB" sz="2000" b="1" dirty="0">
                <a:solidFill>
                  <a:schemeClr val="accent5">
                    <a:lumMod val="50000"/>
                  </a:schemeClr>
                </a:solidFill>
                <a:latin typeface="Calibri" pitchFamily="34" charset="0"/>
              </a:rPr>
              <a:t>For any queries please contact:</a:t>
            </a:r>
          </a:p>
          <a:p>
            <a:endParaRPr lang="en-GB" sz="2000" b="1" dirty="0">
              <a:solidFill>
                <a:schemeClr val="accent5">
                  <a:lumMod val="50000"/>
                </a:schemeClr>
              </a:solidFill>
              <a:latin typeface="Calibri" pitchFamily="34" charset="0"/>
            </a:endParaRPr>
          </a:p>
          <a:p>
            <a:endParaRPr lang="en-GB" sz="2000" b="1" dirty="0">
              <a:solidFill>
                <a:schemeClr val="accent5">
                  <a:lumMod val="50000"/>
                </a:schemeClr>
              </a:solidFill>
              <a:latin typeface="Calibri" pitchFamily="34" charset="0"/>
            </a:endParaRPr>
          </a:p>
          <a:p>
            <a:endParaRPr lang="en-GB" sz="1800" dirty="0">
              <a:solidFill>
                <a:schemeClr val="accent5">
                  <a:lumMod val="50000"/>
                </a:schemeClr>
              </a:solidFill>
              <a:latin typeface="Calibri" pitchFamily="34" charset="0"/>
            </a:endParaRPr>
          </a:p>
          <a:p>
            <a:endParaRPr lang="en-GB" sz="1600" b="1" dirty="0">
              <a:solidFill>
                <a:schemeClr val="accent5">
                  <a:lumMod val="50000"/>
                </a:schemeClr>
              </a:solidFill>
              <a:latin typeface="Calibri" pitchFamily="34" charset="0"/>
            </a:endParaRPr>
          </a:p>
          <a:p>
            <a:endParaRPr lang="en-GB" sz="1300" b="1" dirty="0">
              <a:solidFill>
                <a:schemeClr val="accent5">
                  <a:lumMod val="50000"/>
                </a:schemeClr>
              </a:solidFill>
              <a:latin typeface="Calibri" pitchFamily="34" charset="0"/>
            </a:endParaRPr>
          </a:p>
          <a:p>
            <a:endParaRPr lang="en-GB" sz="1400" dirty="0">
              <a:latin typeface="Calibri" pitchFamily="34" charset="0"/>
            </a:endParaRPr>
          </a:p>
        </p:txBody>
      </p:sp>
      <p:pic>
        <p:nvPicPr>
          <p:cNvPr id="4" name="Picture 3"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16632"/>
            <a:ext cx="3659900" cy="548985"/>
          </a:xfrm>
          <a:prstGeom prst="rect">
            <a:avLst/>
          </a:prstGeom>
        </p:spPr>
      </p:pic>
      <p:sp>
        <p:nvSpPr>
          <p:cNvPr id="5" name="Slide Number Placeholder 4"/>
          <p:cNvSpPr>
            <a:spLocks noGrp="1"/>
          </p:cNvSpPr>
          <p:nvPr>
            <p:ph type="sldNum" sz="quarter" idx="10"/>
          </p:nvPr>
        </p:nvSpPr>
        <p:spPr/>
        <p:txBody>
          <a:bodyPr/>
          <a:lstStyle/>
          <a:p>
            <a:pPr>
              <a:defRPr/>
            </a:pPr>
            <a:fld id="{1ECFF17B-1E12-400D-8BF6-B2C9D75771DB}" type="slidenum">
              <a:rPr lang="en-GB" smtClean="0"/>
              <a:pPr>
                <a:defRPr/>
              </a:pPr>
              <a:t>39</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442059692"/>
              </p:ext>
            </p:extLst>
          </p:nvPr>
        </p:nvGraphicFramePr>
        <p:xfrm>
          <a:off x="323528" y="2034913"/>
          <a:ext cx="8496944" cy="3063240"/>
        </p:xfrm>
        <a:graphic>
          <a:graphicData uri="http://schemas.openxmlformats.org/drawingml/2006/table">
            <a:tbl>
              <a:tblPr firstRow="1" bandRow="1">
                <a:tableStyleId>{7DF18680-E054-41AD-8BC1-D1AEF772440D}</a:tableStyleId>
              </a:tblPr>
              <a:tblGrid>
                <a:gridCol w="1544898">
                  <a:extLst>
                    <a:ext uri="{9D8B030D-6E8A-4147-A177-3AD203B41FA5}">
                      <a16:colId xmlns="" xmlns:a16="http://schemas.microsoft.com/office/drawing/2014/main" val="20000"/>
                    </a:ext>
                  </a:extLst>
                </a:gridCol>
                <a:gridCol w="1158674">
                  <a:extLst>
                    <a:ext uri="{9D8B030D-6E8A-4147-A177-3AD203B41FA5}">
                      <a16:colId xmlns="" xmlns:a16="http://schemas.microsoft.com/office/drawing/2014/main" val="20001"/>
                    </a:ext>
                  </a:extLst>
                </a:gridCol>
                <a:gridCol w="1256868">
                  <a:extLst>
                    <a:ext uri="{9D8B030D-6E8A-4147-A177-3AD203B41FA5}">
                      <a16:colId xmlns="" xmlns:a16="http://schemas.microsoft.com/office/drawing/2014/main" val="20002"/>
                    </a:ext>
                  </a:extLst>
                </a:gridCol>
                <a:gridCol w="3240361">
                  <a:extLst>
                    <a:ext uri="{9D8B030D-6E8A-4147-A177-3AD203B41FA5}">
                      <a16:colId xmlns="" xmlns:a16="http://schemas.microsoft.com/office/drawing/2014/main" val="20003"/>
                    </a:ext>
                  </a:extLst>
                </a:gridCol>
                <a:gridCol w="1296143">
                  <a:extLst>
                    <a:ext uri="{9D8B030D-6E8A-4147-A177-3AD203B41FA5}">
                      <a16:colId xmlns="" xmlns:a16="http://schemas.microsoft.com/office/drawing/2014/main" val="20004"/>
                    </a:ext>
                  </a:extLst>
                </a:gridCol>
              </a:tblGrid>
              <a:tr h="288032">
                <a:tc>
                  <a:txBody>
                    <a:bodyPr/>
                    <a:lstStyle/>
                    <a:p>
                      <a:r>
                        <a:rPr lang="en-GB" sz="1100" dirty="0"/>
                        <a:t>Department</a:t>
                      </a:r>
                      <a:endParaRPr lang="en-GB" sz="1100" dirty="0">
                        <a:latin typeface="Calibri" panose="020F0502020204030204" pitchFamily="34" charset="0"/>
                      </a:endParaRPr>
                    </a:p>
                  </a:txBody>
                  <a:tcPr/>
                </a:tc>
                <a:tc>
                  <a:txBody>
                    <a:bodyPr/>
                    <a:lstStyle/>
                    <a:p>
                      <a:r>
                        <a:rPr lang="en-GB" sz="1100" dirty="0"/>
                        <a:t>Name</a:t>
                      </a:r>
                      <a:endParaRPr lang="en-GB" sz="1100" dirty="0">
                        <a:latin typeface="Calibri" panose="020F0502020204030204" pitchFamily="34" charset="0"/>
                      </a:endParaRPr>
                    </a:p>
                  </a:txBody>
                  <a:tcPr/>
                </a:tc>
                <a:tc>
                  <a:txBody>
                    <a:bodyPr/>
                    <a:lstStyle/>
                    <a:p>
                      <a:r>
                        <a:rPr lang="en-GB" sz="1100" dirty="0"/>
                        <a:t>Job Title</a:t>
                      </a:r>
                      <a:endParaRPr lang="en-GB" sz="1100" dirty="0">
                        <a:latin typeface="Calibri" panose="020F0502020204030204" pitchFamily="34" charset="0"/>
                      </a:endParaRPr>
                    </a:p>
                  </a:txBody>
                  <a:tcPr/>
                </a:tc>
                <a:tc>
                  <a:txBody>
                    <a:bodyPr/>
                    <a:lstStyle/>
                    <a:p>
                      <a:r>
                        <a:rPr lang="en-GB" sz="1100" dirty="0"/>
                        <a:t>Email Address</a:t>
                      </a:r>
                      <a:endParaRPr lang="en-GB" sz="1100" dirty="0">
                        <a:latin typeface="Calibri" panose="020F0502020204030204" pitchFamily="34" charset="0"/>
                      </a:endParaRPr>
                    </a:p>
                  </a:txBody>
                  <a:tcPr/>
                </a:tc>
                <a:tc>
                  <a:txBody>
                    <a:bodyPr/>
                    <a:lstStyle/>
                    <a:p>
                      <a:r>
                        <a:rPr lang="en-GB" sz="1100" dirty="0"/>
                        <a:t>Telephone Number</a:t>
                      </a:r>
                      <a:endParaRPr lang="en-GB" sz="1100" dirty="0">
                        <a:latin typeface="Calibri" panose="020F0502020204030204" pitchFamily="34" charset="0"/>
                      </a:endParaRPr>
                    </a:p>
                  </a:txBody>
                  <a:tcPr/>
                </a:tc>
                <a:extLst>
                  <a:ext uri="{0D108BD9-81ED-4DB2-BD59-A6C34878D82A}">
                    <a16:rowId xmlns="" xmlns:a16="http://schemas.microsoft.com/office/drawing/2014/main" val="10000"/>
                  </a:ext>
                </a:extLst>
              </a:tr>
              <a:tr h="437376">
                <a:tc>
                  <a:txBody>
                    <a:bodyPr/>
                    <a:lstStyle/>
                    <a:p>
                      <a:r>
                        <a:rPr lang="en-GB" sz="1100" dirty="0"/>
                        <a:t>Inspiring</a:t>
                      </a:r>
                      <a:r>
                        <a:rPr lang="en-GB" sz="1100" baseline="0" dirty="0"/>
                        <a:t> the Future Director</a:t>
                      </a:r>
                      <a:endParaRPr lang="en-GB" sz="1100" b="1" dirty="0">
                        <a:solidFill>
                          <a:schemeClr val="tx1"/>
                        </a:solidFill>
                        <a:latin typeface="Calibri" panose="020F0502020204030204" pitchFamily="34" charset="0"/>
                      </a:endParaRPr>
                    </a:p>
                  </a:txBody>
                  <a:tcPr/>
                </a:tc>
                <a:tc>
                  <a:txBody>
                    <a:bodyPr/>
                    <a:lstStyle/>
                    <a:p>
                      <a:r>
                        <a:rPr lang="en-GB" sz="1100" dirty="0"/>
                        <a:t>Phil</a:t>
                      </a:r>
                      <a:r>
                        <a:rPr lang="en-GB" sz="1100" baseline="0" dirty="0"/>
                        <a:t> Pyatt</a:t>
                      </a:r>
                      <a:endParaRPr lang="en-GB" sz="1100" dirty="0">
                        <a:solidFill>
                          <a:schemeClr val="tx1"/>
                        </a:solidFill>
                        <a:latin typeface="Calibri" panose="020F0502020204030204" pitchFamily="34" charset="0"/>
                      </a:endParaRPr>
                    </a:p>
                  </a:txBody>
                  <a:tcPr/>
                </a:tc>
                <a:tc>
                  <a:txBody>
                    <a:bodyPr/>
                    <a:lstStyle/>
                    <a:p>
                      <a:r>
                        <a:rPr lang="en-GB" sz="1100" dirty="0"/>
                        <a:t>Director</a:t>
                      </a:r>
                      <a:r>
                        <a:rPr lang="en-GB" sz="1100" baseline="0" dirty="0"/>
                        <a:t> – Inspiring the Future</a:t>
                      </a:r>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hlinkClick r:id="rId4"/>
                        </a:rPr>
                        <a:t>phil.pyatt@educationandemployers.org</a:t>
                      </a:r>
                      <a:endParaRPr lang="en-GB" sz="1100" dirty="0"/>
                    </a:p>
                    <a:p>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0207 566 4880</a:t>
                      </a:r>
                    </a:p>
                    <a:p>
                      <a:endParaRPr lang="en-GB" sz="1100" dirty="0">
                        <a:solidFill>
                          <a:schemeClr val="tx1"/>
                        </a:solidFill>
                        <a:latin typeface="Calibri" panose="020F0502020204030204" pitchFamily="34" charset="0"/>
                      </a:endParaRPr>
                    </a:p>
                  </a:txBody>
                  <a:tcPr/>
                </a:tc>
                <a:extLst>
                  <a:ext uri="{0D108BD9-81ED-4DB2-BD59-A6C34878D82A}">
                    <a16:rowId xmlns="" xmlns:a16="http://schemas.microsoft.com/office/drawing/2014/main" val="10001"/>
                  </a:ext>
                </a:extLst>
              </a:tr>
              <a:tr h="576064">
                <a:tc>
                  <a:txBody>
                    <a:bodyPr/>
                    <a:lstStyle/>
                    <a:p>
                      <a:r>
                        <a:rPr lang="en-GB" sz="1100" dirty="0"/>
                        <a:t>Employer Engagement</a:t>
                      </a:r>
                      <a:endParaRPr lang="en-GB" sz="1100" b="1" dirty="0">
                        <a:solidFill>
                          <a:schemeClr val="tx1"/>
                        </a:solidFill>
                        <a:latin typeface="Calibri" panose="020F0502020204030204" pitchFamily="34" charset="0"/>
                      </a:endParaRPr>
                    </a:p>
                  </a:txBody>
                  <a:tcPr/>
                </a:tc>
                <a:tc>
                  <a:txBody>
                    <a:bodyPr/>
                    <a:lstStyle/>
                    <a:p>
                      <a:r>
                        <a:rPr lang="en-GB" sz="1100" dirty="0"/>
                        <a:t>Oliver Hallam</a:t>
                      </a:r>
                      <a:endParaRPr lang="en-GB" sz="1100" dirty="0">
                        <a:solidFill>
                          <a:schemeClr val="tx1"/>
                        </a:solidFill>
                        <a:latin typeface="Calibri" panose="020F0502020204030204" pitchFamily="34" charset="0"/>
                      </a:endParaRPr>
                    </a:p>
                  </a:txBody>
                  <a:tcPr/>
                </a:tc>
                <a:tc>
                  <a:txBody>
                    <a:bodyPr/>
                    <a:lstStyle/>
                    <a:p>
                      <a:r>
                        <a:rPr lang="en-GB" sz="1100" dirty="0"/>
                        <a:t>Business</a:t>
                      </a:r>
                      <a:r>
                        <a:rPr lang="en-GB" sz="1100" baseline="0" dirty="0"/>
                        <a:t> Development Manager</a:t>
                      </a:r>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hlinkClick r:id="rId5"/>
                        </a:rPr>
                        <a:t>oliver.hallam@educationandemployers.org</a:t>
                      </a:r>
                      <a:endParaRPr lang="en-GB" sz="1100" dirty="0"/>
                    </a:p>
                    <a:p>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0207 566 4881</a:t>
                      </a:r>
                    </a:p>
                    <a:p>
                      <a:endParaRPr lang="en-GB" sz="1100" dirty="0">
                        <a:solidFill>
                          <a:schemeClr val="tx1"/>
                        </a:solidFill>
                        <a:latin typeface="Calibri" panose="020F0502020204030204" pitchFamily="34" charset="0"/>
                      </a:endParaRPr>
                    </a:p>
                  </a:txBody>
                  <a:tcPr/>
                </a:tc>
                <a:extLst>
                  <a:ext uri="{0D108BD9-81ED-4DB2-BD59-A6C34878D82A}">
                    <a16:rowId xmlns="" xmlns:a16="http://schemas.microsoft.com/office/drawing/2014/main" val="10002"/>
                  </a:ext>
                </a:extLst>
              </a:tr>
              <a:tr h="576064">
                <a:tc>
                  <a:txBody>
                    <a:bodyPr/>
                    <a:lstStyle/>
                    <a:p>
                      <a:r>
                        <a:rPr lang="en-GB" sz="1100" dirty="0"/>
                        <a:t>Inspiring Women Campaign</a:t>
                      </a:r>
                      <a:endParaRPr lang="en-GB" sz="1100" b="1" dirty="0">
                        <a:solidFill>
                          <a:schemeClr val="tx1"/>
                        </a:solidFill>
                        <a:latin typeface="Calibri" panose="020F0502020204030204" pitchFamily="34" charset="0"/>
                      </a:endParaRPr>
                    </a:p>
                  </a:txBody>
                  <a:tcPr/>
                </a:tc>
                <a:tc>
                  <a:txBody>
                    <a:bodyPr/>
                    <a:lstStyle/>
                    <a:p>
                      <a:r>
                        <a:rPr lang="en-GB" sz="1100" dirty="0"/>
                        <a:t>Gabriella Oakley</a:t>
                      </a:r>
                      <a:endParaRPr lang="en-GB" sz="1100" dirty="0">
                        <a:solidFill>
                          <a:schemeClr val="tx1"/>
                        </a:solidFill>
                        <a:latin typeface="Calibri" panose="020F0502020204030204" pitchFamily="34" charset="0"/>
                      </a:endParaRPr>
                    </a:p>
                  </a:txBody>
                  <a:tcPr/>
                </a:tc>
                <a:tc>
                  <a:txBody>
                    <a:bodyPr/>
                    <a:lstStyle/>
                    <a:p>
                      <a:r>
                        <a:rPr lang="en-GB" sz="1100" dirty="0"/>
                        <a:t>Inspiring</a:t>
                      </a:r>
                      <a:r>
                        <a:rPr lang="en-GB" sz="1100" baseline="0" dirty="0"/>
                        <a:t> Women Engagement Manager</a:t>
                      </a:r>
                      <a:endParaRPr lang="en-GB" sz="1100" dirty="0">
                        <a:solidFill>
                          <a:schemeClr val="tx1"/>
                        </a:solidFill>
                        <a:latin typeface="Calibri" panose="020F0502020204030204" pitchFamily="34" charset="0"/>
                      </a:endParaRPr>
                    </a:p>
                  </a:txBody>
                  <a:tcPr/>
                </a:tc>
                <a:tc>
                  <a:txBody>
                    <a:bodyPr/>
                    <a:lstStyle/>
                    <a:p>
                      <a:r>
                        <a:rPr lang="en-GB" sz="1100">
                          <a:hlinkClick r:id="rId6"/>
                        </a:rPr>
                        <a:t>gabriella.oakley@educationandemployers.org</a:t>
                      </a:r>
                      <a:r>
                        <a:rPr lang="en-GB" sz="1100"/>
                        <a:t> </a:t>
                      </a:r>
                      <a:endParaRPr lang="en-GB" sz="1100" dirty="0">
                        <a:solidFill>
                          <a:schemeClr val="tx1"/>
                        </a:solidFill>
                        <a:latin typeface="Calibri" panose="020F0502020204030204" pitchFamily="34" charset="0"/>
                      </a:endParaRPr>
                    </a:p>
                  </a:txBody>
                  <a:tcPr/>
                </a:tc>
                <a:tc>
                  <a:txBody>
                    <a:bodyPr/>
                    <a:lstStyle/>
                    <a:p>
                      <a:r>
                        <a:rPr lang="en-GB" sz="1100" dirty="0"/>
                        <a:t>07703 734840</a:t>
                      </a:r>
                      <a:endParaRPr lang="en-GB" sz="1100" dirty="0">
                        <a:solidFill>
                          <a:schemeClr val="tx1"/>
                        </a:solidFill>
                        <a:latin typeface="Calibri" panose="020F0502020204030204" pitchFamily="34" charset="0"/>
                      </a:endParaRPr>
                    </a:p>
                  </a:txBody>
                  <a:tcPr/>
                </a:tc>
                <a:extLst>
                  <a:ext uri="{0D108BD9-81ED-4DB2-BD59-A6C34878D82A}">
                    <a16:rowId xmlns="" xmlns:a16="http://schemas.microsoft.com/office/drawing/2014/main" val="10003"/>
                  </a:ext>
                </a:extLst>
              </a:tr>
              <a:tr h="413752">
                <a:tc>
                  <a:txBody>
                    <a:bodyPr/>
                    <a:lstStyle/>
                    <a:p>
                      <a:r>
                        <a:rPr lang="en-GB" sz="1100" dirty="0"/>
                        <a:t>Schools Team</a:t>
                      </a:r>
                      <a:endParaRPr lang="en-GB" sz="1100" b="1" dirty="0">
                        <a:solidFill>
                          <a:schemeClr val="tx1"/>
                        </a:solidFill>
                        <a:latin typeface="Calibri" panose="020F0502020204030204" pitchFamily="34" charset="0"/>
                      </a:endParaRPr>
                    </a:p>
                  </a:txBody>
                  <a:tcPr/>
                </a:tc>
                <a:tc>
                  <a:txBody>
                    <a:bodyPr/>
                    <a:lstStyle/>
                    <a:p>
                      <a:r>
                        <a:rPr lang="en-GB" sz="1100" dirty="0"/>
                        <a:t>Charlotte Lightman</a:t>
                      </a:r>
                      <a:endParaRPr lang="en-GB" sz="1100" dirty="0">
                        <a:solidFill>
                          <a:schemeClr val="tx1"/>
                        </a:solidFill>
                        <a:latin typeface="Calibri" panose="020F0502020204030204" pitchFamily="34" charset="0"/>
                      </a:endParaRPr>
                    </a:p>
                  </a:txBody>
                  <a:tcPr/>
                </a:tc>
                <a:tc>
                  <a:txBody>
                    <a:bodyPr/>
                    <a:lstStyle/>
                    <a:p>
                      <a:r>
                        <a:rPr lang="en-GB" sz="1100" dirty="0"/>
                        <a:t>Schools Liaison Manager</a:t>
                      </a:r>
                      <a:endParaRPr lang="en-GB" sz="1100" dirty="0">
                        <a:solidFill>
                          <a:schemeClr val="tx1"/>
                        </a:solidFill>
                        <a:latin typeface="Calibri" panose="020F0502020204030204" pitchFamily="34" charset="0"/>
                      </a:endParaRPr>
                    </a:p>
                  </a:txBody>
                  <a:tcPr/>
                </a:tc>
                <a:tc>
                  <a:txBody>
                    <a:bodyPr/>
                    <a:lstStyle/>
                    <a:p>
                      <a:r>
                        <a:rPr lang="en-GB" sz="1100" dirty="0">
                          <a:hlinkClick r:id="rId7"/>
                        </a:rPr>
                        <a:t>charlotte.lightman@educationandemployers.org</a:t>
                      </a:r>
                      <a:endParaRPr lang="en-GB" sz="1100" dirty="0">
                        <a:solidFill>
                          <a:schemeClr val="tx1"/>
                        </a:solidFill>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0207 566 4880</a:t>
                      </a:r>
                    </a:p>
                    <a:p>
                      <a:endParaRPr lang="en-GB" sz="1100" dirty="0">
                        <a:solidFill>
                          <a:schemeClr val="tx1"/>
                        </a:solidFill>
                        <a:latin typeface="Calibri" panose="020F0502020204030204" pitchFamily="34" charset="0"/>
                      </a:endParaRPr>
                    </a:p>
                  </a:txBody>
                  <a:tcPr/>
                </a:tc>
                <a:extLst>
                  <a:ext uri="{0D108BD9-81ED-4DB2-BD59-A6C34878D82A}">
                    <a16:rowId xmlns="" xmlns:a16="http://schemas.microsoft.com/office/drawing/2014/main" val="10004"/>
                  </a:ext>
                </a:extLst>
              </a:tr>
              <a:tr h="256768">
                <a:tc>
                  <a:txBody>
                    <a:bodyPr/>
                    <a:lstStyle/>
                    <a:p>
                      <a:r>
                        <a:rPr lang="en-GB" sz="1100" dirty="0"/>
                        <a:t>General Enquiries</a:t>
                      </a:r>
                      <a:endParaRPr lang="en-GB" sz="1100" b="1" dirty="0">
                        <a:solidFill>
                          <a:schemeClr val="tx1"/>
                        </a:solidFill>
                        <a:latin typeface="Calibri" panose="020F0502020204030204" pitchFamily="34" charset="0"/>
                      </a:endParaRPr>
                    </a:p>
                  </a:txBody>
                  <a:tcPr/>
                </a:tc>
                <a:tc>
                  <a:txBody>
                    <a:bodyPr/>
                    <a:lstStyle/>
                    <a:p>
                      <a:endParaRPr lang="en-GB" sz="1100" dirty="0">
                        <a:solidFill>
                          <a:schemeClr val="tx1"/>
                        </a:solidFill>
                        <a:latin typeface="Calibri" panose="020F0502020204030204" pitchFamily="34" charset="0"/>
                      </a:endParaRPr>
                    </a:p>
                  </a:txBody>
                  <a:tcPr/>
                </a:tc>
                <a:tc>
                  <a:txBody>
                    <a:bodyPr/>
                    <a:lstStyle/>
                    <a:p>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hlinkClick r:id="rId8"/>
                        </a:rPr>
                        <a:t>enquiries@inspiringthefuture.org</a:t>
                      </a:r>
                      <a:endParaRPr lang="en-GB"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0207 566 4880</a:t>
                      </a:r>
                    </a:p>
                    <a:p>
                      <a:endParaRPr lang="en-GB" sz="1100" dirty="0">
                        <a:solidFill>
                          <a:schemeClr val="tx1"/>
                        </a:solidFill>
                        <a:latin typeface="Calibri" panose="020F0502020204030204" pitchFamily="34" charset="0"/>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07026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F75E7-3EF2-434B-8A2C-56EA2C5F5110}" type="slidenum">
              <a:rPr lang="en-GB">
                <a:solidFill>
                  <a:schemeClr val="tx2"/>
                </a:solidFill>
              </a:rPr>
              <a:pPr eaLnBrk="1" hangingPunct="1"/>
              <a:t>4</a:t>
            </a:fld>
            <a:endParaRPr lang="en-GB">
              <a:solidFill>
                <a:schemeClr val="tx2"/>
              </a:solidFill>
            </a:endParaRPr>
          </a:p>
        </p:txBody>
      </p:sp>
      <p:pic>
        <p:nvPicPr>
          <p:cNvPr id="4103" name="Picture 11" descr="inspiringthefuture.org UR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34545"/>
            <a:ext cx="2448397" cy="41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46365"/>
            <a:ext cx="4269442" cy="646331"/>
          </a:xfrm>
          <a:prstGeom prst="rect">
            <a:avLst/>
          </a:prstGeom>
          <a:noFill/>
        </p:spPr>
        <p:txBody>
          <a:bodyPr wrap="square" rtlCol="0">
            <a:spAutoFit/>
          </a:bodyPr>
          <a:lstStyle/>
          <a:p>
            <a:r>
              <a:rPr lang="en-GB" b="1" dirty="0">
                <a:solidFill>
                  <a:schemeClr val="accent6">
                    <a:lumMod val="50000"/>
                  </a:schemeClr>
                </a:solidFill>
                <a:latin typeface="Arial Black" pitchFamily="34" charset="0"/>
              </a:rPr>
              <a:t>Inspiring the Future</a:t>
            </a:r>
          </a:p>
          <a:p>
            <a:endParaRPr lang="en-GB"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212" y="647717"/>
            <a:ext cx="5472608" cy="349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95936" y="2959845"/>
            <a:ext cx="4793752" cy="3574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60232" y="647717"/>
            <a:ext cx="1389683" cy="1303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919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9512" y="508136"/>
            <a:ext cx="8785101" cy="5611151"/>
            <a:chOff x="-900608" y="866960"/>
            <a:chExt cx="8482544" cy="526714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15669" y="866960"/>
              <a:ext cx="3566267" cy="5267140"/>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a:off x="-900608" y="929366"/>
              <a:ext cx="4916277" cy="5204734"/>
            </a:xfrm>
            <a:prstGeom prst="rect">
              <a:avLst/>
            </a:prstGeom>
          </p:spPr>
        </p:pic>
      </p:grpSp>
      <p:pic>
        <p:nvPicPr>
          <p:cNvPr id="7" name="Picture 11" descr="inspiringthefuture.org UR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8264" y="168275"/>
            <a:ext cx="2016349" cy="3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54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6</a:t>
            </a:fld>
            <a:endParaRPr lang="en-GB" dirty="0"/>
          </a:p>
        </p:txBody>
      </p:sp>
      <p:sp>
        <p:nvSpPr>
          <p:cNvPr id="11" name="Rectangle 2"/>
          <p:cNvSpPr txBox="1">
            <a:spLocks noChangeArrowheads="1"/>
          </p:cNvSpPr>
          <p:nvPr/>
        </p:nvSpPr>
        <p:spPr bwMode="auto">
          <a:xfrm>
            <a:off x="3629641" y="4441897"/>
            <a:ext cx="3960440"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3050"/>
              </a:lnSpc>
              <a:spcBef>
                <a:spcPct val="0"/>
              </a:spcBef>
              <a:spcAft>
                <a:spcPct val="0"/>
              </a:spcAft>
              <a:buClrTx/>
              <a:buSzTx/>
              <a:buFontTx/>
              <a:buNone/>
              <a:tabLst/>
              <a:defRPr/>
            </a:pPr>
            <a:endParaRPr lang="en-US" dirty="0">
              <a:solidFill>
                <a:schemeClr val="tx2"/>
              </a:solidFill>
            </a:endParaRPr>
          </a:p>
        </p:txBody>
      </p:sp>
      <p:sp>
        <p:nvSpPr>
          <p:cNvPr id="3" name="TextBox 2"/>
          <p:cNvSpPr txBox="1"/>
          <p:nvPr/>
        </p:nvSpPr>
        <p:spPr>
          <a:xfrm>
            <a:off x="186242" y="769945"/>
            <a:ext cx="5452219" cy="1477328"/>
          </a:xfrm>
          <a:prstGeom prst="rect">
            <a:avLst/>
          </a:prstGeom>
          <a:noFill/>
        </p:spPr>
        <p:txBody>
          <a:bodyPr wrap="square" rtlCol="0">
            <a:spAutoFit/>
          </a:bodyPr>
          <a:lstStyle/>
          <a:p>
            <a:r>
              <a:rPr lang="en-GB" b="1" dirty="0">
                <a:solidFill>
                  <a:schemeClr val="accent5">
                    <a:lumMod val="50000"/>
                  </a:schemeClr>
                </a:solidFill>
              </a:rPr>
              <a:t>Growth over the 4 years of Inspiring the Future</a:t>
            </a:r>
          </a:p>
          <a:p>
            <a:endParaRPr lang="en-GB" b="1" dirty="0"/>
          </a:p>
          <a:p>
            <a:endParaRPr lang="en-GB" b="1" dirty="0"/>
          </a:p>
          <a:p>
            <a:endParaRPr lang="en-GB" b="1" dirty="0"/>
          </a:p>
          <a:p>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3334021358"/>
              </p:ext>
            </p:extLst>
          </p:nvPr>
        </p:nvGraphicFramePr>
        <p:xfrm>
          <a:off x="557212" y="1629616"/>
          <a:ext cx="7900490" cy="2118360"/>
        </p:xfrm>
        <a:graphic>
          <a:graphicData uri="http://schemas.openxmlformats.org/drawingml/2006/table">
            <a:tbl>
              <a:tblPr firstRow="1" bandRow="1">
                <a:tableStyleId>{5C22544A-7EE6-4342-B048-85BDC9FD1C3A}</a:tableStyleId>
              </a:tblPr>
              <a:tblGrid>
                <a:gridCol w="1580098">
                  <a:extLst>
                    <a:ext uri="{9D8B030D-6E8A-4147-A177-3AD203B41FA5}">
                      <a16:colId xmlns="" xmlns:a16="http://schemas.microsoft.com/office/drawing/2014/main" val="2254241228"/>
                    </a:ext>
                  </a:extLst>
                </a:gridCol>
                <a:gridCol w="1580098">
                  <a:extLst>
                    <a:ext uri="{9D8B030D-6E8A-4147-A177-3AD203B41FA5}">
                      <a16:colId xmlns="" xmlns:a16="http://schemas.microsoft.com/office/drawing/2014/main" val="796780948"/>
                    </a:ext>
                  </a:extLst>
                </a:gridCol>
                <a:gridCol w="1580098">
                  <a:extLst>
                    <a:ext uri="{9D8B030D-6E8A-4147-A177-3AD203B41FA5}">
                      <a16:colId xmlns="" xmlns:a16="http://schemas.microsoft.com/office/drawing/2014/main" val="472084042"/>
                    </a:ext>
                  </a:extLst>
                </a:gridCol>
                <a:gridCol w="1580098">
                  <a:extLst>
                    <a:ext uri="{9D8B030D-6E8A-4147-A177-3AD203B41FA5}">
                      <a16:colId xmlns="" xmlns:a16="http://schemas.microsoft.com/office/drawing/2014/main" val="968419105"/>
                    </a:ext>
                  </a:extLst>
                </a:gridCol>
                <a:gridCol w="1580098">
                  <a:extLst>
                    <a:ext uri="{9D8B030D-6E8A-4147-A177-3AD203B41FA5}">
                      <a16:colId xmlns="" xmlns:a16="http://schemas.microsoft.com/office/drawing/2014/main" val="187636567"/>
                    </a:ext>
                  </a:extLst>
                </a:gridCol>
              </a:tblGrid>
              <a:tr h="937523">
                <a:tc>
                  <a:txBody>
                    <a:bodyPr/>
                    <a:lstStyle/>
                    <a:p>
                      <a:endParaRPr lang="en-GB" b="1" dirty="0">
                        <a:latin typeface="Calibri" panose="020F0502020204030204" pitchFamily="34" charset="0"/>
                      </a:endParaRPr>
                    </a:p>
                  </a:txBody>
                  <a:tcPr/>
                </a:tc>
                <a:tc>
                  <a:txBody>
                    <a:bodyPr/>
                    <a:lstStyle/>
                    <a:p>
                      <a:r>
                        <a:rPr lang="en-GB" dirty="0">
                          <a:latin typeface="Calibri" panose="020F0502020204030204" pitchFamily="34" charset="0"/>
                        </a:rPr>
                        <a:t>Year 1</a:t>
                      </a:r>
                    </a:p>
                    <a:p>
                      <a:endParaRPr lang="en-GB" sz="1200" dirty="0">
                        <a:latin typeface="Calibri" panose="020F0502020204030204" pitchFamily="34" charset="0"/>
                      </a:endParaRPr>
                    </a:p>
                    <a:p>
                      <a:r>
                        <a:rPr lang="en-GB" sz="1200" dirty="0">
                          <a:latin typeface="Calibri" panose="020F0502020204030204" pitchFamily="34" charset="0"/>
                        </a:rPr>
                        <a:t>(Aug 12 – July 13)</a:t>
                      </a:r>
                    </a:p>
                  </a:txBody>
                  <a:tcPr/>
                </a:tc>
                <a:tc>
                  <a:txBody>
                    <a:bodyPr/>
                    <a:lstStyle/>
                    <a:p>
                      <a:r>
                        <a:rPr lang="en-GB" dirty="0">
                          <a:latin typeface="Calibri" panose="020F0502020204030204" pitchFamily="34" charset="0"/>
                        </a:rPr>
                        <a:t>Year 2</a:t>
                      </a:r>
                    </a:p>
                    <a:p>
                      <a:endParaRPr lang="en-GB" sz="1200" dirty="0">
                        <a:latin typeface="Calibri" panose="020F0502020204030204" pitchFamily="34" charset="0"/>
                      </a:endParaRPr>
                    </a:p>
                    <a:p>
                      <a:r>
                        <a:rPr lang="en-GB" sz="1200" dirty="0">
                          <a:latin typeface="Calibri" panose="020F0502020204030204" pitchFamily="34" charset="0"/>
                        </a:rPr>
                        <a:t>(Aug 13 – July 14)</a:t>
                      </a:r>
                    </a:p>
                    <a:p>
                      <a:endParaRPr lang="en-GB" dirty="0">
                        <a:latin typeface="Calibri" panose="020F0502020204030204" pitchFamily="34" charset="0"/>
                      </a:endParaRPr>
                    </a:p>
                  </a:txBody>
                  <a:tcPr/>
                </a:tc>
                <a:tc>
                  <a:txBody>
                    <a:bodyPr/>
                    <a:lstStyle/>
                    <a:p>
                      <a:r>
                        <a:rPr lang="en-GB" dirty="0">
                          <a:latin typeface="Calibri" panose="020F0502020204030204" pitchFamily="34" charset="0"/>
                        </a:rPr>
                        <a:t>Year 3</a:t>
                      </a:r>
                    </a:p>
                    <a:p>
                      <a:endParaRPr lang="en-GB" sz="1200" dirty="0">
                        <a:latin typeface="Calibri" panose="020F0502020204030204" pitchFamily="34" charset="0"/>
                      </a:endParaRPr>
                    </a:p>
                    <a:p>
                      <a:r>
                        <a:rPr lang="en-GB" sz="1200" dirty="0">
                          <a:latin typeface="Calibri" panose="020F0502020204030204" pitchFamily="34" charset="0"/>
                        </a:rPr>
                        <a:t>(Aug 14 – July 15)</a:t>
                      </a:r>
                    </a:p>
                    <a:p>
                      <a:endParaRPr lang="en-GB" dirty="0">
                        <a:latin typeface="Calibri" panose="020F0502020204030204" pitchFamily="34" charset="0"/>
                      </a:endParaRPr>
                    </a:p>
                  </a:txBody>
                  <a:tcPr/>
                </a:tc>
                <a:tc>
                  <a:txBody>
                    <a:bodyPr/>
                    <a:lstStyle/>
                    <a:p>
                      <a:r>
                        <a:rPr lang="en-GB" dirty="0">
                          <a:latin typeface="Calibri" panose="020F0502020204030204" pitchFamily="34" charset="0"/>
                        </a:rPr>
                        <a:t>Year 4</a:t>
                      </a:r>
                    </a:p>
                    <a:p>
                      <a:endParaRPr lang="en-GB" sz="1200" dirty="0">
                        <a:latin typeface="Calibri" panose="020F0502020204030204" pitchFamily="34" charset="0"/>
                      </a:endParaRPr>
                    </a:p>
                    <a:p>
                      <a:r>
                        <a:rPr lang="en-GB" sz="1200" dirty="0">
                          <a:latin typeface="Calibri" panose="020F0502020204030204" pitchFamily="34" charset="0"/>
                        </a:rPr>
                        <a:t>(Aug 15 – July 16)</a:t>
                      </a:r>
                    </a:p>
                    <a:p>
                      <a:endParaRPr lang="en-GB" dirty="0">
                        <a:latin typeface="Calibri" panose="020F0502020204030204" pitchFamily="34" charset="0"/>
                      </a:endParaRPr>
                    </a:p>
                  </a:txBody>
                  <a:tcPr/>
                </a:tc>
                <a:extLst>
                  <a:ext uri="{0D108BD9-81ED-4DB2-BD59-A6C34878D82A}">
                    <a16:rowId xmlns="" xmlns:a16="http://schemas.microsoft.com/office/drawing/2014/main" val="2485364191"/>
                  </a:ext>
                </a:extLst>
              </a:tr>
              <a:tr h="370840">
                <a:tc>
                  <a:txBody>
                    <a:bodyPr/>
                    <a:lstStyle/>
                    <a:p>
                      <a:r>
                        <a:rPr lang="en-GB" b="1" dirty="0">
                          <a:latin typeface="Calibri" panose="020F0502020204030204" pitchFamily="34" charset="0"/>
                        </a:rPr>
                        <a:t>Volunteers </a:t>
                      </a:r>
                    </a:p>
                  </a:txBody>
                  <a:tcPr/>
                </a:tc>
                <a:tc>
                  <a:txBody>
                    <a:bodyPr/>
                    <a:lstStyle/>
                    <a:p>
                      <a:r>
                        <a:rPr lang="en-GB" dirty="0">
                          <a:latin typeface="Calibri" panose="020F0502020204030204" pitchFamily="34" charset="0"/>
                        </a:rPr>
                        <a:t>5,521</a:t>
                      </a:r>
                    </a:p>
                  </a:txBody>
                  <a:tcPr/>
                </a:tc>
                <a:tc>
                  <a:txBody>
                    <a:bodyPr/>
                    <a:lstStyle/>
                    <a:p>
                      <a:r>
                        <a:rPr lang="en-GB" dirty="0">
                          <a:latin typeface="Calibri" panose="020F0502020204030204" pitchFamily="34" charset="0"/>
                        </a:rPr>
                        <a:t>14,977</a:t>
                      </a:r>
                    </a:p>
                  </a:txBody>
                  <a:tcPr/>
                </a:tc>
                <a:tc>
                  <a:txBody>
                    <a:bodyPr/>
                    <a:lstStyle/>
                    <a:p>
                      <a:r>
                        <a:rPr lang="en-GB" dirty="0">
                          <a:latin typeface="Calibri" panose="020F0502020204030204" pitchFamily="34" charset="0"/>
                        </a:rPr>
                        <a:t>23,297</a:t>
                      </a:r>
                    </a:p>
                  </a:txBody>
                  <a:tcPr/>
                </a:tc>
                <a:tc>
                  <a:txBody>
                    <a:bodyPr/>
                    <a:lstStyle/>
                    <a:p>
                      <a:r>
                        <a:rPr lang="en-GB" dirty="0">
                          <a:latin typeface="Calibri" panose="020F0502020204030204" pitchFamily="34" charset="0"/>
                        </a:rPr>
                        <a:t>30,046</a:t>
                      </a:r>
                    </a:p>
                  </a:txBody>
                  <a:tcPr/>
                </a:tc>
                <a:extLst>
                  <a:ext uri="{0D108BD9-81ED-4DB2-BD59-A6C34878D82A}">
                    <a16:rowId xmlns="" xmlns:a16="http://schemas.microsoft.com/office/drawing/2014/main" val="4115246126"/>
                  </a:ext>
                </a:extLst>
              </a:tr>
              <a:tr h="370840">
                <a:tc>
                  <a:txBody>
                    <a:bodyPr/>
                    <a:lstStyle/>
                    <a:p>
                      <a:r>
                        <a:rPr lang="en-GB" b="1" dirty="0">
                          <a:latin typeface="Calibri" panose="020F0502020204030204" pitchFamily="34" charset="0"/>
                        </a:rPr>
                        <a:t>Teachers</a:t>
                      </a:r>
                    </a:p>
                  </a:txBody>
                  <a:tcPr/>
                </a:tc>
                <a:tc>
                  <a:txBody>
                    <a:bodyPr/>
                    <a:lstStyle/>
                    <a:p>
                      <a:r>
                        <a:rPr lang="en-GB" dirty="0">
                          <a:latin typeface="Calibri" panose="020F0502020204030204" pitchFamily="34" charset="0"/>
                        </a:rPr>
                        <a:t>2,930</a:t>
                      </a:r>
                    </a:p>
                  </a:txBody>
                  <a:tcPr/>
                </a:tc>
                <a:tc>
                  <a:txBody>
                    <a:bodyPr/>
                    <a:lstStyle/>
                    <a:p>
                      <a:r>
                        <a:rPr lang="en-GB" dirty="0">
                          <a:latin typeface="Calibri" panose="020F0502020204030204" pitchFamily="34" charset="0"/>
                        </a:rPr>
                        <a:t>5,888</a:t>
                      </a:r>
                    </a:p>
                  </a:txBody>
                  <a:tcPr/>
                </a:tc>
                <a:tc>
                  <a:txBody>
                    <a:bodyPr/>
                    <a:lstStyle/>
                    <a:p>
                      <a:r>
                        <a:rPr lang="en-GB" dirty="0">
                          <a:latin typeface="Calibri" panose="020F0502020204030204" pitchFamily="34" charset="0"/>
                        </a:rPr>
                        <a:t>8,496</a:t>
                      </a:r>
                    </a:p>
                  </a:txBody>
                  <a:tcPr/>
                </a:tc>
                <a:tc>
                  <a:txBody>
                    <a:bodyPr/>
                    <a:lstStyle/>
                    <a:p>
                      <a:r>
                        <a:rPr lang="en-GB" dirty="0">
                          <a:latin typeface="Calibri" panose="020F0502020204030204" pitchFamily="34" charset="0"/>
                        </a:rPr>
                        <a:t>10,176</a:t>
                      </a:r>
                    </a:p>
                  </a:txBody>
                  <a:tcPr/>
                </a:tc>
                <a:extLst>
                  <a:ext uri="{0D108BD9-81ED-4DB2-BD59-A6C34878D82A}">
                    <a16:rowId xmlns="" xmlns:a16="http://schemas.microsoft.com/office/drawing/2014/main" val="2932970771"/>
                  </a:ext>
                </a:extLst>
              </a:tr>
              <a:tr h="370840">
                <a:tc>
                  <a:txBody>
                    <a:bodyPr/>
                    <a:lstStyle/>
                    <a:p>
                      <a:r>
                        <a:rPr lang="en-GB" b="1" dirty="0">
                          <a:latin typeface="Calibri" panose="020F0502020204030204" pitchFamily="34" charset="0"/>
                        </a:rPr>
                        <a:t>Invites Sent</a:t>
                      </a:r>
                    </a:p>
                  </a:txBody>
                  <a:tcPr/>
                </a:tc>
                <a:tc>
                  <a:txBody>
                    <a:bodyPr/>
                    <a:lstStyle/>
                    <a:p>
                      <a:r>
                        <a:rPr lang="en-GB" dirty="0">
                          <a:latin typeface="Calibri" panose="020F0502020204030204" pitchFamily="34" charset="0"/>
                        </a:rPr>
                        <a:t>5,599</a:t>
                      </a:r>
                    </a:p>
                  </a:txBody>
                  <a:tcPr/>
                </a:tc>
                <a:tc>
                  <a:txBody>
                    <a:bodyPr/>
                    <a:lstStyle/>
                    <a:p>
                      <a:r>
                        <a:rPr lang="en-GB" dirty="0">
                          <a:latin typeface="Calibri" panose="020F0502020204030204" pitchFamily="34" charset="0"/>
                        </a:rPr>
                        <a:t>36,141</a:t>
                      </a:r>
                    </a:p>
                  </a:txBody>
                  <a:tcPr/>
                </a:tc>
                <a:tc>
                  <a:txBody>
                    <a:bodyPr/>
                    <a:lstStyle/>
                    <a:p>
                      <a:r>
                        <a:rPr lang="en-GB" dirty="0">
                          <a:latin typeface="Calibri" panose="020F0502020204030204" pitchFamily="34" charset="0"/>
                        </a:rPr>
                        <a:t>93,115</a:t>
                      </a:r>
                    </a:p>
                  </a:txBody>
                  <a:tcPr/>
                </a:tc>
                <a:tc>
                  <a:txBody>
                    <a:bodyPr/>
                    <a:lstStyle/>
                    <a:p>
                      <a:r>
                        <a:rPr lang="en-GB" dirty="0">
                          <a:latin typeface="Calibri" panose="020F0502020204030204" pitchFamily="34" charset="0"/>
                        </a:rPr>
                        <a:t>134,379</a:t>
                      </a:r>
                    </a:p>
                  </a:txBody>
                  <a:tcPr/>
                </a:tc>
                <a:extLst>
                  <a:ext uri="{0D108BD9-81ED-4DB2-BD59-A6C34878D82A}">
                    <a16:rowId xmlns="" xmlns:a16="http://schemas.microsoft.com/office/drawing/2014/main" val="1895470153"/>
                  </a:ext>
                </a:extLst>
              </a:tr>
            </a:tbl>
          </a:graphicData>
        </a:graphic>
      </p:graphicFrame>
      <p:sp>
        <p:nvSpPr>
          <p:cNvPr id="2" name="Rectangle 1"/>
          <p:cNvSpPr/>
          <p:nvPr/>
        </p:nvSpPr>
        <p:spPr>
          <a:xfrm>
            <a:off x="2123728" y="4595544"/>
            <a:ext cx="4572000" cy="1554272"/>
          </a:xfrm>
          <a:prstGeom prst="rect">
            <a:avLst/>
          </a:prstGeom>
        </p:spPr>
        <p:txBody>
          <a:bodyPr>
            <a:spAutoFit/>
          </a:bodyPr>
          <a:lstStyle/>
          <a:p>
            <a:pPr marL="1238250" lvl="5" indent="-342900">
              <a:spcBef>
                <a:spcPts val="600"/>
              </a:spcBef>
              <a:spcAft>
                <a:spcPts val="0"/>
              </a:spcAft>
              <a:buFont typeface="Courier New" panose="02070309020205020404" pitchFamily="49" charset="0"/>
              <a:buChar char="o"/>
            </a:pPr>
            <a:r>
              <a:rPr lang="en-GB" sz="2000" dirty="0">
                <a:latin typeface="Calibri" panose="020F0502020204030204" pitchFamily="34" charset="0"/>
              </a:rPr>
              <a:t>Primary - 2,314</a:t>
            </a:r>
          </a:p>
          <a:p>
            <a:pPr marL="1238250" lvl="5" indent="-342900">
              <a:spcBef>
                <a:spcPts val="600"/>
              </a:spcBef>
              <a:spcAft>
                <a:spcPts val="0"/>
              </a:spcAft>
              <a:buFont typeface="Courier New" panose="02070309020205020404" pitchFamily="49" charset="0"/>
              <a:buChar char="o"/>
            </a:pPr>
            <a:r>
              <a:rPr lang="en-GB" sz="2000" dirty="0">
                <a:latin typeface="Calibri" panose="020F0502020204030204" pitchFamily="34" charset="0"/>
              </a:rPr>
              <a:t>Middle Schools - </a:t>
            </a:r>
            <a:r>
              <a:rPr lang="en-GB" dirty="0"/>
              <a:t>2,569</a:t>
            </a:r>
            <a:endParaRPr lang="en-GB" sz="2000" dirty="0">
              <a:latin typeface="Calibri" panose="020F0502020204030204" pitchFamily="34" charset="0"/>
            </a:endParaRPr>
          </a:p>
          <a:p>
            <a:pPr marL="1238250" lvl="5" indent="-342900">
              <a:spcBef>
                <a:spcPts val="600"/>
              </a:spcBef>
              <a:spcAft>
                <a:spcPts val="0"/>
              </a:spcAft>
              <a:buFont typeface="Courier New" panose="02070309020205020404" pitchFamily="49" charset="0"/>
              <a:buChar char="o"/>
            </a:pPr>
            <a:r>
              <a:rPr lang="en-GB" sz="2000" dirty="0">
                <a:latin typeface="Calibri" panose="020F0502020204030204" pitchFamily="34" charset="0"/>
              </a:rPr>
              <a:t>Secondary - </a:t>
            </a:r>
            <a:r>
              <a:rPr lang="en-GB" dirty="0"/>
              <a:t>397</a:t>
            </a:r>
            <a:endParaRPr lang="en-GB" sz="2000" dirty="0">
              <a:latin typeface="Calibri" panose="020F0502020204030204" pitchFamily="34" charset="0"/>
            </a:endParaRPr>
          </a:p>
          <a:p>
            <a:pPr marL="1238250" lvl="5" indent="-342900">
              <a:spcBef>
                <a:spcPts val="600"/>
              </a:spcBef>
              <a:spcAft>
                <a:spcPts val="0"/>
              </a:spcAft>
              <a:buFont typeface="Courier New" panose="02070309020205020404" pitchFamily="49" charset="0"/>
              <a:buChar char="o"/>
            </a:pPr>
            <a:r>
              <a:rPr lang="en-GB" sz="2000" dirty="0">
                <a:latin typeface="Calibri" panose="020F0502020204030204" pitchFamily="34" charset="0"/>
              </a:rPr>
              <a:t>Colleges - </a:t>
            </a:r>
            <a:r>
              <a:rPr lang="en-GB" dirty="0"/>
              <a:t>75</a:t>
            </a:r>
            <a:endParaRPr lang="en-GB" sz="2000" dirty="0">
              <a:latin typeface="Calibri" panose="020F0502020204030204" pitchFamily="34" charset="0"/>
            </a:endParaRPr>
          </a:p>
        </p:txBody>
      </p:sp>
    </p:spTree>
    <p:extLst>
      <p:ext uri="{BB962C8B-B14F-4D97-AF65-F5344CB8AC3E}">
        <p14:creationId xmlns:p14="http://schemas.microsoft.com/office/powerpoint/2010/main" val="376818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7</a:t>
            </a:fld>
            <a:endParaRPr lang="en-GB" dirty="0"/>
          </a:p>
        </p:txBody>
      </p:sp>
      <p:sp>
        <p:nvSpPr>
          <p:cNvPr id="11" name="Rectangle 2"/>
          <p:cNvSpPr txBox="1">
            <a:spLocks noChangeArrowheads="1"/>
          </p:cNvSpPr>
          <p:nvPr/>
        </p:nvSpPr>
        <p:spPr bwMode="auto">
          <a:xfrm>
            <a:off x="3629641" y="4441897"/>
            <a:ext cx="3960440"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3050"/>
              </a:lnSpc>
              <a:spcBef>
                <a:spcPct val="0"/>
              </a:spcBef>
              <a:spcAft>
                <a:spcPct val="0"/>
              </a:spcAft>
              <a:buClrTx/>
              <a:buSzTx/>
              <a:buFontTx/>
              <a:buNone/>
              <a:tabLst/>
              <a:defRPr/>
            </a:pPr>
            <a:endParaRPr lang="en-US" dirty="0">
              <a:solidFill>
                <a:schemeClr val="tx2"/>
              </a:solidFill>
            </a:endParaRPr>
          </a:p>
        </p:txBody>
      </p:sp>
      <p:sp>
        <p:nvSpPr>
          <p:cNvPr id="3" name="TextBox 2"/>
          <p:cNvSpPr txBox="1"/>
          <p:nvPr/>
        </p:nvSpPr>
        <p:spPr>
          <a:xfrm>
            <a:off x="133571" y="516378"/>
            <a:ext cx="5452219" cy="1477328"/>
          </a:xfrm>
          <a:prstGeom prst="rect">
            <a:avLst/>
          </a:prstGeom>
          <a:noFill/>
        </p:spPr>
        <p:txBody>
          <a:bodyPr wrap="square" rtlCol="0">
            <a:spAutoFit/>
          </a:bodyPr>
          <a:lstStyle/>
          <a:p>
            <a:r>
              <a:rPr lang="en-GB" b="1" dirty="0">
                <a:solidFill>
                  <a:schemeClr val="accent5">
                    <a:lumMod val="50000"/>
                  </a:schemeClr>
                </a:solidFill>
              </a:rPr>
              <a:t>Inspiring the Future</a:t>
            </a:r>
          </a:p>
          <a:p>
            <a:endParaRPr lang="en-GB" b="1" dirty="0"/>
          </a:p>
          <a:p>
            <a:endParaRPr lang="en-GB" b="1" dirty="0"/>
          </a:p>
          <a:p>
            <a:endParaRPr lang="en-GB" b="1" dirty="0"/>
          </a:p>
          <a:p>
            <a:endParaRPr lang="en-GB" b="1" dirty="0"/>
          </a:p>
        </p:txBody>
      </p:sp>
      <p:graphicFrame>
        <p:nvGraphicFramePr>
          <p:cNvPr id="2" name="Diagram 1"/>
          <p:cNvGraphicFramePr/>
          <p:nvPr>
            <p:extLst>
              <p:ext uri="{D42A27DB-BD31-4B8C-83A1-F6EECF244321}">
                <p14:modId xmlns:p14="http://schemas.microsoft.com/office/powerpoint/2010/main" val="2050373118"/>
              </p:ext>
            </p:extLst>
          </p:nvPr>
        </p:nvGraphicFramePr>
        <p:xfrm>
          <a:off x="1187624" y="1255042"/>
          <a:ext cx="6936432"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4" descr="ITF-Logo-Final STACKED JPEG.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26889" y="3182693"/>
            <a:ext cx="1457902" cy="7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65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8</a:t>
            </a:fld>
            <a:endParaRPr lang="en-GB" dirty="0"/>
          </a:p>
        </p:txBody>
      </p:sp>
      <p:sp>
        <p:nvSpPr>
          <p:cNvPr id="11" name="Rectangle 2"/>
          <p:cNvSpPr txBox="1">
            <a:spLocks noChangeArrowheads="1"/>
          </p:cNvSpPr>
          <p:nvPr/>
        </p:nvSpPr>
        <p:spPr bwMode="auto">
          <a:xfrm>
            <a:off x="3491880" y="4365104"/>
            <a:ext cx="3960440"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3050"/>
              </a:lnSpc>
              <a:spcBef>
                <a:spcPct val="0"/>
              </a:spcBef>
              <a:spcAft>
                <a:spcPct val="0"/>
              </a:spcAft>
              <a:buClrTx/>
              <a:buSzTx/>
              <a:buFontTx/>
              <a:buNone/>
              <a:tabLst/>
              <a:defRPr/>
            </a:pPr>
            <a:endParaRPr lang="en-US" dirty="0">
              <a:solidFill>
                <a:schemeClr val="tx2"/>
              </a:solidFill>
            </a:endParaRPr>
          </a:p>
        </p:txBody>
      </p:sp>
      <p:sp>
        <p:nvSpPr>
          <p:cNvPr id="3" name="TextBox 2"/>
          <p:cNvSpPr txBox="1"/>
          <p:nvPr/>
        </p:nvSpPr>
        <p:spPr>
          <a:xfrm>
            <a:off x="179512" y="134648"/>
            <a:ext cx="5452219" cy="3693319"/>
          </a:xfrm>
          <a:prstGeom prst="rect">
            <a:avLst/>
          </a:prstGeom>
          <a:noFill/>
        </p:spPr>
        <p:txBody>
          <a:bodyPr wrap="square" rtlCol="0">
            <a:spAutoFit/>
          </a:bodyPr>
          <a:lstStyle/>
          <a:p>
            <a:r>
              <a:rPr lang="en-GB" b="1" dirty="0">
                <a:solidFill>
                  <a:schemeClr val="accent5">
                    <a:lumMod val="50000"/>
                  </a:schemeClr>
                </a:solidFill>
              </a:rPr>
              <a:t>Year 1 – July 2012 – July 2013</a:t>
            </a:r>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p:txBody>
      </p:sp>
      <p:pic>
        <p:nvPicPr>
          <p:cNvPr id="4" name="Picture 3"/>
          <p:cNvPicPr>
            <a:picLocks noChangeAspect="1"/>
          </p:cNvPicPr>
          <p:nvPr/>
        </p:nvPicPr>
        <p:blipFill>
          <a:blip r:embed="rId4"/>
          <a:stretch>
            <a:fillRect/>
          </a:stretch>
        </p:blipFill>
        <p:spPr>
          <a:xfrm>
            <a:off x="4499992" y="1247561"/>
            <a:ext cx="4419600" cy="481012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03502818"/>
              </p:ext>
            </p:extLst>
          </p:nvPr>
        </p:nvGraphicFramePr>
        <p:xfrm>
          <a:off x="277701" y="1047693"/>
          <a:ext cx="3816424" cy="1219200"/>
        </p:xfrm>
        <a:graphic>
          <a:graphicData uri="http://schemas.openxmlformats.org/drawingml/2006/table">
            <a:tbl>
              <a:tblPr firstRow="1" bandRow="1">
                <a:tableStyleId>{5C22544A-7EE6-4342-B048-85BDC9FD1C3A}</a:tableStyleId>
              </a:tblPr>
              <a:tblGrid>
                <a:gridCol w="1368152">
                  <a:extLst>
                    <a:ext uri="{9D8B030D-6E8A-4147-A177-3AD203B41FA5}">
                      <a16:colId xmlns="" xmlns:a16="http://schemas.microsoft.com/office/drawing/2014/main" val="2254241228"/>
                    </a:ext>
                  </a:extLst>
                </a:gridCol>
                <a:gridCol w="2448272">
                  <a:extLst>
                    <a:ext uri="{9D8B030D-6E8A-4147-A177-3AD203B41FA5}">
                      <a16:colId xmlns="" xmlns:a16="http://schemas.microsoft.com/office/drawing/2014/main" val="796780948"/>
                    </a:ext>
                  </a:extLst>
                </a:gridCol>
              </a:tblGrid>
              <a:tr h="298737">
                <a:tc>
                  <a:txBody>
                    <a:bodyPr/>
                    <a:lstStyle/>
                    <a:p>
                      <a:endParaRPr lang="en-GB" sz="1400" dirty="0">
                        <a:latin typeface="Calibri" panose="020F0502020204030204" pitchFamily="34" charset="0"/>
                      </a:endParaRPr>
                    </a:p>
                  </a:txBody>
                  <a:tcPr/>
                </a:tc>
                <a:tc>
                  <a:txBody>
                    <a:bodyPr/>
                    <a:lstStyle/>
                    <a:p>
                      <a:r>
                        <a:rPr lang="en-GB" sz="1400" dirty="0">
                          <a:latin typeface="Calibri" panose="020F0502020204030204" pitchFamily="34" charset="0"/>
                        </a:rPr>
                        <a:t>Year 1</a:t>
                      </a:r>
                      <a:r>
                        <a:rPr lang="en-GB" sz="1400" baseline="0" dirty="0">
                          <a:latin typeface="Calibri" panose="020F0502020204030204" pitchFamily="34" charset="0"/>
                        </a:rPr>
                        <a:t>  -  </a:t>
                      </a:r>
                      <a:r>
                        <a:rPr lang="en-GB" sz="1400" dirty="0">
                          <a:latin typeface="Calibri" panose="020F0502020204030204" pitchFamily="34" charset="0"/>
                        </a:rPr>
                        <a:t>(Aug 12 – July 13)</a:t>
                      </a:r>
                    </a:p>
                  </a:txBody>
                  <a:tcPr/>
                </a:tc>
                <a:extLst>
                  <a:ext uri="{0D108BD9-81ED-4DB2-BD59-A6C34878D82A}">
                    <a16:rowId xmlns="" xmlns:a16="http://schemas.microsoft.com/office/drawing/2014/main" val="2485364191"/>
                  </a:ext>
                </a:extLst>
              </a:tr>
              <a:tr h="288032">
                <a:tc>
                  <a:txBody>
                    <a:bodyPr/>
                    <a:lstStyle/>
                    <a:p>
                      <a:r>
                        <a:rPr lang="en-GB" sz="1400" dirty="0">
                          <a:latin typeface="Calibri" panose="020F0502020204030204" pitchFamily="34" charset="0"/>
                        </a:rPr>
                        <a:t>Volunteers </a:t>
                      </a:r>
                    </a:p>
                  </a:txBody>
                  <a:tcPr/>
                </a:tc>
                <a:tc>
                  <a:txBody>
                    <a:bodyPr/>
                    <a:lstStyle/>
                    <a:p>
                      <a:r>
                        <a:rPr lang="en-GB" sz="1400" dirty="0">
                          <a:latin typeface="Calibri" panose="020F0502020204030204" pitchFamily="34" charset="0"/>
                        </a:rPr>
                        <a:t>5,521</a:t>
                      </a:r>
                    </a:p>
                  </a:txBody>
                  <a:tcPr/>
                </a:tc>
                <a:extLst>
                  <a:ext uri="{0D108BD9-81ED-4DB2-BD59-A6C34878D82A}">
                    <a16:rowId xmlns="" xmlns:a16="http://schemas.microsoft.com/office/drawing/2014/main" val="4115246126"/>
                  </a:ext>
                </a:extLst>
              </a:tr>
              <a:tr h="288032">
                <a:tc>
                  <a:txBody>
                    <a:bodyPr/>
                    <a:lstStyle/>
                    <a:p>
                      <a:r>
                        <a:rPr lang="en-GB" sz="1400" dirty="0">
                          <a:latin typeface="Calibri" panose="020F0502020204030204" pitchFamily="34" charset="0"/>
                        </a:rPr>
                        <a:t>Teachers</a:t>
                      </a:r>
                    </a:p>
                  </a:txBody>
                  <a:tcPr/>
                </a:tc>
                <a:tc>
                  <a:txBody>
                    <a:bodyPr/>
                    <a:lstStyle/>
                    <a:p>
                      <a:r>
                        <a:rPr lang="en-GB" sz="1400" dirty="0">
                          <a:latin typeface="Calibri" panose="020F0502020204030204" pitchFamily="34" charset="0"/>
                        </a:rPr>
                        <a:t>2,930</a:t>
                      </a:r>
                    </a:p>
                  </a:txBody>
                  <a:tcPr/>
                </a:tc>
                <a:extLst>
                  <a:ext uri="{0D108BD9-81ED-4DB2-BD59-A6C34878D82A}">
                    <a16:rowId xmlns="" xmlns:a16="http://schemas.microsoft.com/office/drawing/2014/main" val="2932970771"/>
                  </a:ext>
                </a:extLst>
              </a:tr>
              <a:tr h="216024">
                <a:tc>
                  <a:txBody>
                    <a:bodyPr/>
                    <a:lstStyle/>
                    <a:p>
                      <a:r>
                        <a:rPr lang="en-GB" sz="1400" dirty="0">
                          <a:latin typeface="Calibri" panose="020F0502020204030204" pitchFamily="34" charset="0"/>
                        </a:rPr>
                        <a:t>Invites Sent</a:t>
                      </a:r>
                    </a:p>
                  </a:txBody>
                  <a:tcPr/>
                </a:tc>
                <a:tc>
                  <a:txBody>
                    <a:bodyPr/>
                    <a:lstStyle/>
                    <a:p>
                      <a:r>
                        <a:rPr lang="en-GB" sz="1400" dirty="0">
                          <a:latin typeface="Calibri" panose="020F0502020204030204" pitchFamily="34" charset="0"/>
                        </a:rPr>
                        <a:t>5,599</a:t>
                      </a:r>
                    </a:p>
                  </a:txBody>
                  <a:tcPr/>
                </a:tc>
                <a:extLst>
                  <a:ext uri="{0D108BD9-81ED-4DB2-BD59-A6C34878D82A}">
                    <a16:rowId xmlns="" xmlns:a16="http://schemas.microsoft.com/office/drawing/2014/main" val="1895470153"/>
                  </a:ext>
                </a:extLst>
              </a:tr>
            </a:tbl>
          </a:graphicData>
        </a:graphic>
      </p:graphicFrame>
      <p:sp>
        <p:nvSpPr>
          <p:cNvPr id="7" name="TextBox 6"/>
          <p:cNvSpPr txBox="1"/>
          <p:nvPr/>
        </p:nvSpPr>
        <p:spPr>
          <a:xfrm>
            <a:off x="4499992" y="908720"/>
            <a:ext cx="2088232" cy="369332"/>
          </a:xfrm>
          <a:prstGeom prst="rect">
            <a:avLst/>
          </a:prstGeom>
          <a:noFill/>
        </p:spPr>
        <p:txBody>
          <a:bodyPr wrap="square" rtlCol="0">
            <a:spAutoFit/>
          </a:bodyPr>
          <a:lstStyle/>
          <a:p>
            <a:r>
              <a:rPr lang="en-GB" b="1" dirty="0">
                <a:solidFill>
                  <a:schemeClr val="accent5">
                    <a:lumMod val="50000"/>
                  </a:schemeClr>
                </a:solidFill>
              </a:rPr>
              <a:t>Original Website</a:t>
            </a:r>
          </a:p>
        </p:txBody>
      </p:sp>
      <p:sp>
        <p:nvSpPr>
          <p:cNvPr id="10" name="TextBox 9"/>
          <p:cNvSpPr txBox="1"/>
          <p:nvPr/>
        </p:nvSpPr>
        <p:spPr>
          <a:xfrm>
            <a:off x="178431" y="3253828"/>
            <a:ext cx="3915694" cy="2308324"/>
          </a:xfrm>
          <a:prstGeom prst="rect">
            <a:avLst/>
          </a:prstGeom>
          <a:noFill/>
        </p:spPr>
        <p:txBody>
          <a:bodyPr wrap="square" rtlCol="0">
            <a:spAutoFit/>
          </a:bodyPr>
          <a:lstStyle/>
          <a:p>
            <a:pPr marL="285750" indent="-285750">
              <a:buFont typeface="Arial" panose="020B0604020202020204" pitchFamily="34" charset="0"/>
              <a:buChar char="•"/>
            </a:pPr>
            <a:r>
              <a:rPr lang="en-GB" dirty="0"/>
              <a:t>Very basic pilot website</a:t>
            </a:r>
          </a:p>
          <a:p>
            <a:pPr marL="285750" indent="-285750">
              <a:buFont typeface="Arial" panose="020B0604020202020204" pitchFamily="34" charset="0"/>
              <a:buChar char="•"/>
            </a:pPr>
            <a:r>
              <a:rPr lang="en-GB" dirty="0"/>
              <a:t>Limited functionality</a:t>
            </a:r>
          </a:p>
          <a:p>
            <a:pPr marL="285750" indent="-285750">
              <a:buFont typeface="Arial" panose="020B0604020202020204" pitchFamily="34" charset="0"/>
              <a:buChar char="•"/>
            </a:pPr>
            <a:r>
              <a:rPr lang="en-GB" dirty="0"/>
              <a:t>Limited reporting</a:t>
            </a:r>
          </a:p>
          <a:p>
            <a:pPr marL="285750" indent="-285750">
              <a:buFont typeface="Arial" panose="020B0604020202020204" pitchFamily="34" charset="0"/>
              <a:buChar char="•"/>
            </a:pPr>
            <a:r>
              <a:rPr lang="en-GB" dirty="0"/>
              <a:t>Relatively low numbers – supply was not meeting demand.  Not yet critical mass</a:t>
            </a:r>
          </a:p>
          <a:p>
            <a:pPr marL="285750" indent="-285750">
              <a:buFont typeface="Arial" panose="020B0604020202020204" pitchFamily="34" charset="0"/>
              <a:buChar char="•"/>
            </a:pPr>
            <a:r>
              <a:rPr lang="en-GB" dirty="0"/>
              <a:t>Lack of funding, small staff base</a:t>
            </a:r>
          </a:p>
          <a:p>
            <a:pPr marL="285750" indent="-285750">
              <a:buFont typeface="Arial" panose="020B0604020202020204" pitchFamily="34" charset="0"/>
              <a:buChar char="•"/>
            </a:pPr>
            <a:r>
              <a:rPr lang="en-GB" dirty="0"/>
              <a:t>Latent enthusiasm</a:t>
            </a:r>
          </a:p>
        </p:txBody>
      </p:sp>
    </p:spTree>
    <p:extLst>
      <p:ext uri="{BB962C8B-B14F-4D97-AF65-F5344CB8AC3E}">
        <p14:creationId xmlns:p14="http://schemas.microsoft.com/office/powerpoint/2010/main" val="57555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F-Logo-Final LO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116632"/>
            <a:ext cx="2867811" cy="430172"/>
          </a:xfrm>
          <a:prstGeom prst="rect">
            <a:avLst/>
          </a:prstGeom>
        </p:spPr>
      </p:pic>
      <p:sp>
        <p:nvSpPr>
          <p:cNvPr id="6" name="Slide Number Placeholder 5"/>
          <p:cNvSpPr>
            <a:spLocks noGrp="1"/>
          </p:cNvSpPr>
          <p:nvPr>
            <p:ph type="sldNum" sz="quarter" idx="10"/>
          </p:nvPr>
        </p:nvSpPr>
        <p:spPr/>
        <p:txBody>
          <a:bodyPr/>
          <a:lstStyle/>
          <a:p>
            <a:pPr>
              <a:defRPr/>
            </a:pPr>
            <a:fld id="{1ECFF17B-1E12-400D-8BF6-B2C9D75771DB}" type="slidenum">
              <a:rPr lang="en-GB" smtClean="0"/>
              <a:pPr>
                <a:defRPr/>
              </a:pPr>
              <a:t>9</a:t>
            </a:fld>
            <a:endParaRPr lang="en-GB" dirty="0"/>
          </a:p>
        </p:txBody>
      </p:sp>
      <p:sp>
        <p:nvSpPr>
          <p:cNvPr id="11" name="Rectangle 2"/>
          <p:cNvSpPr txBox="1">
            <a:spLocks noChangeArrowheads="1"/>
          </p:cNvSpPr>
          <p:nvPr/>
        </p:nvSpPr>
        <p:spPr bwMode="auto">
          <a:xfrm>
            <a:off x="3491880" y="4365104"/>
            <a:ext cx="3960440"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3050"/>
              </a:lnSpc>
              <a:spcBef>
                <a:spcPct val="0"/>
              </a:spcBef>
              <a:spcAft>
                <a:spcPct val="0"/>
              </a:spcAft>
              <a:buClrTx/>
              <a:buSzTx/>
              <a:buFontTx/>
              <a:buNone/>
              <a:tabLst/>
              <a:defRPr/>
            </a:pPr>
            <a:endParaRPr lang="en-US" dirty="0">
              <a:solidFill>
                <a:schemeClr val="tx2"/>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1052736"/>
            <a:ext cx="7071920" cy="5113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8897702"/>
      </p:ext>
    </p:extLst>
  </p:cSld>
  <p:clrMapOvr>
    <a:masterClrMapping/>
  </p:clrMapOvr>
</p:sld>
</file>

<file path=ppt/theme/theme1.xml><?xml version="1.0" encoding="utf-8"?>
<a:theme xmlns:a="http://schemas.openxmlformats.org/drawingml/2006/main" name="17_Blan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17_Blank">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2950</TotalTime>
  <Words>1566</Words>
  <Application>Microsoft Office PowerPoint</Application>
  <PresentationFormat>On-screen Show (4:3)</PresentationFormat>
  <Paragraphs>390</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Black</vt:lpstr>
      <vt:lpstr>Calibri</vt:lpstr>
      <vt:lpstr>Courier New</vt:lpstr>
      <vt:lpstr>Times New Roman</vt:lpstr>
      <vt:lpstr>Wingdings</vt:lpstr>
      <vt:lpstr>17_Blank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campaigns and themed weeks</vt:lpstr>
      <vt:lpstr>Things 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 &amp; Touche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Inspiring the Future  Status Update</dc:title>
  <dc:creator>Leena Patel</dc:creator>
  <cp:lastModifiedBy>Rachael Mckeown</cp:lastModifiedBy>
  <cp:revision>829</cp:revision>
  <cp:lastPrinted>2016-07-20T12:26:46Z</cp:lastPrinted>
  <dcterms:created xsi:type="dcterms:W3CDTF">2009-09-18T09:28:31Z</dcterms:created>
  <dcterms:modified xsi:type="dcterms:W3CDTF">2016-07-25T14:23:32Z</dcterms:modified>
</cp:coreProperties>
</file>