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709" r:id="rId1"/>
  </p:sldMasterIdLst>
  <p:notesMasterIdLst>
    <p:notesMasterId r:id="rId17"/>
  </p:notesMasterIdLst>
  <p:handoutMasterIdLst>
    <p:handoutMasterId r:id="rId18"/>
  </p:handoutMasterIdLst>
  <p:sldIdLst>
    <p:sldId id="316" r:id="rId2"/>
    <p:sldId id="364" r:id="rId3"/>
    <p:sldId id="365" r:id="rId4"/>
    <p:sldId id="366" r:id="rId5"/>
    <p:sldId id="367" r:id="rId6"/>
    <p:sldId id="373" r:id="rId7"/>
    <p:sldId id="368" r:id="rId8"/>
    <p:sldId id="369" r:id="rId9"/>
    <p:sldId id="370" r:id="rId10"/>
    <p:sldId id="372" r:id="rId11"/>
    <p:sldId id="371" r:id="rId12"/>
    <p:sldId id="374" r:id="rId13"/>
    <p:sldId id="363" r:id="rId14"/>
    <p:sldId id="375" r:id="rId15"/>
    <p:sldId id="362" r:id="rId16"/>
  </p:sldIdLst>
  <p:sldSz cx="8961438" cy="6721475"/>
  <p:notesSz cx="7315200" cy="9601200"/>
  <p:custDataLst>
    <p:tags r:id="rId19"/>
  </p:custDataLst>
  <p:defaultTextStyle>
    <a:defPPr>
      <a:defRPr lang="en-GB"/>
    </a:defPPr>
    <a:lvl1pPr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1pPr>
    <a:lvl2pPr marL="742950" indent="-28575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2pPr>
    <a:lvl3pPr marL="11430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3pPr>
    <a:lvl4pPr marL="16002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4pPr>
    <a:lvl5pPr marL="2057400" indent="-228600" algn="l" defTabSz="457200"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552" userDrawn="1">
          <p15:clr>
            <a:srgbClr val="A4A3A4"/>
          </p15:clr>
        </p15:guide>
        <p15:guide id="2" pos="2880">
          <p15:clr>
            <a:srgbClr val="A4A3A4"/>
          </p15:clr>
        </p15:guide>
        <p15:guide id="3" orient="horz" pos="144" userDrawn="1">
          <p15:clr>
            <a:srgbClr val="A4A3A4"/>
          </p15:clr>
        </p15:guide>
        <p15:guide id="4" pos="5318">
          <p15:clr>
            <a:srgbClr val="A4A3A4"/>
          </p15:clr>
        </p15:guide>
        <p15:guide id="5" pos="278">
          <p15:clr>
            <a:srgbClr val="A4A3A4"/>
          </p15:clr>
        </p15:guide>
        <p15:guide id="6" pos="5402">
          <p15:clr>
            <a:srgbClr val="A4A3A4"/>
          </p15:clr>
        </p15:guide>
      </p15:sldGuideLst>
    </p:ext>
    <p:ext uri="{2D200454-40CA-4A62-9FC3-DE9A4176ACB9}">
      <p15:notesGuideLst xmlns:p15="http://schemas.microsoft.com/office/powerpoint/2012/main">
        <p15:guide id="1" orient="horz" pos="2801" userDrawn="1">
          <p15:clr>
            <a:srgbClr val="A4A3A4"/>
          </p15:clr>
        </p15:guide>
        <p15:guide id="2" pos="232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A8A8"/>
    <a:srgbClr val="A1D5D5"/>
    <a:srgbClr val="10BAB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838" autoAdjust="0"/>
    <p:restoredTop sz="88929" autoAdjust="0"/>
  </p:normalViewPr>
  <p:slideViewPr>
    <p:cSldViewPr snapToGrid="0">
      <p:cViewPr varScale="1">
        <p:scale>
          <a:sx n="67" d="100"/>
          <a:sy n="67" d="100"/>
        </p:scale>
        <p:origin x="1968" y="78"/>
      </p:cViewPr>
      <p:guideLst>
        <p:guide orient="horz" pos="552"/>
        <p:guide pos="2880"/>
        <p:guide orient="horz" pos="144"/>
        <p:guide pos="5318"/>
        <p:guide pos="278"/>
        <p:guide pos="5402"/>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75" d="100"/>
        <a:sy n="75" d="100"/>
      </p:scale>
      <p:origin x="0" y="-3859"/>
    </p:cViewPr>
  </p:sorterViewPr>
  <p:notesViewPr>
    <p:cSldViewPr snapToGrid="0">
      <p:cViewPr varScale="1">
        <p:scale>
          <a:sx n="46" d="100"/>
          <a:sy n="46" d="100"/>
        </p:scale>
        <p:origin x="2671" y="14"/>
      </p:cViewPr>
      <p:guideLst>
        <p:guide orient="horz" pos="2801"/>
        <p:guide pos="23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B55FE7-5348-4BA4-A8F8-CDA149F181E8}"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CDD78EEF-05AD-4289-BEFB-6C6A98621569}">
      <dgm:prSet phldrT="[Text]"/>
      <dgm:spPr/>
      <dgm:t>
        <a:bodyPr/>
        <a:lstStyle/>
        <a:p>
          <a:r>
            <a:rPr lang="en-US" dirty="0" err="1"/>
            <a:t>Programme</a:t>
          </a:r>
          <a:r>
            <a:rPr lang="en-US" dirty="0"/>
            <a:t> design</a:t>
          </a:r>
        </a:p>
      </dgm:t>
    </dgm:pt>
    <dgm:pt modelId="{485F56F3-BFB4-4FDA-8DEE-1BCE8D40B157}" type="parTrans" cxnId="{86375961-5B87-4181-B6AA-16DCFB4AB7D1}">
      <dgm:prSet/>
      <dgm:spPr/>
      <dgm:t>
        <a:bodyPr/>
        <a:lstStyle/>
        <a:p>
          <a:endParaRPr lang="en-US"/>
        </a:p>
      </dgm:t>
    </dgm:pt>
    <dgm:pt modelId="{4A8A8201-B2B4-4299-96EB-49A5811366C5}" type="sibTrans" cxnId="{86375961-5B87-4181-B6AA-16DCFB4AB7D1}">
      <dgm:prSet/>
      <dgm:spPr/>
      <dgm:t>
        <a:bodyPr/>
        <a:lstStyle/>
        <a:p>
          <a:endParaRPr lang="en-US"/>
        </a:p>
      </dgm:t>
    </dgm:pt>
    <dgm:pt modelId="{17CCC905-B34D-4B51-B3BD-718D8EDBD497}">
      <dgm:prSet phldrT="[Text]"/>
      <dgm:spPr/>
      <dgm:t>
        <a:bodyPr/>
        <a:lstStyle/>
        <a:p>
          <a:r>
            <a:rPr lang="en-US" dirty="0"/>
            <a:t>Recruitment and screening</a:t>
          </a:r>
        </a:p>
      </dgm:t>
    </dgm:pt>
    <dgm:pt modelId="{1EFAC42E-C9A1-439F-A341-3E5AB4B0180E}" type="parTrans" cxnId="{1F3E83BB-A6DD-4777-B2BD-B9B34AB6E33C}">
      <dgm:prSet/>
      <dgm:spPr/>
      <dgm:t>
        <a:bodyPr/>
        <a:lstStyle/>
        <a:p>
          <a:endParaRPr lang="en-US"/>
        </a:p>
      </dgm:t>
    </dgm:pt>
    <dgm:pt modelId="{A4D78652-A3E5-48B9-9589-15CDB1D17556}" type="sibTrans" cxnId="{1F3E83BB-A6DD-4777-B2BD-B9B34AB6E33C}">
      <dgm:prSet/>
      <dgm:spPr/>
      <dgm:t>
        <a:bodyPr/>
        <a:lstStyle/>
        <a:p>
          <a:endParaRPr lang="en-US"/>
        </a:p>
      </dgm:t>
    </dgm:pt>
    <dgm:pt modelId="{46B5B656-D0A2-44B0-8021-D32AC5C90D84}">
      <dgm:prSet phldrT="[Text]"/>
      <dgm:spPr/>
      <dgm:t>
        <a:bodyPr/>
        <a:lstStyle/>
        <a:p>
          <a:r>
            <a:rPr lang="en-US" dirty="0"/>
            <a:t>Matching</a:t>
          </a:r>
        </a:p>
      </dgm:t>
    </dgm:pt>
    <dgm:pt modelId="{FEC87F45-1DDB-4081-AEDC-7E15C949D9DC}" type="parTrans" cxnId="{6C9F5D1E-74EB-42AE-83A5-BBB9719454FC}">
      <dgm:prSet/>
      <dgm:spPr/>
      <dgm:t>
        <a:bodyPr/>
        <a:lstStyle/>
        <a:p>
          <a:endParaRPr lang="en-US"/>
        </a:p>
      </dgm:t>
    </dgm:pt>
    <dgm:pt modelId="{67752E31-E4DB-4482-9517-496FDBE13FD5}" type="sibTrans" cxnId="{6C9F5D1E-74EB-42AE-83A5-BBB9719454FC}">
      <dgm:prSet/>
      <dgm:spPr/>
      <dgm:t>
        <a:bodyPr/>
        <a:lstStyle/>
        <a:p>
          <a:endParaRPr lang="en-US"/>
        </a:p>
      </dgm:t>
    </dgm:pt>
    <dgm:pt modelId="{AFDA2EB1-9E05-42A4-BCEF-D7DC246F6840}">
      <dgm:prSet phldrT="[Text]"/>
      <dgm:spPr/>
      <dgm:t>
        <a:bodyPr/>
        <a:lstStyle/>
        <a:p>
          <a:r>
            <a:rPr lang="en-US" dirty="0"/>
            <a:t>Orientation, guidance and training</a:t>
          </a:r>
        </a:p>
      </dgm:t>
    </dgm:pt>
    <dgm:pt modelId="{3D4D46B5-E0DF-419B-BF95-CD095DB2F0D9}" type="parTrans" cxnId="{C19E9D42-8A90-406C-9FB7-FC546F17D076}">
      <dgm:prSet/>
      <dgm:spPr/>
      <dgm:t>
        <a:bodyPr/>
        <a:lstStyle/>
        <a:p>
          <a:endParaRPr lang="en-US"/>
        </a:p>
      </dgm:t>
    </dgm:pt>
    <dgm:pt modelId="{D5A78376-E02C-4012-9609-75B79FDD1D4A}" type="sibTrans" cxnId="{C19E9D42-8A90-406C-9FB7-FC546F17D076}">
      <dgm:prSet/>
      <dgm:spPr/>
      <dgm:t>
        <a:bodyPr/>
        <a:lstStyle/>
        <a:p>
          <a:endParaRPr lang="en-US"/>
        </a:p>
      </dgm:t>
    </dgm:pt>
    <dgm:pt modelId="{4C22F995-51B4-4D7E-A586-3FC49BBED835}">
      <dgm:prSet phldrT="[Text]"/>
      <dgm:spPr/>
      <dgm:t>
        <a:bodyPr/>
        <a:lstStyle/>
        <a:p>
          <a:r>
            <a:rPr lang="en-US" dirty="0"/>
            <a:t>Support and supervision</a:t>
          </a:r>
        </a:p>
      </dgm:t>
    </dgm:pt>
    <dgm:pt modelId="{A7B5B5A9-98F5-4430-8E2F-F79EF77C9553}" type="parTrans" cxnId="{C912571C-E9EE-4A31-ADF0-B7732A49B904}">
      <dgm:prSet/>
      <dgm:spPr/>
      <dgm:t>
        <a:bodyPr/>
        <a:lstStyle/>
        <a:p>
          <a:endParaRPr lang="en-US"/>
        </a:p>
      </dgm:t>
    </dgm:pt>
    <dgm:pt modelId="{DEB352B2-7B2E-484C-A159-C2371D8BC868}" type="sibTrans" cxnId="{C912571C-E9EE-4A31-ADF0-B7732A49B904}">
      <dgm:prSet/>
      <dgm:spPr/>
      <dgm:t>
        <a:bodyPr/>
        <a:lstStyle/>
        <a:p>
          <a:endParaRPr lang="en-US"/>
        </a:p>
      </dgm:t>
    </dgm:pt>
    <dgm:pt modelId="{8CF6D180-CAD7-4168-8A8F-A5CF39AF9F01}">
      <dgm:prSet phldrT="[Text]"/>
      <dgm:spPr/>
      <dgm:t>
        <a:bodyPr/>
        <a:lstStyle/>
        <a:p>
          <a:r>
            <a:rPr lang="en-US" dirty="0"/>
            <a:t>Closure</a:t>
          </a:r>
        </a:p>
      </dgm:t>
    </dgm:pt>
    <dgm:pt modelId="{ACB68242-9C00-4EBA-ADE2-E9E29F7D72EF}" type="parTrans" cxnId="{3CF466AA-1ECD-463D-B8F4-8913F2B56BCB}">
      <dgm:prSet/>
      <dgm:spPr/>
      <dgm:t>
        <a:bodyPr/>
        <a:lstStyle/>
        <a:p>
          <a:endParaRPr lang="en-US"/>
        </a:p>
      </dgm:t>
    </dgm:pt>
    <dgm:pt modelId="{53083E71-46AD-457C-8F18-859DC786D078}" type="sibTrans" cxnId="{3CF466AA-1ECD-463D-B8F4-8913F2B56BCB}">
      <dgm:prSet/>
      <dgm:spPr/>
      <dgm:t>
        <a:bodyPr/>
        <a:lstStyle/>
        <a:p>
          <a:endParaRPr lang="en-US"/>
        </a:p>
      </dgm:t>
    </dgm:pt>
    <dgm:pt modelId="{2532CDC7-6467-4E5D-8468-5F47B569DCCB}" type="pres">
      <dgm:prSet presAssocID="{6DB55FE7-5348-4BA4-A8F8-CDA149F181E8}" presName="cycle" presStyleCnt="0">
        <dgm:presLayoutVars>
          <dgm:dir/>
          <dgm:resizeHandles val="exact"/>
        </dgm:presLayoutVars>
      </dgm:prSet>
      <dgm:spPr/>
      <dgm:t>
        <a:bodyPr/>
        <a:lstStyle/>
        <a:p>
          <a:endParaRPr lang="en-GB"/>
        </a:p>
      </dgm:t>
    </dgm:pt>
    <dgm:pt modelId="{780DB967-F779-41A1-875E-6B00B5F20A6A}" type="pres">
      <dgm:prSet presAssocID="{CDD78EEF-05AD-4289-BEFB-6C6A98621569}" presName="dummy" presStyleCnt="0"/>
      <dgm:spPr/>
    </dgm:pt>
    <dgm:pt modelId="{B380C3D2-E9AB-47D5-917F-635E47E6831F}" type="pres">
      <dgm:prSet presAssocID="{CDD78EEF-05AD-4289-BEFB-6C6A98621569}" presName="node" presStyleLbl="revTx" presStyleIdx="0" presStyleCnt="6">
        <dgm:presLayoutVars>
          <dgm:bulletEnabled val="1"/>
        </dgm:presLayoutVars>
      </dgm:prSet>
      <dgm:spPr/>
      <dgm:t>
        <a:bodyPr/>
        <a:lstStyle/>
        <a:p>
          <a:endParaRPr lang="en-GB"/>
        </a:p>
      </dgm:t>
    </dgm:pt>
    <dgm:pt modelId="{8DFDC4F3-4634-4044-AD3C-DF14EFAD6826}" type="pres">
      <dgm:prSet presAssocID="{4A8A8201-B2B4-4299-96EB-49A5811366C5}" presName="sibTrans" presStyleLbl="node1" presStyleIdx="0" presStyleCnt="6"/>
      <dgm:spPr/>
      <dgm:t>
        <a:bodyPr/>
        <a:lstStyle/>
        <a:p>
          <a:endParaRPr lang="en-GB"/>
        </a:p>
      </dgm:t>
    </dgm:pt>
    <dgm:pt modelId="{ED36C5CE-5E7F-4BF0-B967-17E00A8F6548}" type="pres">
      <dgm:prSet presAssocID="{17CCC905-B34D-4B51-B3BD-718D8EDBD497}" presName="dummy" presStyleCnt="0"/>
      <dgm:spPr/>
    </dgm:pt>
    <dgm:pt modelId="{BB3FD6A0-4D9A-45A0-A4E9-BB8F08434624}" type="pres">
      <dgm:prSet presAssocID="{17CCC905-B34D-4B51-B3BD-718D8EDBD497}" presName="node" presStyleLbl="revTx" presStyleIdx="1" presStyleCnt="6">
        <dgm:presLayoutVars>
          <dgm:bulletEnabled val="1"/>
        </dgm:presLayoutVars>
      </dgm:prSet>
      <dgm:spPr/>
      <dgm:t>
        <a:bodyPr/>
        <a:lstStyle/>
        <a:p>
          <a:endParaRPr lang="en-GB"/>
        </a:p>
      </dgm:t>
    </dgm:pt>
    <dgm:pt modelId="{0952D5F3-EB61-4885-9D8F-1BDD198890E6}" type="pres">
      <dgm:prSet presAssocID="{A4D78652-A3E5-48B9-9589-15CDB1D17556}" presName="sibTrans" presStyleLbl="node1" presStyleIdx="1" presStyleCnt="6"/>
      <dgm:spPr/>
      <dgm:t>
        <a:bodyPr/>
        <a:lstStyle/>
        <a:p>
          <a:endParaRPr lang="en-GB"/>
        </a:p>
      </dgm:t>
    </dgm:pt>
    <dgm:pt modelId="{A4123597-2189-416A-9A0C-65AE86BA53DE}" type="pres">
      <dgm:prSet presAssocID="{46B5B656-D0A2-44B0-8021-D32AC5C90D84}" presName="dummy" presStyleCnt="0"/>
      <dgm:spPr/>
    </dgm:pt>
    <dgm:pt modelId="{BC7315FE-1C94-42F5-9AB2-0A500350635E}" type="pres">
      <dgm:prSet presAssocID="{46B5B656-D0A2-44B0-8021-D32AC5C90D84}" presName="node" presStyleLbl="revTx" presStyleIdx="2" presStyleCnt="6">
        <dgm:presLayoutVars>
          <dgm:bulletEnabled val="1"/>
        </dgm:presLayoutVars>
      </dgm:prSet>
      <dgm:spPr/>
      <dgm:t>
        <a:bodyPr/>
        <a:lstStyle/>
        <a:p>
          <a:endParaRPr lang="en-GB"/>
        </a:p>
      </dgm:t>
    </dgm:pt>
    <dgm:pt modelId="{7AE7CBD1-D634-4759-BB3A-173A7FE50A2F}" type="pres">
      <dgm:prSet presAssocID="{67752E31-E4DB-4482-9517-496FDBE13FD5}" presName="sibTrans" presStyleLbl="node1" presStyleIdx="2" presStyleCnt="6"/>
      <dgm:spPr/>
      <dgm:t>
        <a:bodyPr/>
        <a:lstStyle/>
        <a:p>
          <a:endParaRPr lang="en-GB"/>
        </a:p>
      </dgm:t>
    </dgm:pt>
    <dgm:pt modelId="{F3C96458-3C33-4D2A-8F3E-F8B6AEC8090A}" type="pres">
      <dgm:prSet presAssocID="{AFDA2EB1-9E05-42A4-BCEF-D7DC246F6840}" presName="dummy" presStyleCnt="0"/>
      <dgm:spPr/>
    </dgm:pt>
    <dgm:pt modelId="{AC5D35F1-5BF5-4100-850C-EBCCBC7A4E09}" type="pres">
      <dgm:prSet presAssocID="{AFDA2EB1-9E05-42A4-BCEF-D7DC246F6840}" presName="node" presStyleLbl="revTx" presStyleIdx="3" presStyleCnt="6">
        <dgm:presLayoutVars>
          <dgm:bulletEnabled val="1"/>
        </dgm:presLayoutVars>
      </dgm:prSet>
      <dgm:spPr/>
      <dgm:t>
        <a:bodyPr/>
        <a:lstStyle/>
        <a:p>
          <a:endParaRPr lang="en-GB"/>
        </a:p>
      </dgm:t>
    </dgm:pt>
    <dgm:pt modelId="{C6D83236-317D-4C48-913B-5ADFC8A232D1}" type="pres">
      <dgm:prSet presAssocID="{D5A78376-E02C-4012-9609-75B79FDD1D4A}" presName="sibTrans" presStyleLbl="node1" presStyleIdx="3" presStyleCnt="6"/>
      <dgm:spPr/>
      <dgm:t>
        <a:bodyPr/>
        <a:lstStyle/>
        <a:p>
          <a:endParaRPr lang="en-GB"/>
        </a:p>
      </dgm:t>
    </dgm:pt>
    <dgm:pt modelId="{206CE5D3-1168-4E7E-9EEB-A7306BE9DF6A}" type="pres">
      <dgm:prSet presAssocID="{4C22F995-51B4-4D7E-A586-3FC49BBED835}" presName="dummy" presStyleCnt="0"/>
      <dgm:spPr/>
    </dgm:pt>
    <dgm:pt modelId="{2FBC4E15-9E56-4985-BE5C-CE646D03335E}" type="pres">
      <dgm:prSet presAssocID="{4C22F995-51B4-4D7E-A586-3FC49BBED835}" presName="node" presStyleLbl="revTx" presStyleIdx="4" presStyleCnt="6">
        <dgm:presLayoutVars>
          <dgm:bulletEnabled val="1"/>
        </dgm:presLayoutVars>
      </dgm:prSet>
      <dgm:spPr/>
      <dgm:t>
        <a:bodyPr/>
        <a:lstStyle/>
        <a:p>
          <a:endParaRPr lang="en-GB"/>
        </a:p>
      </dgm:t>
    </dgm:pt>
    <dgm:pt modelId="{0449054A-F95F-4210-B384-ED65EA59CFD5}" type="pres">
      <dgm:prSet presAssocID="{DEB352B2-7B2E-484C-A159-C2371D8BC868}" presName="sibTrans" presStyleLbl="node1" presStyleIdx="4" presStyleCnt="6"/>
      <dgm:spPr/>
      <dgm:t>
        <a:bodyPr/>
        <a:lstStyle/>
        <a:p>
          <a:endParaRPr lang="en-GB"/>
        </a:p>
      </dgm:t>
    </dgm:pt>
    <dgm:pt modelId="{311199BC-F540-49F9-B2CE-8C8F149AF5FA}" type="pres">
      <dgm:prSet presAssocID="{8CF6D180-CAD7-4168-8A8F-A5CF39AF9F01}" presName="dummy" presStyleCnt="0"/>
      <dgm:spPr/>
    </dgm:pt>
    <dgm:pt modelId="{50E89604-2CCD-4802-99D4-D2275ED733BB}" type="pres">
      <dgm:prSet presAssocID="{8CF6D180-CAD7-4168-8A8F-A5CF39AF9F01}" presName="node" presStyleLbl="revTx" presStyleIdx="5" presStyleCnt="6">
        <dgm:presLayoutVars>
          <dgm:bulletEnabled val="1"/>
        </dgm:presLayoutVars>
      </dgm:prSet>
      <dgm:spPr/>
      <dgm:t>
        <a:bodyPr/>
        <a:lstStyle/>
        <a:p>
          <a:endParaRPr lang="en-GB"/>
        </a:p>
      </dgm:t>
    </dgm:pt>
    <dgm:pt modelId="{A610BA40-C8D9-4B40-B79F-AA2121F95405}" type="pres">
      <dgm:prSet presAssocID="{53083E71-46AD-457C-8F18-859DC786D078}" presName="sibTrans" presStyleLbl="node1" presStyleIdx="5" presStyleCnt="6"/>
      <dgm:spPr/>
      <dgm:t>
        <a:bodyPr/>
        <a:lstStyle/>
        <a:p>
          <a:endParaRPr lang="en-GB"/>
        </a:p>
      </dgm:t>
    </dgm:pt>
  </dgm:ptLst>
  <dgm:cxnLst>
    <dgm:cxn modelId="{C19E9D42-8A90-406C-9FB7-FC546F17D076}" srcId="{6DB55FE7-5348-4BA4-A8F8-CDA149F181E8}" destId="{AFDA2EB1-9E05-42A4-BCEF-D7DC246F6840}" srcOrd="3" destOrd="0" parTransId="{3D4D46B5-E0DF-419B-BF95-CD095DB2F0D9}" sibTransId="{D5A78376-E02C-4012-9609-75B79FDD1D4A}"/>
    <dgm:cxn modelId="{59BB9383-61EB-4EC1-9AF8-2C679BD29039}" type="presOf" srcId="{DEB352B2-7B2E-484C-A159-C2371D8BC868}" destId="{0449054A-F95F-4210-B384-ED65EA59CFD5}" srcOrd="0" destOrd="0" presId="urn:microsoft.com/office/officeart/2005/8/layout/cycle1"/>
    <dgm:cxn modelId="{6C9F5D1E-74EB-42AE-83A5-BBB9719454FC}" srcId="{6DB55FE7-5348-4BA4-A8F8-CDA149F181E8}" destId="{46B5B656-D0A2-44B0-8021-D32AC5C90D84}" srcOrd="2" destOrd="0" parTransId="{FEC87F45-1DDB-4081-AEDC-7E15C949D9DC}" sibTransId="{67752E31-E4DB-4482-9517-496FDBE13FD5}"/>
    <dgm:cxn modelId="{2A1FD6DB-26D4-4E69-B161-0C0397F653C1}" type="presOf" srcId="{CDD78EEF-05AD-4289-BEFB-6C6A98621569}" destId="{B380C3D2-E9AB-47D5-917F-635E47E6831F}" srcOrd="0" destOrd="0" presId="urn:microsoft.com/office/officeart/2005/8/layout/cycle1"/>
    <dgm:cxn modelId="{1F3E83BB-A6DD-4777-B2BD-B9B34AB6E33C}" srcId="{6DB55FE7-5348-4BA4-A8F8-CDA149F181E8}" destId="{17CCC905-B34D-4B51-B3BD-718D8EDBD497}" srcOrd="1" destOrd="0" parTransId="{1EFAC42E-C9A1-439F-A341-3E5AB4B0180E}" sibTransId="{A4D78652-A3E5-48B9-9589-15CDB1D17556}"/>
    <dgm:cxn modelId="{86375961-5B87-4181-B6AA-16DCFB4AB7D1}" srcId="{6DB55FE7-5348-4BA4-A8F8-CDA149F181E8}" destId="{CDD78EEF-05AD-4289-BEFB-6C6A98621569}" srcOrd="0" destOrd="0" parTransId="{485F56F3-BFB4-4FDA-8DEE-1BCE8D40B157}" sibTransId="{4A8A8201-B2B4-4299-96EB-49A5811366C5}"/>
    <dgm:cxn modelId="{2B8ABDBB-665E-4AB4-8448-DB4D179EC355}" type="presOf" srcId="{17CCC905-B34D-4B51-B3BD-718D8EDBD497}" destId="{BB3FD6A0-4D9A-45A0-A4E9-BB8F08434624}" srcOrd="0" destOrd="0" presId="urn:microsoft.com/office/officeart/2005/8/layout/cycle1"/>
    <dgm:cxn modelId="{4AE1CE23-0CC6-4638-9992-D3392583FCD7}" type="presOf" srcId="{D5A78376-E02C-4012-9609-75B79FDD1D4A}" destId="{C6D83236-317D-4C48-913B-5ADFC8A232D1}" srcOrd="0" destOrd="0" presId="urn:microsoft.com/office/officeart/2005/8/layout/cycle1"/>
    <dgm:cxn modelId="{AA58ED27-C889-4C6B-919D-58290EA4AD8C}" type="presOf" srcId="{4A8A8201-B2B4-4299-96EB-49A5811366C5}" destId="{8DFDC4F3-4634-4044-AD3C-DF14EFAD6826}" srcOrd="0" destOrd="0" presId="urn:microsoft.com/office/officeart/2005/8/layout/cycle1"/>
    <dgm:cxn modelId="{4C0C87F9-0A91-40AB-9841-902458BDBF12}" type="presOf" srcId="{67752E31-E4DB-4482-9517-496FDBE13FD5}" destId="{7AE7CBD1-D634-4759-BB3A-173A7FE50A2F}" srcOrd="0" destOrd="0" presId="urn:microsoft.com/office/officeart/2005/8/layout/cycle1"/>
    <dgm:cxn modelId="{BF357E29-4B1C-466A-AE59-21CCCE6A1F7A}" type="presOf" srcId="{4C22F995-51B4-4D7E-A586-3FC49BBED835}" destId="{2FBC4E15-9E56-4985-BE5C-CE646D03335E}" srcOrd="0" destOrd="0" presId="urn:microsoft.com/office/officeart/2005/8/layout/cycle1"/>
    <dgm:cxn modelId="{D21CE69F-C9BF-44F7-9712-49E6BA628457}" type="presOf" srcId="{AFDA2EB1-9E05-42A4-BCEF-D7DC246F6840}" destId="{AC5D35F1-5BF5-4100-850C-EBCCBC7A4E09}" srcOrd="0" destOrd="0" presId="urn:microsoft.com/office/officeart/2005/8/layout/cycle1"/>
    <dgm:cxn modelId="{410CAAEB-B37F-4F2E-91B3-A98F682607CC}" type="presOf" srcId="{A4D78652-A3E5-48B9-9589-15CDB1D17556}" destId="{0952D5F3-EB61-4885-9D8F-1BDD198890E6}" srcOrd="0" destOrd="0" presId="urn:microsoft.com/office/officeart/2005/8/layout/cycle1"/>
    <dgm:cxn modelId="{6B59214F-2C52-4F12-B42D-E8EA3010A506}" type="presOf" srcId="{6DB55FE7-5348-4BA4-A8F8-CDA149F181E8}" destId="{2532CDC7-6467-4E5D-8468-5F47B569DCCB}" srcOrd="0" destOrd="0" presId="urn:microsoft.com/office/officeart/2005/8/layout/cycle1"/>
    <dgm:cxn modelId="{3CF466AA-1ECD-463D-B8F4-8913F2B56BCB}" srcId="{6DB55FE7-5348-4BA4-A8F8-CDA149F181E8}" destId="{8CF6D180-CAD7-4168-8A8F-A5CF39AF9F01}" srcOrd="5" destOrd="0" parTransId="{ACB68242-9C00-4EBA-ADE2-E9E29F7D72EF}" sibTransId="{53083E71-46AD-457C-8F18-859DC786D078}"/>
    <dgm:cxn modelId="{C912571C-E9EE-4A31-ADF0-B7732A49B904}" srcId="{6DB55FE7-5348-4BA4-A8F8-CDA149F181E8}" destId="{4C22F995-51B4-4D7E-A586-3FC49BBED835}" srcOrd="4" destOrd="0" parTransId="{A7B5B5A9-98F5-4430-8E2F-F79EF77C9553}" sibTransId="{DEB352B2-7B2E-484C-A159-C2371D8BC868}"/>
    <dgm:cxn modelId="{57C3EB54-6411-43A3-BDBF-605F0F31AAEB}" type="presOf" srcId="{46B5B656-D0A2-44B0-8021-D32AC5C90D84}" destId="{BC7315FE-1C94-42F5-9AB2-0A500350635E}" srcOrd="0" destOrd="0" presId="urn:microsoft.com/office/officeart/2005/8/layout/cycle1"/>
    <dgm:cxn modelId="{D93CA7EE-952E-4FBA-B45C-4C4D10043BE5}" type="presOf" srcId="{8CF6D180-CAD7-4168-8A8F-A5CF39AF9F01}" destId="{50E89604-2CCD-4802-99D4-D2275ED733BB}" srcOrd="0" destOrd="0" presId="urn:microsoft.com/office/officeart/2005/8/layout/cycle1"/>
    <dgm:cxn modelId="{1FBAA709-0835-47EF-81DC-63AEA7185427}" type="presOf" srcId="{53083E71-46AD-457C-8F18-859DC786D078}" destId="{A610BA40-C8D9-4B40-B79F-AA2121F95405}" srcOrd="0" destOrd="0" presId="urn:microsoft.com/office/officeart/2005/8/layout/cycle1"/>
    <dgm:cxn modelId="{9AD0FE1B-800D-49F2-A869-A5776390E695}" type="presParOf" srcId="{2532CDC7-6467-4E5D-8468-5F47B569DCCB}" destId="{780DB967-F779-41A1-875E-6B00B5F20A6A}" srcOrd="0" destOrd="0" presId="urn:microsoft.com/office/officeart/2005/8/layout/cycle1"/>
    <dgm:cxn modelId="{F82C1B82-AEF1-4C8B-B9A4-A3D69471F02A}" type="presParOf" srcId="{2532CDC7-6467-4E5D-8468-5F47B569DCCB}" destId="{B380C3D2-E9AB-47D5-917F-635E47E6831F}" srcOrd="1" destOrd="0" presId="urn:microsoft.com/office/officeart/2005/8/layout/cycle1"/>
    <dgm:cxn modelId="{4A17EF9C-995A-4C18-AF17-9411B29CF979}" type="presParOf" srcId="{2532CDC7-6467-4E5D-8468-5F47B569DCCB}" destId="{8DFDC4F3-4634-4044-AD3C-DF14EFAD6826}" srcOrd="2" destOrd="0" presId="urn:microsoft.com/office/officeart/2005/8/layout/cycle1"/>
    <dgm:cxn modelId="{7027327E-5AEC-4B17-BF51-F54A345A38ED}" type="presParOf" srcId="{2532CDC7-6467-4E5D-8468-5F47B569DCCB}" destId="{ED36C5CE-5E7F-4BF0-B967-17E00A8F6548}" srcOrd="3" destOrd="0" presId="urn:microsoft.com/office/officeart/2005/8/layout/cycle1"/>
    <dgm:cxn modelId="{99AEF8B1-B090-4DE1-A542-E1024EFD2DE4}" type="presParOf" srcId="{2532CDC7-6467-4E5D-8468-5F47B569DCCB}" destId="{BB3FD6A0-4D9A-45A0-A4E9-BB8F08434624}" srcOrd="4" destOrd="0" presId="urn:microsoft.com/office/officeart/2005/8/layout/cycle1"/>
    <dgm:cxn modelId="{0110A4B3-AF1F-41EB-895B-8602EB086B78}" type="presParOf" srcId="{2532CDC7-6467-4E5D-8468-5F47B569DCCB}" destId="{0952D5F3-EB61-4885-9D8F-1BDD198890E6}" srcOrd="5" destOrd="0" presId="urn:microsoft.com/office/officeart/2005/8/layout/cycle1"/>
    <dgm:cxn modelId="{A486BD55-9CF4-46A5-8AB5-82D4A52AC54E}" type="presParOf" srcId="{2532CDC7-6467-4E5D-8468-5F47B569DCCB}" destId="{A4123597-2189-416A-9A0C-65AE86BA53DE}" srcOrd="6" destOrd="0" presId="urn:microsoft.com/office/officeart/2005/8/layout/cycle1"/>
    <dgm:cxn modelId="{FFD0976D-B233-4F58-8D77-F716E565BEA0}" type="presParOf" srcId="{2532CDC7-6467-4E5D-8468-5F47B569DCCB}" destId="{BC7315FE-1C94-42F5-9AB2-0A500350635E}" srcOrd="7" destOrd="0" presId="urn:microsoft.com/office/officeart/2005/8/layout/cycle1"/>
    <dgm:cxn modelId="{928CB2D1-F020-4F0C-A143-27F72D35E950}" type="presParOf" srcId="{2532CDC7-6467-4E5D-8468-5F47B569DCCB}" destId="{7AE7CBD1-D634-4759-BB3A-173A7FE50A2F}" srcOrd="8" destOrd="0" presId="urn:microsoft.com/office/officeart/2005/8/layout/cycle1"/>
    <dgm:cxn modelId="{D3632554-E33D-49B1-8358-025FB705954F}" type="presParOf" srcId="{2532CDC7-6467-4E5D-8468-5F47B569DCCB}" destId="{F3C96458-3C33-4D2A-8F3E-F8B6AEC8090A}" srcOrd="9" destOrd="0" presId="urn:microsoft.com/office/officeart/2005/8/layout/cycle1"/>
    <dgm:cxn modelId="{5D80709E-9E94-4DEC-89DD-97066299328C}" type="presParOf" srcId="{2532CDC7-6467-4E5D-8468-5F47B569DCCB}" destId="{AC5D35F1-5BF5-4100-850C-EBCCBC7A4E09}" srcOrd="10" destOrd="0" presId="urn:microsoft.com/office/officeart/2005/8/layout/cycle1"/>
    <dgm:cxn modelId="{9E3AC2FA-16BF-4387-8823-4F4C82C45F42}" type="presParOf" srcId="{2532CDC7-6467-4E5D-8468-5F47B569DCCB}" destId="{C6D83236-317D-4C48-913B-5ADFC8A232D1}" srcOrd="11" destOrd="0" presId="urn:microsoft.com/office/officeart/2005/8/layout/cycle1"/>
    <dgm:cxn modelId="{1A84928B-8FC6-4EE7-B796-123D951DD438}" type="presParOf" srcId="{2532CDC7-6467-4E5D-8468-5F47B569DCCB}" destId="{206CE5D3-1168-4E7E-9EEB-A7306BE9DF6A}" srcOrd="12" destOrd="0" presId="urn:microsoft.com/office/officeart/2005/8/layout/cycle1"/>
    <dgm:cxn modelId="{6E0A06A7-30F6-4BEC-8882-4453153E0FDF}" type="presParOf" srcId="{2532CDC7-6467-4E5D-8468-5F47B569DCCB}" destId="{2FBC4E15-9E56-4985-BE5C-CE646D03335E}" srcOrd="13" destOrd="0" presId="urn:microsoft.com/office/officeart/2005/8/layout/cycle1"/>
    <dgm:cxn modelId="{382938A3-14E0-4BE5-B006-4B2A1EF1B5FE}" type="presParOf" srcId="{2532CDC7-6467-4E5D-8468-5F47B569DCCB}" destId="{0449054A-F95F-4210-B384-ED65EA59CFD5}" srcOrd="14" destOrd="0" presId="urn:microsoft.com/office/officeart/2005/8/layout/cycle1"/>
    <dgm:cxn modelId="{E5BBE86A-A0B6-4982-8113-5B545D8DA8E9}" type="presParOf" srcId="{2532CDC7-6467-4E5D-8468-5F47B569DCCB}" destId="{311199BC-F540-49F9-B2CE-8C8F149AF5FA}" srcOrd="15" destOrd="0" presId="urn:microsoft.com/office/officeart/2005/8/layout/cycle1"/>
    <dgm:cxn modelId="{4C5AE0D5-FC29-4B5D-924B-E9CDD890916A}" type="presParOf" srcId="{2532CDC7-6467-4E5D-8468-5F47B569DCCB}" destId="{50E89604-2CCD-4802-99D4-D2275ED733BB}" srcOrd="16" destOrd="0" presId="urn:microsoft.com/office/officeart/2005/8/layout/cycle1"/>
    <dgm:cxn modelId="{2731BE00-B766-4037-9E51-6847574D82EC}" type="presParOf" srcId="{2532CDC7-6467-4E5D-8468-5F47B569DCCB}" destId="{A610BA40-C8D9-4B40-B79F-AA2121F95405}"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drawings/_rels/vmlDrawing6.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latin typeface="Corbel"/>
            </a:endParaRPr>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latin typeface="Corbel"/>
            </a:endParaRPr>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FD8F6542-932F-4265-89BF-0BC31FD771E1}" type="slidenum">
              <a:rPr lang="en-GB" smtClean="0">
                <a:latin typeface="Corbel"/>
              </a:rPr>
              <a:t>‹#›</a:t>
            </a:fld>
            <a:endParaRPr lang="en-GB">
              <a:latin typeface="Corbel"/>
            </a:endParaRPr>
          </a:p>
        </p:txBody>
      </p:sp>
    </p:spTree>
    <p:extLst>
      <p:ext uri="{BB962C8B-B14F-4D97-AF65-F5344CB8AC3E}">
        <p14:creationId xmlns:p14="http://schemas.microsoft.com/office/powerpoint/2010/main" val="702721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bwMode="auto">
          <a:xfrm>
            <a:off x="1738313" y="742950"/>
            <a:ext cx="4886325" cy="36655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p>
      <p:sp>
        <p:nvSpPr>
          <p:cNvPr id="5122" name="Rectangle 2"/>
          <p:cNvSpPr>
            <a:spLocks noGrp="1" noChangeArrowheads="1"/>
          </p:cNvSpPr>
          <p:nvPr>
            <p:ph type="body"/>
          </p:nvPr>
        </p:nvSpPr>
        <p:spPr bwMode="auto">
          <a:xfrm>
            <a:off x="837097" y="4645444"/>
            <a:ext cx="6689940" cy="439997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5123" name="Rectangle 3"/>
          <p:cNvSpPr>
            <a:spLocks noGrp="1" noChangeArrowheads="1"/>
          </p:cNvSpPr>
          <p:nvPr>
            <p:ph type="hdr"/>
          </p:nvPr>
        </p:nvSpPr>
        <p:spPr bwMode="auto">
          <a:xfrm>
            <a:off x="0" y="0"/>
            <a:ext cx="3628558" cy="48785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n-US" altLang="en-US"/>
          </a:p>
        </p:txBody>
      </p:sp>
      <p:sp>
        <p:nvSpPr>
          <p:cNvPr id="5124" name="Rectangle 4"/>
          <p:cNvSpPr>
            <a:spLocks noGrp="1" noChangeArrowheads="1"/>
          </p:cNvSpPr>
          <p:nvPr>
            <p:ph type="dt"/>
          </p:nvPr>
        </p:nvSpPr>
        <p:spPr bwMode="auto">
          <a:xfrm>
            <a:off x="4733868" y="0"/>
            <a:ext cx="3628558" cy="48785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n-US" altLang="en-US"/>
          </a:p>
        </p:txBody>
      </p:sp>
      <p:sp>
        <p:nvSpPr>
          <p:cNvPr id="5125" name="Rectangle 5"/>
          <p:cNvSpPr>
            <a:spLocks noGrp="1" noChangeArrowheads="1"/>
          </p:cNvSpPr>
          <p:nvPr>
            <p:ph type="ftr"/>
          </p:nvPr>
        </p:nvSpPr>
        <p:spPr bwMode="auto">
          <a:xfrm>
            <a:off x="0" y="9292430"/>
            <a:ext cx="3628558" cy="48785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n-US" altLang="en-US"/>
          </a:p>
        </p:txBody>
      </p:sp>
      <p:sp>
        <p:nvSpPr>
          <p:cNvPr id="5126" name="Rectangle 6"/>
          <p:cNvSpPr>
            <a:spLocks noGrp="1" noChangeArrowheads="1"/>
          </p:cNvSpPr>
          <p:nvPr>
            <p:ph type="sldNum"/>
          </p:nvPr>
        </p:nvSpPr>
        <p:spPr bwMode="auto">
          <a:xfrm>
            <a:off x="4733868" y="9292430"/>
            <a:ext cx="3628558" cy="48785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884560AC-433A-4F79-A8A4-5596CB2B7BDA}" type="slidenum">
              <a:rPr lang="en-US" altLang="en-US"/>
              <a:pPr/>
              <a:t>‹#›</a:t>
            </a:fld>
            <a:endParaRPr lang="en-US" altLang="en-US"/>
          </a:p>
        </p:txBody>
      </p:sp>
    </p:spTree>
    <p:extLst>
      <p:ext uri="{BB962C8B-B14F-4D97-AF65-F5344CB8AC3E}">
        <p14:creationId xmlns:p14="http://schemas.microsoft.com/office/powerpoint/2010/main" val="126829356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fld id="{884560AC-433A-4F79-A8A4-5596CB2B7BDA}" type="slidenum">
              <a:rPr lang="en-US" altLang="en-US" smtClean="0"/>
              <a:pPr/>
              <a:t>1</a:t>
            </a:fld>
            <a:endParaRPr lang="en-US" altLang="en-US"/>
          </a:p>
        </p:txBody>
      </p:sp>
    </p:spTree>
    <p:extLst>
      <p:ext uri="{BB962C8B-B14F-4D97-AF65-F5344CB8AC3E}">
        <p14:creationId xmlns:p14="http://schemas.microsoft.com/office/powerpoint/2010/main" val="40178802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NULL"/><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NULL"/><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NULL"/><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vmlDrawing" Target="../drawings/vmlDrawing5.vml"/><Relationship Id="rId5" Type="http://schemas.openxmlformats.org/officeDocument/2006/relationships/image" Target="NULL"/><Relationship Id="rId4" Type="http://schemas.openxmlformats.org/officeDocument/2006/relationships/oleObject" Target="../embeddings/oleObject5.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Ref idx="1001">
        <a:schemeClr val="bg2"/>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9557561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58"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Working Draft Text" hidden="1"/>
          <p:cNvSpPr txBox="1">
            <a:spLocks noChangeArrowheads="1"/>
          </p:cNvSpPr>
          <p:nvPr/>
        </p:nvSpPr>
        <p:spPr bwMode="ltGray">
          <a:xfrm>
            <a:off x="611571" y="1155700"/>
            <a:ext cx="993862" cy="1384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b="1" baseline="0" noProof="0">
                <a:solidFill>
                  <a:schemeClr val="bg1"/>
                </a:solidFill>
                <a:latin typeface="+mn-lt"/>
              </a:rPr>
              <a:t>WORKING DRAFT</a:t>
            </a:r>
          </a:p>
        </p:txBody>
      </p:sp>
      <p:sp>
        <p:nvSpPr>
          <p:cNvPr id="6" name="Working Draft" hidden="1"/>
          <p:cNvSpPr txBox="1">
            <a:spLocks noChangeArrowheads="1"/>
          </p:cNvSpPr>
          <p:nvPr/>
        </p:nvSpPr>
        <p:spPr bwMode="ltGray">
          <a:xfrm>
            <a:off x="611571" y="1311275"/>
            <a:ext cx="2535951" cy="1288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900" baseline="0" noProof="0">
                <a:solidFill>
                  <a:schemeClr val="bg1"/>
                </a:solidFill>
                <a:latin typeface="+mn-lt"/>
              </a:rPr>
              <a:t>Last Modified 9/13/2015 5:31 PM India Standard Time</a:t>
            </a:r>
          </a:p>
        </p:txBody>
      </p:sp>
      <p:sp>
        <p:nvSpPr>
          <p:cNvPr id="7" name="Printed" hidden="1"/>
          <p:cNvSpPr txBox="1">
            <a:spLocks noChangeArrowheads="1"/>
          </p:cNvSpPr>
          <p:nvPr/>
        </p:nvSpPr>
        <p:spPr bwMode="ltGray">
          <a:xfrm>
            <a:off x="611571" y="1468439"/>
            <a:ext cx="2330766" cy="1288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900" baseline="0" noProof="0">
                <a:solidFill>
                  <a:schemeClr val="bg1"/>
                </a:solidFill>
                <a:latin typeface="+mn-lt"/>
              </a:rPr>
              <a:t>Printed 14/07/2015 18:15 GMT Standard Time</a:t>
            </a:r>
            <a:endParaRPr lang="en-US" sz="900" baseline="0" noProof="0">
              <a:solidFill>
                <a:schemeClr val="bg1"/>
              </a:solidFill>
              <a:latin typeface="+mn-lt"/>
            </a:endParaRPr>
          </a:p>
        </p:txBody>
      </p:sp>
      <p:sp>
        <p:nvSpPr>
          <p:cNvPr id="13314" name="Rectangle 1026"/>
          <p:cNvSpPr>
            <a:spLocks noGrp="1" noChangeArrowheads="1"/>
          </p:cNvSpPr>
          <p:nvPr>
            <p:ph type="ctrTitle"/>
          </p:nvPr>
        </p:nvSpPr>
        <p:spPr bwMode="auto">
          <a:xfrm>
            <a:off x="611571" y="1734086"/>
            <a:ext cx="7368890" cy="430887"/>
          </a:xfrm>
          <a:prstGeom prst="rect">
            <a:avLst/>
          </a:prstGeom>
        </p:spPr>
        <p:txBody>
          <a:bodyPr wrap="square">
            <a:spAutoFit/>
          </a:bodyPr>
          <a:lstStyle>
            <a:lvl1pPr>
              <a:defRPr sz="2800" b="0" baseline="0">
                <a:solidFill>
                  <a:schemeClr val="tx1"/>
                </a:solidFill>
                <a:latin typeface="Corbel"/>
                <a:ea typeface="+mj-ea"/>
                <a:cs typeface="Arial" panose="020B0604020202020204" pitchFamily="34" charset="0"/>
                <a:sym typeface="Corbel"/>
              </a:defRPr>
            </a:lvl1pPr>
          </a:lstStyle>
          <a:p>
            <a:pPr lvl="0"/>
            <a:r>
              <a:rPr lang="en-US" noProof="0" dirty="0"/>
              <a:t>Click to edit Master title style</a:t>
            </a:r>
          </a:p>
        </p:txBody>
      </p:sp>
      <p:sp>
        <p:nvSpPr>
          <p:cNvPr id="13315" name="Rectangle 1027"/>
          <p:cNvSpPr>
            <a:spLocks noGrp="1" noChangeArrowheads="1"/>
          </p:cNvSpPr>
          <p:nvPr>
            <p:ph type="subTitle" idx="1"/>
          </p:nvPr>
        </p:nvSpPr>
        <p:spPr bwMode="auto">
          <a:xfrm>
            <a:off x="611571" y="2382991"/>
            <a:ext cx="7368890" cy="184666"/>
          </a:xfrm>
        </p:spPr>
        <p:txBody>
          <a:bodyPr wrap="square">
            <a:spAutoFit/>
          </a:bodyPr>
          <a:lstStyle>
            <a:lvl1pPr>
              <a:defRPr sz="1200" baseline="0">
                <a:solidFill>
                  <a:schemeClr val="tx1"/>
                </a:solidFill>
                <a:latin typeface="Corbel"/>
                <a:ea typeface="+mj-ea"/>
                <a:cs typeface="Arial" panose="020B0604020202020204" pitchFamily="34" charset="0"/>
                <a:sym typeface="Corbel"/>
              </a:defRPr>
            </a:lvl1pPr>
          </a:lstStyle>
          <a:p>
            <a:pPr lvl="0"/>
            <a:r>
              <a:rPr lang="en-US" noProof="0" dirty="0"/>
              <a:t>Click to edit Master subtitle style</a:t>
            </a:r>
          </a:p>
        </p:txBody>
      </p:sp>
      <p:grpSp>
        <p:nvGrpSpPr>
          <p:cNvPr id="13" name="McK Title Elements" hidden="1"/>
          <p:cNvGrpSpPr/>
          <p:nvPr userDrawn="1"/>
        </p:nvGrpSpPr>
        <p:grpSpPr bwMode="auto">
          <a:xfrm>
            <a:off x="611571" y="5969544"/>
            <a:ext cx="4935538" cy="379385"/>
            <a:chOff x="537729" y="5004344"/>
            <a:chExt cx="4935538" cy="379385"/>
          </a:xfrm>
        </p:grpSpPr>
        <p:sp>
          <p:nvSpPr>
            <p:cNvPr id="14" name="McK Document type"/>
            <p:cNvSpPr txBox="1">
              <a:spLocks noChangeArrowheads="1"/>
            </p:cNvSpPr>
            <p:nvPr/>
          </p:nvSpPr>
          <p:spPr bwMode="auto">
            <a:xfrm>
              <a:off x="537729" y="5004344"/>
              <a:ext cx="493553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200" b="0" baseline="0" noProof="0" dirty="0">
                  <a:solidFill>
                    <a:schemeClr val="bg1"/>
                  </a:solidFill>
                  <a:latin typeface="+mn-lt"/>
                </a:rPr>
                <a:t>Document type</a:t>
              </a:r>
            </a:p>
          </p:txBody>
        </p:sp>
        <p:sp>
          <p:nvSpPr>
            <p:cNvPr id="15" name="McK Date"/>
            <p:cNvSpPr txBox="1">
              <a:spLocks noChangeArrowheads="1"/>
            </p:cNvSpPr>
            <p:nvPr/>
          </p:nvSpPr>
          <p:spPr bwMode="auto">
            <a:xfrm>
              <a:off x="537729" y="5199063"/>
              <a:ext cx="4935538"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1200" b="0" baseline="0" noProof="0">
                  <a:solidFill>
                    <a:schemeClr val="bg1"/>
                  </a:solidFill>
                  <a:latin typeface="+mn-lt"/>
                </a:rPr>
                <a:t>Date</a:t>
              </a:r>
            </a:p>
          </p:txBody>
        </p:sp>
      </p:grpSp>
      <p:sp>
        <p:nvSpPr>
          <p:cNvPr id="17" name="doc id"/>
          <p:cNvSpPr>
            <a:spLocks noChangeArrowheads="1"/>
          </p:cNvSpPr>
          <p:nvPr userDrawn="1"/>
        </p:nvSpPr>
        <p:spPr bwMode="gray">
          <a:xfrm>
            <a:off x="8132763" y="11112"/>
            <a:ext cx="657225" cy="1222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lstStyle/>
          <a:p>
            <a:pPr algn="r" defTabSz="895255"/>
            <a:endParaRPr lang="en-US" sz="800" baseline="0" noProof="0" dirty="0">
              <a:solidFill>
                <a:srgbClr val="000000"/>
              </a:solidFill>
              <a:latin typeface="+mn-lt"/>
              <a:ea typeface="+mn-ea"/>
            </a:endParaRPr>
          </a:p>
        </p:txBody>
      </p:sp>
      <p:sp>
        <p:nvSpPr>
          <p:cNvPr id="16" name="Rectangle 1026"/>
          <p:cNvSpPr txBox="1">
            <a:spLocks noChangeArrowheads="1"/>
          </p:cNvSpPr>
          <p:nvPr userDrawn="1"/>
        </p:nvSpPr>
        <p:spPr bwMode="auto">
          <a:xfrm>
            <a:off x="5449579" y="4815839"/>
            <a:ext cx="3777549" cy="6771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255" rtl="0" eaLnBrk="1" fontAlgn="base" hangingPunct="1">
              <a:spcBef>
                <a:spcPct val="0"/>
              </a:spcBef>
              <a:spcAft>
                <a:spcPct val="0"/>
              </a:spcAft>
              <a:tabLst>
                <a:tab pos="269846" algn="l"/>
              </a:tabLst>
              <a:defRPr sz="2800" b="0" baseline="0">
                <a:solidFill>
                  <a:schemeClr val="tx1"/>
                </a:solidFill>
                <a:latin typeface="Arial" panose="020B0604020202020204" pitchFamily="34" charset="0"/>
                <a:ea typeface="+mj-ea"/>
                <a:cs typeface="Arial" panose="020B0604020202020204" pitchFamily="34" charset="0"/>
              </a:defRPr>
            </a:lvl1pPr>
            <a:lvl2pPr algn="l" defTabSz="895255" rtl="0" eaLnBrk="1" fontAlgn="base" hangingPunct="1">
              <a:spcBef>
                <a:spcPct val="0"/>
              </a:spcBef>
              <a:spcAft>
                <a:spcPct val="0"/>
              </a:spcAft>
              <a:defRPr sz="1900" b="1">
                <a:solidFill>
                  <a:schemeClr val="tx2"/>
                </a:solidFill>
                <a:latin typeface="Arial" charset="0"/>
              </a:defRPr>
            </a:lvl2pPr>
            <a:lvl3pPr algn="l" defTabSz="895255" rtl="0" eaLnBrk="1" fontAlgn="base" hangingPunct="1">
              <a:spcBef>
                <a:spcPct val="0"/>
              </a:spcBef>
              <a:spcAft>
                <a:spcPct val="0"/>
              </a:spcAft>
              <a:defRPr sz="1900" b="1">
                <a:solidFill>
                  <a:schemeClr val="tx2"/>
                </a:solidFill>
                <a:latin typeface="Arial" charset="0"/>
              </a:defRPr>
            </a:lvl3pPr>
            <a:lvl4pPr algn="l" defTabSz="895255" rtl="0" eaLnBrk="1" fontAlgn="base" hangingPunct="1">
              <a:spcBef>
                <a:spcPct val="0"/>
              </a:spcBef>
              <a:spcAft>
                <a:spcPct val="0"/>
              </a:spcAft>
              <a:defRPr sz="1900" b="1">
                <a:solidFill>
                  <a:schemeClr val="tx2"/>
                </a:solidFill>
                <a:latin typeface="Arial" charset="0"/>
              </a:defRPr>
            </a:lvl4pPr>
            <a:lvl5pPr algn="l" defTabSz="895255" rtl="0" eaLnBrk="1" fontAlgn="base" hangingPunct="1">
              <a:spcBef>
                <a:spcPct val="0"/>
              </a:spcBef>
              <a:spcAft>
                <a:spcPct val="0"/>
              </a:spcAft>
              <a:defRPr sz="1900" b="1">
                <a:solidFill>
                  <a:schemeClr val="tx2"/>
                </a:solidFill>
                <a:latin typeface="Arial" charset="0"/>
              </a:defRPr>
            </a:lvl5pPr>
            <a:lvl6pPr marL="457151" algn="l" defTabSz="895255" rtl="0" eaLnBrk="1" fontAlgn="base" hangingPunct="1">
              <a:spcBef>
                <a:spcPct val="0"/>
              </a:spcBef>
              <a:spcAft>
                <a:spcPct val="0"/>
              </a:spcAft>
              <a:defRPr sz="1900" b="1">
                <a:solidFill>
                  <a:schemeClr val="tx2"/>
                </a:solidFill>
                <a:latin typeface="Arial" charset="0"/>
              </a:defRPr>
            </a:lvl6pPr>
            <a:lvl7pPr marL="914303" algn="l" defTabSz="895255" rtl="0" eaLnBrk="1" fontAlgn="base" hangingPunct="1">
              <a:spcBef>
                <a:spcPct val="0"/>
              </a:spcBef>
              <a:spcAft>
                <a:spcPct val="0"/>
              </a:spcAft>
              <a:defRPr sz="1900" b="1">
                <a:solidFill>
                  <a:schemeClr val="tx2"/>
                </a:solidFill>
                <a:latin typeface="Arial" charset="0"/>
              </a:defRPr>
            </a:lvl7pPr>
            <a:lvl8pPr marL="1371454" algn="l" defTabSz="895255" rtl="0" eaLnBrk="1" fontAlgn="base" hangingPunct="1">
              <a:spcBef>
                <a:spcPct val="0"/>
              </a:spcBef>
              <a:spcAft>
                <a:spcPct val="0"/>
              </a:spcAft>
              <a:defRPr sz="1900" b="1">
                <a:solidFill>
                  <a:schemeClr val="tx2"/>
                </a:solidFill>
                <a:latin typeface="Arial" charset="0"/>
              </a:defRPr>
            </a:lvl8pPr>
            <a:lvl9pPr marL="1828607" algn="l" defTabSz="895255" rtl="0" eaLnBrk="1" fontAlgn="base" hangingPunct="1">
              <a:spcBef>
                <a:spcPct val="0"/>
              </a:spcBef>
              <a:spcAft>
                <a:spcPct val="0"/>
              </a:spcAft>
              <a:defRPr sz="1900" b="1">
                <a:solidFill>
                  <a:schemeClr val="tx2"/>
                </a:solidFill>
                <a:latin typeface="Arial" charset="0"/>
              </a:defRPr>
            </a:lvl9pPr>
          </a:lstStyle>
          <a:p>
            <a:pPr>
              <a:lnSpc>
                <a:spcPct val="100000"/>
              </a:lnSpc>
              <a:buClrTx/>
              <a:buSzTx/>
              <a:buFontTx/>
            </a:pPr>
            <a:r>
              <a:rPr lang="en-US" sz="4400" kern="0" dirty="0">
                <a:latin typeface="+mj-lt"/>
              </a:rPr>
              <a:t>CAREERS</a:t>
            </a:r>
          </a:p>
        </p:txBody>
      </p:sp>
      <p:sp>
        <p:nvSpPr>
          <p:cNvPr id="19" name="Rectangle 1026"/>
          <p:cNvSpPr txBox="1">
            <a:spLocks noChangeArrowheads="1"/>
          </p:cNvSpPr>
          <p:nvPr userDrawn="1"/>
        </p:nvSpPr>
        <p:spPr bwMode="auto">
          <a:xfrm>
            <a:off x="5093437" y="5320774"/>
            <a:ext cx="3777549" cy="6771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895255" rtl="0" eaLnBrk="1" fontAlgn="base" hangingPunct="1">
              <a:spcBef>
                <a:spcPct val="0"/>
              </a:spcBef>
              <a:spcAft>
                <a:spcPct val="0"/>
              </a:spcAft>
              <a:tabLst>
                <a:tab pos="269846" algn="l"/>
              </a:tabLst>
              <a:defRPr sz="2800" b="0" baseline="0">
                <a:solidFill>
                  <a:schemeClr val="tx1"/>
                </a:solidFill>
                <a:latin typeface="Arial" panose="020B0604020202020204" pitchFamily="34" charset="0"/>
                <a:ea typeface="+mj-ea"/>
                <a:cs typeface="Arial" panose="020B0604020202020204" pitchFamily="34" charset="0"/>
              </a:defRPr>
            </a:lvl1pPr>
            <a:lvl2pPr algn="l" defTabSz="895255" rtl="0" eaLnBrk="1" fontAlgn="base" hangingPunct="1">
              <a:spcBef>
                <a:spcPct val="0"/>
              </a:spcBef>
              <a:spcAft>
                <a:spcPct val="0"/>
              </a:spcAft>
              <a:defRPr sz="1900" b="1">
                <a:solidFill>
                  <a:schemeClr val="tx2"/>
                </a:solidFill>
                <a:latin typeface="Arial" charset="0"/>
              </a:defRPr>
            </a:lvl2pPr>
            <a:lvl3pPr algn="l" defTabSz="895255" rtl="0" eaLnBrk="1" fontAlgn="base" hangingPunct="1">
              <a:spcBef>
                <a:spcPct val="0"/>
              </a:spcBef>
              <a:spcAft>
                <a:spcPct val="0"/>
              </a:spcAft>
              <a:defRPr sz="1900" b="1">
                <a:solidFill>
                  <a:schemeClr val="tx2"/>
                </a:solidFill>
                <a:latin typeface="Arial" charset="0"/>
              </a:defRPr>
            </a:lvl3pPr>
            <a:lvl4pPr algn="l" defTabSz="895255" rtl="0" eaLnBrk="1" fontAlgn="base" hangingPunct="1">
              <a:spcBef>
                <a:spcPct val="0"/>
              </a:spcBef>
              <a:spcAft>
                <a:spcPct val="0"/>
              </a:spcAft>
              <a:defRPr sz="1900" b="1">
                <a:solidFill>
                  <a:schemeClr val="tx2"/>
                </a:solidFill>
                <a:latin typeface="Arial" charset="0"/>
              </a:defRPr>
            </a:lvl4pPr>
            <a:lvl5pPr algn="l" defTabSz="895255" rtl="0" eaLnBrk="1" fontAlgn="base" hangingPunct="1">
              <a:spcBef>
                <a:spcPct val="0"/>
              </a:spcBef>
              <a:spcAft>
                <a:spcPct val="0"/>
              </a:spcAft>
              <a:defRPr sz="1900" b="1">
                <a:solidFill>
                  <a:schemeClr val="tx2"/>
                </a:solidFill>
                <a:latin typeface="Arial" charset="0"/>
              </a:defRPr>
            </a:lvl5pPr>
            <a:lvl6pPr marL="457151" algn="l" defTabSz="895255" rtl="0" eaLnBrk="1" fontAlgn="base" hangingPunct="1">
              <a:spcBef>
                <a:spcPct val="0"/>
              </a:spcBef>
              <a:spcAft>
                <a:spcPct val="0"/>
              </a:spcAft>
              <a:defRPr sz="1900" b="1">
                <a:solidFill>
                  <a:schemeClr val="tx2"/>
                </a:solidFill>
                <a:latin typeface="Arial" charset="0"/>
              </a:defRPr>
            </a:lvl6pPr>
            <a:lvl7pPr marL="914303" algn="l" defTabSz="895255" rtl="0" eaLnBrk="1" fontAlgn="base" hangingPunct="1">
              <a:spcBef>
                <a:spcPct val="0"/>
              </a:spcBef>
              <a:spcAft>
                <a:spcPct val="0"/>
              </a:spcAft>
              <a:defRPr sz="1900" b="1">
                <a:solidFill>
                  <a:schemeClr val="tx2"/>
                </a:solidFill>
                <a:latin typeface="Arial" charset="0"/>
              </a:defRPr>
            </a:lvl7pPr>
            <a:lvl8pPr marL="1371454" algn="l" defTabSz="895255" rtl="0" eaLnBrk="1" fontAlgn="base" hangingPunct="1">
              <a:spcBef>
                <a:spcPct val="0"/>
              </a:spcBef>
              <a:spcAft>
                <a:spcPct val="0"/>
              </a:spcAft>
              <a:defRPr sz="1900" b="1">
                <a:solidFill>
                  <a:schemeClr val="tx2"/>
                </a:solidFill>
                <a:latin typeface="Arial" charset="0"/>
              </a:defRPr>
            </a:lvl8pPr>
            <a:lvl9pPr marL="1828607" algn="l" defTabSz="895255" rtl="0" eaLnBrk="1" fontAlgn="base" hangingPunct="1">
              <a:spcBef>
                <a:spcPct val="0"/>
              </a:spcBef>
              <a:spcAft>
                <a:spcPct val="0"/>
              </a:spcAft>
              <a:defRPr sz="1900" b="1">
                <a:solidFill>
                  <a:schemeClr val="tx2"/>
                </a:solidFill>
                <a:latin typeface="Arial" charset="0"/>
              </a:defRPr>
            </a:lvl9pPr>
          </a:lstStyle>
          <a:p>
            <a:pPr>
              <a:lnSpc>
                <a:spcPct val="100000"/>
              </a:lnSpc>
              <a:buClrTx/>
              <a:buSzTx/>
              <a:buFontTx/>
            </a:pPr>
            <a:r>
              <a:rPr lang="en-US" sz="4400" kern="0" dirty="0">
                <a:latin typeface="+mj-lt"/>
              </a:rPr>
              <a:t>ENTERPRISE</a:t>
            </a:r>
          </a:p>
        </p:txBody>
      </p:sp>
      <p:sp>
        <p:nvSpPr>
          <p:cNvPr id="21" name="Rectangle 1027"/>
          <p:cNvSpPr txBox="1">
            <a:spLocks noChangeArrowheads="1"/>
          </p:cNvSpPr>
          <p:nvPr userDrawn="1"/>
        </p:nvSpPr>
        <p:spPr bwMode="auto">
          <a:xfrm rot="16200000">
            <a:off x="4989782" y="4965213"/>
            <a:ext cx="606527" cy="307777"/>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255" rtl="0" eaLnBrk="1" fontAlgn="base" hangingPunct="1">
              <a:spcBef>
                <a:spcPct val="0"/>
              </a:spcBef>
              <a:spcAft>
                <a:spcPct val="0"/>
              </a:spcAft>
              <a:buClr>
                <a:schemeClr val="tx2"/>
              </a:buClr>
              <a:defRPr sz="1200" baseline="0">
                <a:solidFill>
                  <a:schemeClr val="tx1"/>
                </a:solidFill>
                <a:latin typeface="Arial" panose="020B0604020202020204" pitchFamily="34" charset="0"/>
                <a:ea typeface="+mj-ea"/>
                <a:cs typeface="Arial" panose="020B0604020202020204" pitchFamily="34" charset="0"/>
              </a:defRPr>
            </a:lvl1pPr>
            <a:lvl2pPr marL="193655" indent="-192067" algn="l" defTabSz="895255" rtl="0" eaLnBrk="1" fontAlgn="base" hangingPunct="1">
              <a:spcBef>
                <a:spcPct val="0"/>
              </a:spcBef>
              <a:spcAft>
                <a:spcPct val="0"/>
              </a:spcAft>
              <a:buClr>
                <a:schemeClr val="tx2"/>
              </a:buClr>
              <a:buSzPct val="125000"/>
              <a:buFont typeface="Arial" charset="0"/>
              <a:buChar char="▪"/>
              <a:defRPr sz="1600" baseline="0">
                <a:solidFill>
                  <a:schemeClr val="tx1"/>
                </a:solidFill>
                <a:latin typeface="Arial" panose="020B0604020202020204" pitchFamily="34" charset="0"/>
                <a:cs typeface="Arial" panose="020B0604020202020204" pitchFamily="34" charset="0"/>
              </a:defRPr>
            </a:lvl2pPr>
            <a:lvl3pPr marL="457151" indent="-261910"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3pPr>
            <a:lvl4pPr marL="614298" indent="-155558"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4pPr>
            <a:lvl5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Arial" panose="020B0604020202020204" pitchFamily="34" charset="0"/>
                <a:cs typeface="Arial" panose="020B0604020202020204" pitchFamily="34" charset="0"/>
              </a:defRPr>
            </a:lvl5pPr>
            <a:lvl6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nSpc>
                <a:spcPct val="100000"/>
              </a:lnSpc>
              <a:buSzTx/>
              <a:buFontTx/>
            </a:pPr>
            <a:r>
              <a:rPr lang="en-US" sz="2000" b="0" kern="0" dirty="0">
                <a:solidFill>
                  <a:schemeClr val="bg1"/>
                </a:solidFill>
                <a:latin typeface="+mj-lt"/>
              </a:rPr>
              <a:t>THE</a:t>
            </a:r>
          </a:p>
        </p:txBody>
      </p:sp>
      <p:sp>
        <p:nvSpPr>
          <p:cNvPr id="22" name="Rectangle 1027"/>
          <p:cNvSpPr txBox="1">
            <a:spLocks noChangeArrowheads="1"/>
          </p:cNvSpPr>
          <p:nvPr userDrawn="1"/>
        </p:nvSpPr>
        <p:spPr bwMode="auto">
          <a:xfrm>
            <a:off x="7744436" y="4846616"/>
            <a:ext cx="606527" cy="615553"/>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255" rtl="0" eaLnBrk="1" fontAlgn="base" hangingPunct="1">
              <a:spcBef>
                <a:spcPct val="0"/>
              </a:spcBef>
              <a:spcAft>
                <a:spcPct val="0"/>
              </a:spcAft>
              <a:buClr>
                <a:schemeClr val="tx2"/>
              </a:buClr>
              <a:defRPr sz="1200" baseline="0">
                <a:solidFill>
                  <a:schemeClr val="tx1"/>
                </a:solidFill>
                <a:latin typeface="Arial" panose="020B0604020202020204" pitchFamily="34" charset="0"/>
                <a:ea typeface="+mj-ea"/>
                <a:cs typeface="Arial" panose="020B0604020202020204" pitchFamily="34" charset="0"/>
              </a:defRPr>
            </a:lvl1pPr>
            <a:lvl2pPr marL="193655" indent="-192067" algn="l" defTabSz="895255" rtl="0" eaLnBrk="1" fontAlgn="base" hangingPunct="1">
              <a:spcBef>
                <a:spcPct val="0"/>
              </a:spcBef>
              <a:spcAft>
                <a:spcPct val="0"/>
              </a:spcAft>
              <a:buClr>
                <a:schemeClr val="tx2"/>
              </a:buClr>
              <a:buSzPct val="125000"/>
              <a:buFont typeface="Arial" charset="0"/>
              <a:buChar char="▪"/>
              <a:defRPr sz="1600" baseline="0">
                <a:solidFill>
                  <a:schemeClr val="tx1"/>
                </a:solidFill>
                <a:latin typeface="Arial" panose="020B0604020202020204" pitchFamily="34" charset="0"/>
                <a:cs typeface="Arial" panose="020B0604020202020204" pitchFamily="34" charset="0"/>
              </a:defRPr>
            </a:lvl2pPr>
            <a:lvl3pPr marL="457151" indent="-261910"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3pPr>
            <a:lvl4pPr marL="614298" indent="-155558"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4pPr>
            <a:lvl5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Arial" panose="020B0604020202020204" pitchFamily="34" charset="0"/>
                <a:cs typeface="Arial" panose="020B0604020202020204" pitchFamily="34" charset="0"/>
              </a:defRPr>
            </a:lvl5pPr>
            <a:lvl6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nSpc>
                <a:spcPct val="100000"/>
              </a:lnSpc>
              <a:buSzTx/>
              <a:buFontTx/>
            </a:pPr>
            <a:r>
              <a:rPr lang="en-US" sz="4000" b="0" kern="0" dirty="0">
                <a:solidFill>
                  <a:schemeClr val="bg1"/>
                </a:solidFill>
                <a:latin typeface="+mj-lt"/>
              </a:rPr>
              <a:t>&amp;</a:t>
            </a:r>
          </a:p>
        </p:txBody>
      </p:sp>
      <p:sp>
        <p:nvSpPr>
          <p:cNvPr id="23" name="Rectangle 1027"/>
          <p:cNvSpPr txBox="1">
            <a:spLocks noChangeArrowheads="1"/>
          </p:cNvSpPr>
          <p:nvPr userDrawn="1"/>
        </p:nvSpPr>
        <p:spPr bwMode="auto">
          <a:xfrm>
            <a:off x="6470741" y="5900172"/>
            <a:ext cx="1848452" cy="430887"/>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895255" rtl="0" eaLnBrk="1" fontAlgn="base" hangingPunct="1">
              <a:spcBef>
                <a:spcPct val="0"/>
              </a:spcBef>
              <a:spcAft>
                <a:spcPct val="0"/>
              </a:spcAft>
              <a:buClr>
                <a:schemeClr val="tx2"/>
              </a:buClr>
              <a:defRPr sz="1200" baseline="0">
                <a:solidFill>
                  <a:schemeClr val="tx1"/>
                </a:solidFill>
                <a:latin typeface="Arial" panose="020B0604020202020204" pitchFamily="34" charset="0"/>
                <a:ea typeface="+mj-ea"/>
                <a:cs typeface="Arial" panose="020B0604020202020204" pitchFamily="34" charset="0"/>
              </a:defRPr>
            </a:lvl1pPr>
            <a:lvl2pPr marL="193655" indent="-192067" algn="l" defTabSz="895255" rtl="0" eaLnBrk="1" fontAlgn="base" hangingPunct="1">
              <a:spcBef>
                <a:spcPct val="0"/>
              </a:spcBef>
              <a:spcAft>
                <a:spcPct val="0"/>
              </a:spcAft>
              <a:buClr>
                <a:schemeClr val="tx2"/>
              </a:buClr>
              <a:buSzPct val="125000"/>
              <a:buFont typeface="Arial" charset="0"/>
              <a:buChar char="▪"/>
              <a:defRPr sz="1600" baseline="0">
                <a:solidFill>
                  <a:schemeClr val="tx1"/>
                </a:solidFill>
                <a:latin typeface="Arial" panose="020B0604020202020204" pitchFamily="34" charset="0"/>
                <a:cs typeface="Arial" panose="020B0604020202020204" pitchFamily="34" charset="0"/>
              </a:defRPr>
            </a:lvl2pPr>
            <a:lvl3pPr marL="457151" indent="-261910"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3pPr>
            <a:lvl4pPr marL="614298" indent="-155558"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Arial" panose="020B0604020202020204" pitchFamily="34" charset="0"/>
                <a:cs typeface="Arial" panose="020B0604020202020204" pitchFamily="34" charset="0"/>
              </a:defRPr>
            </a:lvl4pPr>
            <a:lvl5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Arial" panose="020B0604020202020204" pitchFamily="34" charset="0"/>
                <a:cs typeface="Arial" panose="020B0604020202020204" pitchFamily="34" charset="0"/>
              </a:defRPr>
            </a:lvl5pPr>
            <a:lvl6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nSpc>
                <a:spcPct val="100000"/>
              </a:lnSpc>
              <a:buSzTx/>
              <a:buFontTx/>
            </a:pPr>
            <a:r>
              <a:rPr lang="en-US" sz="2800" b="0" kern="0" dirty="0">
                <a:solidFill>
                  <a:schemeClr val="bg1"/>
                </a:solidFill>
                <a:latin typeface="+mj-lt"/>
              </a:rPr>
              <a:t>COMPANY</a:t>
            </a:r>
          </a:p>
        </p:txBody>
      </p:sp>
    </p:spTree>
    <p:extLst>
      <p:ext uri="{BB962C8B-B14F-4D97-AF65-F5344CB8AC3E}">
        <p14:creationId xmlns:p14="http://schemas.microsoft.com/office/powerpoint/2010/main" val="863984244"/>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78323164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59"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4" name="Title Placeholder 2"/>
          <p:cNvSpPr>
            <a:spLocks noGrp="1" noChangeArrowheads="1"/>
          </p:cNvSpPr>
          <p:nvPr>
            <p:ph type="title"/>
          </p:nvPr>
        </p:nvSpPr>
        <p:spPr bwMode="auto">
          <a:xfrm>
            <a:off x="442118" y="230188"/>
            <a:ext cx="7211749"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3200"/>
            </a:lvl1pPr>
          </a:lstStyle>
          <a:p>
            <a:pPr lvl="0"/>
            <a:r>
              <a:rPr lang="en-US" noProof="0" dirty="0"/>
              <a:t>Click to edit Master title style</a:t>
            </a:r>
          </a:p>
        </p:txBody>
      </p:sp>
      <p:sp>
        <p:nvSpPr>
          <p:cNvPr id="3" name="Content Placeholder 2"/>
          <p:cNvSpPr>
            <a:spLocks noGrp="1"/>
          </p:cNvSpPr>
          <p:nvPr>
            <p:ph sz="quarter" idx="10"/>
          </p:nvPr>
        </p:nvSpPr>
        <p:spPr>
          <a:xfrm>
            <a:off x="442118" y="1316038"/>
            <a:ext cx="8226394" cy="1846659"/>
          </a:xfrm>
        </p:spPr>
        <p:txBody>
          <a:bodyPr/>
          <a:lstStyle>
            <a:lvl1pPr>
              <a:defRPr sz="2400"/>
            </a:lvl1pPr>
            <a:lvl2pPr>
              <a:defRPr sz="24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3405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4140969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80"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442118" y="230187"/>
            <a:ext cx="7211749" cy="292388"/>
          </a:xfrm>
        </p:spPr>
        <p:txBody>
          <a:bodyPr/>
          <a:lstStyle>
            <a:lvl1pPr>
              <a:defRPr/>
            </a:lvl1pPr>
          </a:lstStyle>
          <a:p>
            <a:r>
              <a:rPr lang="en-US"/>
              <a:t>Click to edit Master title style</a:t>
            </a:r>
            <a:endParaRPr lang="en-GB" dirty="0"/>
          </a:p>
        </p:txBody>
      </p:sp>
    </p:spTree>
    <p:extLst>
      <p:ext uri="{BB962C8B-B14F-4D97-AF65-F5344CB8AC3E}">
        <p14:creationId xmlns:p14="http://schemas.microsoft.com/office/powerpoint/2010/main" val="164606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1 line) and Content">
    <p:spTree>
      <p:nvGrpSpPr>
        <p:cNvPr id="1" name=""/>
        <p:cNvGrpSpPr/>
        <p:nvPr/>
      </p:nvGrpSpPr>
      <p:grpSpPr>
        <a:xfrm>
          <a:off x="0" y="0"/>
          <a:ext cx="0" cy="0"/>
          <a:chOff x="0" y="0"/>
          <a:chExt cx="0" cy="0"/>
        </a:xfrm>
      </p:grpSpPr>
      <p:graphicFrame>
        <p:nvGraphicFramePr>
          <p:cNvPr id="29" name="Object 28" hidden="1"/>
          <p:cNvGraphicFramePr>
            <a:graphicFrameLocks noChangeAspect="1"/>
          </p:cNvGraphicFramePr>
          <p:nvPr userDrawn="1">
            <p:custDataLst>
              <p:tags r:id="rId2"/>
            </p:custDataLst>
            <p:extLst>
              <p:ext uri="{D42A27DB-BD31-4B8C-83A1-F6EECF244321}">
                <p14:modId xmlns:p14="http://schemas.microsoft.com/office/powerpoint/2010/main" val="29661637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205"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Text Placeholder 2"/>
          <p:cNvSpPr>
            <a:spLocks noGrp="1"/>
          </p:cNvSpPr>
          <p:nvPr>
            <p:ph idx="1" hasCustomPrompt="1"/>
          </p:nvPr>
        </p:nvSpPr>
        <p:spPr bwMode="auto">
          <a:xfrm>
            <a:off x="546089" y="1818053"/>
            <a:ext cx="627767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defRPr sz="1600">
                <a:solidFill>
                  <a:schemeClr val="tx1"/>
                </a:solidFill>
              </a:defRPr>
            </a:lvl1pPr>
          </a:lstStyle>
          <a:p>
            <a:pPr lvl="0"/>
            <a:r>
              <a:rPr lang="en-US" dirty="0"/>
              <a:t>Click to edit Master text styles</a:t>
            </a:r>
          </a:p>
        </p:txBody>
      </p:sp>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Tree>
    <p:extLst>
      <p:ext uri="{BB962C8B-B14F-4D97-AF65-F5344CB8AC3E}">
        <p14:creationId xmlns:p14="http://schemas.microsoft.com/office/powerpoint/2010/main" val="278217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26"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NULL"/><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1.xml"/><Relationship Id="rId6" Type="http://schemas.openxmlformats.org/officeDocument/2006/relationships/vmlDrawing" Target="../drawings/vmlDrawing1.v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theme" Target="../theme/theme1.x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slideLayout" Target="../slideLayouts/slideLayout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4039115784"/>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269" name="think-cell Slide" r:id="rId24" imgW="270" imgH="270" progId="TCLayout.ActiveDocument.1">
                  <p:embed/>
                </p:oleObj>
              </mc:Choice>
              <mc:Fallback>
                <p:oleObj name="think-cell Slide" r:id="rId24" imgW="270" imgH="270" progId="TCLayout.ActiveDocument.1">
                  <p:embed/>
                  <p:pic>
                    <p:nvPicPr>
                      <p:cNvPr id="0" name=""/>
                      <p:cNvPicPr/>
                      <p:nvPr/>
                    </p:nvPicPr>
                    <p:blipFill>
                      <a:blip r:embed="rId25"/>
                      <a:stretch>
                        <a:fillRect/>
                      </a:stretch>
                    </p:blipFill>
                    <p:spPr>
                      <a:xfrm>
                        <a:off x="0" y="0"/>
                        <a:ext cx="158750" cy="158750"/>
                      </a:xfrm>
                      <a:prstGeom prst="rect">
                        <a:avLst/>
                      </a:prstGeom>
                    </p:spPr>
                  </p:pic>
                </p:oleObj>
              </mc:Fallback>
            </mc:AlternateContent>
          </a:graphicData>
        </a:graphic>
      </p:graphicFrame>
      <p:sp>
        <p:nvSpPr>
          <p:cNvPr id="62" name="SlideLogoSeparator"/>
          <p:cNvSpPr>
            <a:spLocks noChangeArrowheads="1"/>
          </p:cNvSpPr>
          <p:nvPr userDrawn="1">
            <p:custDataLst>
              <p:tags r:id="rId8"/>
            </p:custDataLst>
          </p:nvPr>
        </p:nvSpPr>
        <p:spPr bwMode="auto">
          <a:xfrm>
            <a:off x="8418124" y="6435345"/>
            <a:ext cx="40076" cy="1717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ctr">
            <a:spAutoFit/>
          </a:bodyPr>
          <a:lstStyle/>
          <a:p>
            <a:pPr algn="r" defTabSz="895350"/>
            <a:r>
              <a:rPr lang="en-US" sz="1200" dirty="0">
                <a:solidFill>
                  <a:schemeClr val="tx1"/>
                </a:solidFill>
                <a:latin typeface="+mn-lt"/>
              </a:rPr>
              <a:t>|</a:t>
            </a:r>
          </a:p>
        </p:txBody>
      </p:sp>
      <p:sp>
        <p:nvSpPr>
          <p:cNvPr id="1034" name="Working Draft" hidden="1"/>
          <p:cNvSpPr txBox="1">
            <a:spLocks noChangeArrowheads="1"/>
          </p:cNvSpPr>
          <p:nvPr/>
        </p:nvSpPr>
        <p:spPr bwMode="auto">
          <a:xfrm rot="5400000">
            <a:off x="8041194" y="1943830"/>
            <a:ext cx="1700787" cy="8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US" sz="600" baseline="0" noProof="0">
                <a:latin typeface="+mn-lt"/>
                <a:ea typeface="+mn-ea"/>
              </a:rPr>
              <a:t>Last Modified 9/13/2015 5:31 PM India Standard Time</a:t>
            </a:r>
            <a:endParaRPr lang="en-US" baseline="0" noProof="0">
              <a:latin typeface="+mn-lt"/>
              <a:ea typeface="+mn-ea"/>
            </a:endParaRPr>
          </a:p>
        </p:txBody>
      </p:sp>
      <p:sp>
        <p:nvSpPr>
          <p:cNvPr id="1035" name="Printed" hidden="1"/>
          <p:cNvSpPr txBox="1">
            <a:spLocks noChangeArrowheads="1"/>
          </p:cNvSpPr>
          <p:nvPr/>
        </p:nvSpPr>
        <p:spPr bwMode="auto">
          <a:xfrm rot="5400000">
            <a:off x="8109323" y="4117656"/>
            <a:ext cx="1564531" cy="858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en-GB" sz="600" baseline="0" noProof="0">
                <a:latin typeface="+mn-lt"/>
                <a:ea typeface="+mn-ea"/>
              </a:rPr>
              <a:t>Printed 14/07/2015 18:15 GMT Standard Time</a:t>
            </a:r>
            <a:endParaRPr lang="en-US" baseline="0" noProof="0">
              <a:latin typeface="+mn-lt"/>
              <a:ea typeface="+mn-ea"/>
            </a:endParaRPr>
          </a:p>
        </p:txBody>
      </p:sp>
      <p:sp>
        <p:nvSpPr>
          <p:cNvPr id="1036" name="Rectangle 286"/>
          <p:cNvSpPr>
            <a:spLocks noGrp="1" noChangeArrowheads="1"/>
          </p:cNvSpPr>
          <p:nvPr>
            <p:ph type="body" idx="1"/>
          </p:nvPr>
        </p:nvSpPr>
        <p:spPr bwMode="auto">
          <a:xfrm>
            <a:off x="2296318" y="2519678"/>
            <a:ext cx="4302125" cy="1231106"/>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9" name="Title Placeholder 2"/>
          <p:cNvSpPr>
            <a:spLocks noGrp="1" noChangeArrowheads="1"/>
          </p:cNvSpPr>
          <p:nvPr>
            <p:ph type="title"/>
          </p:nvPr>
        </p:nvSpPr>
        <p:spPr bwMode="auto">
          <a:xfrm>
            <a:off x="442120" y="230188"/>
            <a:ext cx="7211748" cy="2923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dirty="0"/>
              <a:t>Click to edit Master title style</a:t>
            </a:r>
          </a:p>
        </p:txBody>
      </p:sp>
      <p:sp>
        <p:nvSpPr>
          <p:cNvPr id="10" name="McK 1. On-page tracker" hidden="1"/>
          <p:cNvSpPr>
            <a:spLocks noChangeArrowheads="1"/>
          </p:cNvSpPr>
          <p:nvPr/>
        </p:nvSpPr>
        <p:spPr bwMode="auto">
          <a:xfrm>
            <a:off x="171451" y="17463"/>
            <a:ext cx="80310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sz="1400" baseline="0" noProof="0" dirty="0">
                <a:solidFill>
                  <a:srgbClr val="808080"/>
                </a:solidFill>
                <a:latin typeface="+mn-lt"/>
                <a:ea typeface="+mj-ea"/>
              </a:rPr>
              <a:t>TRACKER</a:t>
            </a:r>
          </a:p>
        </p:txBody>
      </p:sp>
      <p:sp>
        <p:nvSpPr>
          <p:cNvPr id="11" name="McK 3. Unit of measure" hidden="1"/>
          <p:cNvSpPr txBox="1">
            <a:spLocks noChangeArrowheads="1"/>
          </p:cNvSpPr>
          <p:nvPr/>
        </p:nvSpPr>
        <p:spPr bwMode="auto">
          <a:xfrm>
            <a:off x="168317" y="531814"/>
            <a:ext cx="8618537" cy="24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noProof="0" dirty="0">
                <a:solidFill>
                  <a:srgbClr val="808080"/>
                </a:solidFill>
                <a:latin typeface="+mn-lt"/>
              </a:rPr>
              <a:t>Unit of measure</a:t>
            </a:r>
          </a:p>
        </p:txBody>
      </p:sp>
      <p:grpSp>
        <p:nvGrpSpPr>
          <p:cNvPr id="15" name="ACET" hidden="1"/>
          <p:cNvGrpSpPr>
            <a:grpSpLocks/>
          </p:cNvGrpSpPr>
          <p:nvPr/>
        </p:nvGrpSpPr>
        <p:grpSpPr bwMode="auto">
          <a:xfrm>
            <a:off x="2296318" y="1955958"/>
            <a:ext cx="4264025" cy="508000"/>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18288" anchor="b">
              <a:spAutoFit/>
            </a:bodyPr>
            <a:lstStyle/>
            <a:p>
              <a:r>
                <a:rPr lang="en-US" b="1" baseline="0" noProof="0">
                  <a:latin typeface="+mn-lt"/>
                  <a:ea typeface="+mn-ea"/>
                </a:rPr>
                <a:t>Title</a:t>
              </a:r>
            </a:p>
            <a:p>
              <a:r>
                <a:rPr lang="en-US" baseline="0" noProof="0" dirty="0">
                  <a:solidFill>
                    <a:srgbClr val="808080"/>
                  </a:solidFill>
                  <a:latin typeface="+mn-lt"/>
                  <a:ea typeface="+mn-ea"/>
                </a:rPr>
                <a:t>Unit of measure</a:t>
              </a:r>
            </a:p>
          </p:txBody>
        </p:sp>
      </p:grpSp>
      <p:grpSp>
        <p:nvGrpSpPr>
          <p:cNvPr id="23" name="LegendBoxes" hidden="1"/>
          <p:cNvGrpSpPr>
            <a:grpSpLocks/>
          </p:cNvGrpSpPr>
          <p:nvPr/>
        </p:nvGrpSpPr>
        <p:grpSpPr bwMode="auto">
          <a:xfrm>
            <a:off x="8026400" y="668334"/>
            <a:ext cx="763588" cy="996951"/>
            <a:chOff x="4936" y="176"/>
            <a:chExt cx="481" cy="628"/>
          </a:xfrm>
        </p:grpSpPr>
        <p:sp>
          <p:nvSpPr>
            <p:cNvPr id="2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2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mn-lt"/>
              </a:endParaRPr>
            </a:p>
          </p:txBody>
        </p:sp>
        <p:sp>
          <p:nvSpPr>
            <p:cNvPr id="2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2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mn-lt"/>
              </a:endParaRPr>
            </a:p>
          </p:txBody>
        </p:sp>
        <p:sp>
          <p:nvSpPr>
            <p:cNvPr id="2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2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mn-lt"/>
              </a:endParaRPr>
            </a:p>
          </p:txBody>
        </p:sp>
        <p:sp>
          <p:nvSpPr>
            <p:cNvPr id="3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3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mn-lt"/>
              </a:endParaRPr>
            </a:p>
          </p:txBody>
        </p:sp>
      </p:grpSp>
      <p:grpSp>
        <p:nvGrpSpPr>
          <p:cNvPr id="32" name="LegendLines" hidden="1"/>
          <p:cNvGrpSpPr>
            <a:grpSpLocks/>
          </p:cNvGrpSpPr>
          <p:nvPr/>
        </p:nvGrpSpPr>
        <p:grpSpPr bwMode="auto">
          <a:xfrm>
            <a:off x="7718425" y="668333"/>
            <a:ext cx="1071563" cy="730251"/>
            <a:chOff x="4750" y="176"/>
            <a:chExt cx="675" cy="460"/>
          </a:xfrm>
        </p:grpSpPr>
        <p:sp>
          <p:nvSpPr>
            <p:cNvPr id="3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latin typeface="+mn-lt"/>
              </a:endParaRPr>
            </a:p>
          </p:txBody>
        </p:sp>
        <p:sp>
          <p:nvSpPr>
            <p:cNvPr id="3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latin typeface="+mn-lt"/>
              </a:endParaRPr>
            </a:p>
          </p:txBody>
        </p:sp>
        <p:sp>
          <p:nvSpPr>
            <p:cNvPr id="3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latin typeface="+mn-lt"/>
              </a:endParaRPr>
            </a:p>
          </p:txBody>
        </p:sp>
        <p:sp>
          <p:nvSpPr>
            <p:cNvPr id="3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3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sp>
          <p:nvSpPr>
            <p:cNvPr id="3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a:latin typeface="+mn-lt"/>
                </a:rPr>
                <a:t>Legend</a:t>
              </a:r>
            </a:p>
          </p:txBody>
        </p:sp>
      </p:grpSp>
      <p:grpSp>
        <p:nvGrpSpPr>
          <p:cNvPr id="39" name="McKSticker" hidden="1"/>
          <p:cNvGrpSpPr/>
          <p:nvPr/>
        </p:nvGrpSpPr>
        <p:grpSpPr bwMode="auto">
          <a:xfrm>
            <a:off x="7792856" y="668333"/>
            <a:ext cx="997132" cy="212366"/>
            <a:chOff x="7743643" y="285750"/>
            <a:chExt cx="997132" cy="212366"/>
          </a:xfrm>
        </p:grpSpPr>
        <p:sp>
          <p:nvSpPr>
            <p:cNvPr id="40" name="StickerRectangle"/>
            <p:cNvSpPr>
              <a:spLocks noChangeArrowheads="1"/>
            </p:cNvSpPr>
            <p:nvPr/>
          </p:nvSpPr>
          <p:spPr bwMode="auto">
            <a:xfrm>
              <a:off x="7743643" y="285750"/>
              <a:ext cx="997132" cy="212366"/>
            </a:xfrm>
            <a:prstGeom prst="leftRightArrow">
              <a:avLst>
                <a:gd name="adj1" fmla="val 100000"/>
                <a:gd name="adj2" fmla="val 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27432" tIns="0" rIns="0" bIns="27432">
              <a:spAutoFit/>
            </a:bodyPr>
            <a:lstStyle/>
            <a:p>
              <a:pPr algn="r" defTabSz="895255">
                <a:buClr>
                  <a:schemeClr val="tx2"/>
                </a:buClr>
              </a:pPr>
              <a:r>
                <a:rPr lang="en-US" sz="1200" dirty="0">
                  <a:solidFill>
                    <a:srgbClr val="808080"/>
                  </a:solidFill>
                  <a:latin typeface="+mn-lt"/>
                </a:rPr>
                <a:t>PRELIMINARY</a:t>
              </a:r>
            </a:p>
          </p:txBody>
        </p:sp>
        <p:cxnSp>
          <p:nvCxnSpPr>
            <p:cNvPr id="41" name="AutoShape 31"/>
            <p:cNvCxnSpPr>
              <a:cxnSpLocks noChangeShapeType="1"/>
              <a:stCxn id="40" idx="2"/>
              <a:endCxn id="40" idx="4"/>
            </p:cNvCxnSpPr>
            <p:nvPr/>
          </p:nvCxnSpPr>
          <p:spPr bwMode="auto">
            <a:xfrm>
              <a:off x="7743643"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xmlns="">
                  <a:noFill/>
                </a14:hiddenFill>
              </a:ext>
            </a:extLst>
          </p:spPr>
        </p:cxnSp>
        <p:cxnSp>
          <p:nvCxnSpPr>
            <p:cNvPr id="42" name="AutoShape 32"/>
            <p:cNvCxnSpPr>
              <a:cxnSpLocks noChangeShapeType="1"/>
              <a:stCxn id="40" idx="4"/>
              <a:endCxn id="40" idx="6"/>
            </p:cNvCxnSpPr>
            <p:nvPr/>
          </p:nvCxnSpPr>
          <p:spPr bwMode="auto">
            <a:xfrm>
              <a:off x="7743643" y="498116"/>
              <a:ext cx="997132" cy="0"/>
            </a:xfrm>
            <a:prstGeom prst="straightConnector1">
              <a:avLst/>
            </a:prstGeom>
            <a:noFill/>
            <a:ln w="25400">
              <a:solidFill>
                <a:srgbClr val="808080"/>
              </a:solidFill>
              <a:round/>
              <a:headEnd/>
              <a:tailEnd/>
            </a:ln>
            <a:extLst>
              <a:ext uri="{909E8E84-426E-40dd-AFC4-6F175D3DCCD1}">
                <a14:hiddenFill xmlns:a14="http://schemas.microsoft.com/office/drawing/2010/main" xmlns="">
                  <a:noFill/>
                </a14:hiddenFill>
              </a:ext>
            </a:extLst>
          </p:spPr>
        </p:cxnSp>
      </p:grpSp>
      <p:grpSp>
        <p:nvGrpSpPr>
          <p:cNvPr id="64" name="LegendMoons" hidden="1"/>
          <p:cNvGrpSpPr/>
          <p:nvPr/>
        </p:nvGrpSpPr>
        <p:grpSpPr bwMode="auto">
          <a:xfrm>
            <a:off x="7959558" y="668333"/>
            <a:ext cx="830430" cy="1306516"/>
            <a:chOff x="7769225" y="2105025"/>
            <a:chExt cx="830430" cy="1306516"/>
          </a:xfrm>
        </p:grpSpPr>
        <p:grpSp>
          <p:nvGrpSpPr>
            <p:cNvPr id="65" name="MoonLegend1"/>
            <p:cNvGrpSpPr>
              <a:grpSpLocks noChangeAspect="1"/>
            </p:cNvGrpSpPr>
            <p:nvPr>
              <p:custDataLst>
                <p:tags r:id="rId9"/>
              </p:custDataLst>
            </p:nvPr>
          </p:nvGrpSpPr>
          <p:grpSpPr bwMode="auto">
            <a:xfrm>
              <a:off x="7769225" y="2105025"/>
              <a:ext cx="209550" cy="209551"/>
              <a:chOff x="4533" y="183"/>
              <a:chExt cx="144" cy="144"/>
            </a:xfrm>
          </p:grpSpPr>
          <p:sp>
            <p:nvSpPr>
              <p:cNvPr id="83" name="Oval 38"/>
              <p:cNvSpPr>
                <a:spLocks noChangeAspect="1" noChangeArrowheads="1"/>
              </p:cNvSpPr>
              <p:nvPr>
                <p:custDataLst>
                  <p:tags r:id="rId22"/>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sp>
            <p:nvSpPr>
              <p:cNvPr id="84" name="Arc 39"/>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grpSp>
        <p:grpSp>
          <p:nvGrpSpPr>
            <p:cNvPr id="66" name="MoonLegend2"/>
            <p:cNvGrpSpPr>
              <a:grpSpLocks noChangeAspect="1"/>
            </p:cNvGrpSpPr>
            <p:nvPr>
              <p:custDataLst>
                <p:tags r:id="rId10"/>
              </p:custDataLst>
            </p:nvPr>
          </p:nvGrpSpPr>
          <p:grpSpPr bwMode="auto">
            <a:xfrm>
              <a:off x="7769225" y="2379266"/>
              <a:ext cx="209550" cy="209551"/>
              <a:chOff x="1694" y="2044"/>
              <a:chExt cx="160" cy="160"/>
            </a:xfrm>
          </p:grpSpPr>
          <p:sp>
            <p:nvSpPr>
              <p:cNvPr id="81" name="Oval 41"/>
              <p:cNvSpPr>
                <a:spLocks noChangeAspect="1" noChangeArrowheads="1"/>
              </p:cNvSpPr>
              <p:nvPr>
                <p:custDataLst>
                  <p:tags r:id="rId20"/>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sp>
            <p:nvSpPr>
              <p:cNvPr id="82" name="Arc 42"/>
              <p:cNvSpPr>
                <a:spLocks noChangeAspect="1"/>
              </p:cNvSpPr>
              <p:nvPr>
                <p:custDataLst>
                  <p:tags r:id="rId21"/>
                </p:custDataLst>
              </p:nvPr>
            </p:nvSpPr>
            <p:spPr bwMode="auto">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grpSp>
        <p:grpSp>
          <p:nvGrpSpPr>
            <p:cNvPr id="67" name="MoonLegend4"/>
            <p:cNvGrpSpPr>
              <a:grpSpLocks noChangeAspect="1"/>
            </p:cNvGrpSpPr>
            <p:nvPr>
              <p:custDataLst>
                <p:tags r:id="rId11"/>
              </p:custDataLst>
            </p:nvPr>
          </p:nvGrpSpPr>
          <p:grpSpPr bwMode="auto">
            <a:xfrm>
              <a:off x="7769225" y="2927748"/>
              <a:ext cx="209550" cy="209551"/>
              <a:chOff x="4495" y="1198"/>
              <a:chExt cx="160" cy="160"/>
            </a:xfrm>
          </p:grpSpPr>
          <p:sp>
            <p:nvSpPr>
              <p:cNvPr id="79"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sp>
            <p:nvSpPr>
              <p:cNvPr id="80"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grpSp>
        <p:grpSp>
          <p:nvGrpSpPr>
            <p:cNvPr id="68" name="MoonLegend5"/>
            <p:cNvGrpSpPr>
              <a:grpSpLocks noChangeAspect="1"/>
            </p:cNvGrpSpPr>
            <p:nvPr>
              <p:custDataLst>
                <p:tags r:id="rId12"/>
              </p:custDataLst>
            </p:nvPr>
          </p:nvGrpSpPr>
          <p:grpSpPr bwMode="auto">
            <a:xfrm>
              <a:off x="7769225" y="3201990"/>
              <a:ext cx="209550" cy="209551"/>
              <a:chOff x="4495" y="1440"/>
              <a:chExt cx="160" cy="160"/>
            </a:xfrm>
          </p:grpSpPr>
          <p:sp>
            <p:nvSpPr>
              <p:cNvPr id="77"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sp>
            <p:nvSpPr>
              <p:cNvPr id="78"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grpSp>
        <p:sp>
          <p:nvSpPr>
            <p:cNvPr id="69"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dirty="0">
                  <a:latin typeface="+mn-lt"/>
                </a:rPr>
                <a:t>Legend</a:t>
              </a:r>
            </a:p>
          </p:txBody>
        </p:sp>
        <p:sp>
          <p:nvSpPr>
            <p:cNvPr id="70"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dirty="0">
                  <a:latin typeface="+mn-lt"/>
                </a:rPr>
                <a:t>Legend</a:t>
              </a:r>
            </a:p>
          </p:txBody>
        </p:sp>
        <p:sp>
          <p:nvSpPr>
            <p:cNvPr id="71"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dirty="0">
                  <a:latin typeface="+mn-lt"/>
                </a:rPr>
                <a:t>Legend</a:t>
              </a:r>
            </a:p>
          </p:txBody>
        </p:sp>
        <p:sp>
          <p:nvSpPr>
            <p:cNvPr id="72"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dirty="0">
                  <a:latin typeface="+mn-lt"/>
                </a:rPr>
                <a:t>Legend</a:t>
              </a:r>
            </a:p>
          </p:txBody>
        </p:sp>
        <p:sp>
          <p:nvSpPr>
            <p:cNvPr id="73"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895255">
                <a:buClr>
                  <a:schemeClr val="tx2"/>
                </a:buClr>
              </a:pPr>
              <a:r>
                <a:rPr lang="en-US" sz="1200" dirty="0">
                  <a:latin typeface="+mn-lt"/>
                </a:rPr>
                <a:t>Legend</a:t>
              </a:r>
            </a:p>
          </p:txBody>
        </p:sp>
        <p:grpSp>
          <p:nvGrpSpPr>
            <p:cNvPr id="74" name="MoonLegend3"/>
            <p:cNvGrpSpPr>
              <a:grpSpLocks noChangeAspect="1"/>
            </p:cNvGrpSpPr>
            <p:nvPr>
              <p:custDataLst>
                <p:tags r:id="rId13"/>
              </p:custDataLst>
            </p:nvPr>
          </p:nvGrpSpPr>
          <p:grpSpPr bwMode="auto">
            <a:xfrm>
              <a:off x="7769225" y="2653507"/>
              <a:ext cx="209550" cy="209551"/>
              <a:chOff x="4495" y="1198"/>
              <a:chExt cx="160" cy="160"/>
            </a:xfrm>
          </p:grpSpPr>
          <p:sp>
            <p:nvSpPr>
              <p:cNvPr id="75" name="Oval 47"/>
              <p:cNvSpPr>
                <a:spLocks noChangeAspect="1" noChangeArrowheads="1"/>
              </p:cNvSpPr>
              <p:nvPr>
                <p:custDataLst>
                  <p:tags r:id="rId14"/>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sp>
            <p:nvSpPr>
              <p:cNvPr id="76"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latin typeface="HelveticaNeueLT Pro 45 Lt"/>
                  <a:sym typeface="HelveticaNeueLT Pro 45 Lt"/>
                </a:endParaRPr>
              </a:p>
            </p:txBody>
          </p:sp>
        </p:grpSp>
      </p:grpSp>
      <p:grpSp>
        <p:nvGrpSpPr>
          <p:cNvPr id="58" name="McK Slide Elements" hidden="1"/>
          <p:cNvGrpSpPr>
            <a:grpSpLocks/>
          </p:cNvGrpSpPr>
          <p:nvPr userDrawn="1"/>
        </p:nvGrpSpPr>
        <p:grpSpPr bwMode="auto">
          <a:xfrm>
            <a:off x="168317" y="6115071"/>
            <a:ext cx="8621671" cy="500064"/>
            <a:chOff x="73" y="3836"/>
            <a:chExt cx="5593" cy="315"/>
          </a:xfrm>
        </p:grpSpPr>
        <p:sp>
          <p:nvSpPr>
            <p:cNvPr id="59" name="McK 4. Footnote"/>
            <p:cNvSpPr txBox="1">
              <a:spLocks noChangeArrowheads="1"/>
            </p:cNvSpPr>
            <p:nvPr/>
          </p:nvSpPr>
          <p:spPr bwMode="auto">
            <a:xfrm>
              <a:off x="73" y="3836"/>
              <a:ext cx="5593" cy="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nchorCtr="0">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noProof="0">
                  <a:latin typeface="+mn-lt"/>
                </a:rPr>
                <a:t>1 Footnote</a:t>
              </a:r>
              <a:endParaRPr lang="en-US" sz="1000" baseline="0" noProof="0" dirty="0">
                <a:latin typeface="+mn-lt"/>
              </a:endParaRPr>
            </a:p>
          </p:txBody>
        </p:sp>
        <p:sp>
          <p:nvSpPr>
            <p:cNvPr id="60" name="McK 5. Source"/>
            <p:cNvSpPr>
              <a:spLocks noChangeArrowheads="1"/>
            </p:cNvSpPr>
            <p:nvPr/>
          </p:nvSpPr>
          <p:spPr bwMode="auto">
            <a:xfrm>
              <a:off x="75" y="4054"/>
              <a:ext cx="5292" cy="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ctr" anchorCtr="0">
              <a:spAutoFit/>
            </a:bodyPr>
            <a:lstStyle/>
            <a:p>
              <a:pPr marL="457200" indent="-457200" defTabSz="895255">
                <a:tabLst/>
              </a:pPr>
              <a:r>
                <a:rPr lang="en-US" sz="1000" baseline="0" noProof="0" dirty="0">
                  <a:solidFill>
                    <a:schemeClr val="bg1"/>
                  </a:solidFill>
                  <a:latin typeface="+mn-lt"/>
                </a:rPr>
                <a:t>Source</a:t>
              </a:r>
              <a:r>
                <a:rPr lang="en-US" sz="1000" baseline="0" noProof="0">
                  <a:solidFill>
                    <a:schemeClr val="bg1"/>
                  </a:solidFill>
                  <a:latin typeface="+mn-lt"/>
                </a:rPr>
                <a:t>: Source</a:t>
              </a:r>
              <a:endParaRPr lang="en-US" sz="1000" baseline="0" noProof="0" dirty="0">
                <a:solidFill>
                  <a:schemeClr val="bg1"/>
                </a:solidFill>
                <a:latin typeface="+mn-lt"/>
              </a:endParaRPr>
            </a:p>
          </p:txBody>
        </p:sp>
      </p:grpSp>
      <p:sp>
        <p:nvSpPr>
          <p:cNvPr id="57" name="Slide Number Placeholder 1"/>
          <p:cNvSpPr txBox="1">
            <a:spLocks/>
          </p:cNvSpPr>
          <p:nvPr userDrawn="1"/>
        </p:nvSpPr>
        <p:spPr bwMode="auto">
          <a:xfrm>
            <a:off x="8545090" y="6466633"/>
            <a:ext cx="157094" cy="143116"/>
          </a:xfrm>
          <a:prstGeom prst="rect">
            <a:avLst/>
          </a:prstGeom>
        </p:spPr>
        <p:txBody>
          <a:bodyPr vert="horz" wrap="none" lIns="0" tIns="0" rIns="0" bIns="0" rtlCol="0" anchor="ctr">
            <a:spAutoFit/>
          </a:bodyPr>
          <a:lstStyle>
            <a:defPPr>
              <a:defRPr lang="en-US"/>
            </a:defPPr>
            <a:lvl1pPr algn="r" rtl="0" fontAlgn="base">
              <a:spcBef>
                <a:spcPct val="0"/>
              </a:spcBef>
              <a:spcAft>
                <a:spcPct val="0"/>
              </a:spcAft>
              <a:defRPr lang="en-US" sz="1000" kern="1200" baseline="0" smtClean="0">
                <a:solidFill>
                  <a:schemeClr val="tx1"/>
                </a:solidFill>
                <a:latin typeface="+mn-lt"/>
                <a:ea typeface="+mn-ea"/>
                <a:cs typeface="+mn-cs"/>
              </a:defRPr>
            </a:lvl1pPr>
            <a:lvl2pPr marL="457151" algn="l" rtl="0" fontAlgn="base">
              <a:spcBef>
                <a:spcPct val="0"/>
              </a:spcBef>
              <a:spcAft>
                <a:spcPct val="0"/>
              </a:spcAft>
              <a:defRPr sz="1600" kern="1200">
                <a:solidFill>
                  <a:schemeClr val="tx1"/>
                </a:solidFill>
                <a:latin typeface="Arial" charset="0"/>
                <a:ea typeface="+mn-ea"/>
                <a:cs typeface="+mn-cs"/>
              </a:defRPr>
            </a:lvl2pPr>
            <a:lvl3pPr marL="914303" algn="l" rtl="0" fontAlgn="base">
              <a:spcBef>
                <a:spcPct val="0"/>
              </a:spcBef>
              <a:spcAft>
                <a:spcPct val="0"/>
              </a:spcAft>
              <a:defRPr sz="1600" kern="1200">
                <a:solidFill>
                  <a:schemeClr val="tx1"/>
                </a:solidFill>
                <a:latin typeface="Arial" charset="0"/>
                <a:ea typeface="+mn-ea"/>
                <a:cs typeface="+mn-cs"/>
              </a:defRPr>
            </a:lvl3pPr>
            <a:lvl4pPr marL="1371454" algn="l" rtl="0" fontAlgn="base">
              <a:spcBef>
                <a:spcPct val="0"/>
              </a:spcBef>
              <a:spcAft>
                <a:spcPct val="0"/>
              </a:spcAft>
              <a:defRPr sz="1600" kern="1200">
                <a:solidFill>
                  <a:schemeClr val="tx1"/>
                </a:solidFill>
                <a:latin typeface="Arial" charset="0"/>
                <a:ea typeface="+mn-ea"/>
                <a:cs typeface="+mn-cs"/>
              </a:defRPr>
            </a:lvl4pPr>
            <a:lvl5pPr marL="1828607" algn="l" rtl="0" fontAlgn="base">
              <a:spcBef>
                <a:spcPct val="0"/>
              </a:spcBef>
              <a:spcAft>
                <a:spcPct val="0"/>
              </a:spcAft>
              <a:defRPr sz="1600" kern="1200">
                <a:solidFill>
                  <a:schemeClr val="tx1"/>
                </a:solidFill>
                <a:latin typeface="Arial" charset="0"/>
                <a:ea typeface="+mn-ea"/>
                <a:cs typeface="+mn-cs"/>
              </a:defRPr>
            </a:lvl5pPr>
            <a:lvl6pPr marL="2285758" algn="l" defTabSz="914303" rtl="0" eaLnBrk="1" latinLnBrk="0" hangingPunct="1">
              <a:defRPr sz="1600" kern="1200">
                <a:solidFill>
                  <a:schemeClr val="tx1"/>
                </a:solidFill>
                <a:latin typeface="Arial" charset="0"/>
                <a:ea typeface="+mn-ea"/>
                <a:cs typeface="+mn-cs"/>
              </a:defRPr>
            </a:lvl6pPr>
            <a:lvl7pPr marL="2742909" algn="l" defTabSz="914303" rtl="0" eaLnBrk="1" latinLnBrk="0" hangingPunct="1">
              <a:defRPr sz="1600" kern="1200">
                <a:solidFill>
                  <a:schemeClr val="tx1"/>
                </a:solidFill>
                <a:latin typeface="Arial" charset="0"/>
                <a:ea typeface="+mn-ea"/>
                <a:cs typeface="+mn-cs"/>
              </a:defRPr>
            </a:lvl7pPr>
            <a:lvl8pPr marL="3200061" algn="l" defTabSz="914303" rtl="0" eaLnBrk="1" latinLnBrk="0" hangingPunct="1">
              <a:defRPr sz="1600" kern="1200">
                <a:solidFill>
                  <a:schemeClr val="tx1"/>
                </a:solidFill>
                <a:latin typeface="Arial" charset="0"/>
                <a:ea typeface="+mn-ea"/>
                <a:cs typeface="+mn-cs"/>
              </a:defRPr>
            </a:lvl8pPr>
            <a:lvl9pPr marL="3657212" algn="l" defTabSz="914303" rtl="0" eaLnBrk="1" latinLnBrk="0" hangingPunct="1">
              <a:defRPr sz="1600" kern="1200">
                <a:solidFill>
                  <a:schemeClr val="tx1"/>
                </a:solidFill>
                <a:latin typeface="Arial" charset="0"/>
                <a:ea typeface="+mn-ea"/>
                <a:cs typeface="+mn-cs"/>
              </a:defRPr>
            </a:lvl9pPr>
          </a:lstStyle>
          <a:p>
            <a:pPr algn="l"/>
            <a:fld id="{42C328C1-A84F-4A39-A664-DBA00541A8C6}" type="slidenum">
              <a:rPr lang="en-US" smtClean="0">
                <a:solidFill>
                  <a:schemeClr val="tx1"/>
                </a:solidFill>
              </a:rPr>
              <a:pPr algn="l"/>
              <a:t>‹#›</a:t>
            </a:fld>
            <a:endParaRPr lang="en-US" dirty="0">
              <a:solidFill>
                <a:schemeClr val="tx1"/>
              </a:solidFill>
            </a:endParaRPr>
          </a:p>
        </p:txBody>
      </p:sp>
      <p:pic>
        <p:nvPicPr>
          <p:cNvPr id="63" name="Picture 62"/>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bwMode="auto">
          <a:xfrm>
            <a:off x="7461737" y="200755"/>
            <a:ext cx="1299991" cy="531093"/>
          </a:xfrm>
          <a:prstGeom prst="rect">
            <a:avLst/>
          </a:prstGeom>
        </p:spPr>
      </p:pic>
    </p:spTree>
    <p:extLst>
      <p:ext uri="{BB962C8B-B14F-4D97-AF65-F5344CB8AC3E}">
        <p14:creationId xmlns:p14="http://schemas.microsoft.com/office/powerpoint/2010/main" val="126902481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7" r:id="rId4"/>
  </p:sldLayoutIdLst>
  <p:hf hdr="0" ftr="0" dt="0"/>
  <p:txStyles>
    <p:titleStyle>
      <a:lvl1pPr algn="l" defTabSz="895255" rtl="0" eaLnBrk="1" fontAlgn="base" hangingPunct="1">
        <a:spcBef>
          <a:spcPct val="0"/>
        </a:spcBef>
        <a:spcAft>
          <a:spcPct val="0"/>
        </a:spcAft>
        <a:tabLst>
          <a:tab pos="269846" algn="l"/>
        </a:tabLst>
        <a:defRPr sz="1900" b="1" baseline="0">
          <a:solidFill>
            <a:schemeClr val="tx1"/>
          </a:solidFill>
          <a:latin typeface="Corbel"/>
          <a:ea typeface="+mj-ea"/>
          <a:cs typeface="Arial" panose="020B0604020202020204" pitchFamily="34" charset="0"/>
          <a:sym typeface="Corbel"/>
        </a:defRPr>
      </a:lvl1pPr>
      <a:lvl2pPr algn="l" defTabSz="895255" rtl="0" eaLnBrk="1" fontAlgn="base" hangingPunct="1">
        <a:spcBef>
          <a:spcPct val="0"/>
        </a:spcBef>
        <a:spcAft>
          <a:spcPct val="0"/>
        </a:spcAft>
        <a:defRPr sz="1900" b="1">
          <a:solidFill>
            <a:schemeClr val="tx2"/>
          </a:solidFill>
          <a:latin typeface="Arial" charset="0"/>
        </a:defRPr>
      </a:lvl2pPr>
      <a:lvl3pPr algn="l" defTabSz="895255" rtl="0" eaLnBrk="1" fontAlgn="base" hangingPunct="1">
        <a:spcBef>
          <a:spcPct val="0"/>
        </a:spcBef>
        <a:spcAft>
          <a:spcPct val="0"/>
        </a:spcAft>
        <a:defRPr sz="1900" b="1">
          <a:solidFill>
            <a:schemeClr val="tx2"/>
          </a:solidFill>
          <a:latin typeface="Arial" charset="0"/>
        </a:defRPr>
      </a:lvl3pPr>
      <a:lvl4pPr algn="l" defTabSz="895255" rtl="0" eaLnBrk="1" fontAlgn="base" hangingPunct="1">
        <a:spcBef>
          <a:spcPct val="0"/>
        </a:spcBef>
        <a:spcAft>
          <a:spcPct val="0"/>
        </a:spcAft>
        <a:defRPr sz="1900" b="1">
          <a:solidFill>
            <a:schemeClr val="tx2"/>
          </a:solidFill>
          <a:latin typeface="Arial" charset="0"/>
        </a:defRPr>
      </a:lvl4pPr>
      <a:lvl5pPr algn="l" defTabSz="895255" rtl="0" eaLnBrk="1" fontAlgn="base" hangingPunct="1">
        <a:spcBef>
          <a:spcPct val="0"/>
        </a:spcBef>
        <a:spcAft>
          <a:spcPct val="0"/>
        </a:spcAft>
        <a:defRPr sz="1900" b="1">
          <a:solidFill>
            <a:schemeClr val="tx2"/>
          </a:solidFill>
          <a:latin typeface="Arial" charset="0"/>
        </a:defRPr>
      </a:lvl5pPr>
      <a:lvl6pPr marL="457151" algn="l" defTabSz="895255" rtl="0" eaLnBrk="1" fontAlgn="base" hangingPunct="1">
        <a:spcBef>
          <a:spcPct val="0"/>
        </a:spcBef>
        <a:spcAft>
          <a:spcPct val="0"/>
        </a:spcAft>
        <a:defRPr sz="1900" b="1">
          <a:solidFill>
            <a:schemeClr val="tx2"/>
          </a:solidFill>
          <a:latin typeface="Arial" charset="0"/>
        </a:defRPr>
      </a:lvl6pPr>
      <a:lvl7pPr marL="914303" algn="l" defTabSz="895255" rtl="0" eaLnBrk="1" fontAlgn="base" hangingPunct="1">
        <a:spcBef>
          <a:spcPct val="0"/>
        </a:spcBef>
        <a:spcAft>
          <a:spcPct val="0"/>
        </a:spcAft>
        <a:defRPr sz="1900" b="1">
          <a:solidFill>
            <a:schemeClr val="tx2"/>
          </a:solidFill>
          <a:latin typeface="Arial" charset="0"/>
        </a:defRPr>
      </a:lvl7pPr>
      <a:lvl8pPr marL="1371454" algn="l" defTabSz="895255" rtl="0" eaLnBrk="1" fontAlgn="base" hangingPunct="1">
        <a:spcBef>
          <a:spcPct val="0"/>
        </a:spcBef>
        <a:spcAft>
          <a:spcPct val="0"/>
        </a:spcAft>
        <a:defRPr sz="1900" b="1">
          <a:solidFill>
            <a:schemeClr val="tx2"/>
          </a:solidFill>
          <a:latin typeface="Arial" charset="0"/>
        </a:defRPr>
      </a:lvl8pPr>
      <a:lvl9pPr marL="1828607" algn="l" defTabSz="895255" rtl="0" eaLnBrk="1" fontAlgn="base" hangingPunct="1">
        <a:spcBef>
          <a:spcPct val="0"/>
        </a:spcBef>
        <a:spcAft>
          <a:spcPct val="0"/>
        </a:spcAft>
        <a:defRPr sz="1900" b="1">
          <a:solidFill>
            <a:schemeClr val="tx2"/>
          </a:solidFill>
          <a:latin typeface="Arial" charset="0"/>
        </a:defRPr>
      </a:lvl9pPr>
    </p:titleStyle>
    <p:bodyStyle>
      <a:lvl1pPr marL="0" indent="0" algn="l" defTabSz="895255" rtl="0" eaLnBrk="1" fontAlgn="base" hangingPunct="1">
        <a:spcBef>
          <a:spcPct val="0"/>
        </a:spcBef>
        <a:spcAft>
          <a:spcPct val="0"/>
        </a:spcAft>
        <a:buClr>
          <a:schemeClr val="tx2"/>
        </a:buClr>
        <a:defRPr sz="1600" baseline="0">
          <a:solidFill>
            <a:schemeClr val="tx1"/>
          </a:solidFill>
          <a:latin typeface="Corbel"/>
          <a:ea typeface="+mn-ea"/>
          <a:cs typeface="Arial" panose="020B0604020202020204" pitchFamily="34" charset="0"/>
          <a:sym typeface="Corbel"/>
        </a:defRPr>
      </a:lvl1pPr>
      <a:lvl2pPr marL="193655" indent="-192067" algn="l" defTabSz="895255" rtl="0" eaLnBrk="1" fontAlgn="base" hangingPunct="1">
        <a:spcBef>
          <a:spcPct val="0"/>
        </a:spcBef>
        <a:spcAft>
          <a:spcPct val="0"/>
        </a:spcAft>
        <a:buClr>
          <a:schemeClr val="tx2"/>
        </a:buClr>
        <a:buSzPct val="125000"/>
        <a:buFont typeface="Arial" charset="0"/>
        <a:buChar char="▪"/>
        <a:defRPr sz="1600" baseline="0">
          <a:solidFill>
            <a:schemeClr val="tx1"/>
          </a:solidFill>
          <a:latin typeface="Corbel"/>
          <a:cs typeface="Arial" panose="020B0604020202020204" pitchFamily="34" charset="0"/>
          <a:sym typeface="Corbel"/>
        </a:defRPr>
      </a:lvl2pPr>
      <a:lvl3pPr marL="457151" indent="-261910"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Corbel"/>
          <a:cs typeface="Arial" panose="020B0604020202020204" pitchFamily="34" charset="0"/>
          <a:sym typeface="Corbel"/>
        </a:defRPr>
      </a:lvl3pPr>
      <a:lvl4pPr marL="614298" indent="-155558" algn="l" defTabSz="895255" rtl="0" eaLnBrk="1" fontAlgn="base" hangingPunct="1">
        <a:spcBef>
          <a:spcPct val="0"/>
        </a:spcBef>
        <a:spcAft>
          <a:spcPct val="0"/>
        </a:spcAft>
        <a:buClr>
          <a:schemeClr val="tx2"/>
        </a:buClr>
        <a:buSzPct val="120000"/>
        <a:buFont typeface="Arial" charset="0"/>
        <a:buChar char="▫"/>
        <a:defRPr sz="1600" baseline="0">
          <a:solidFill>
            <a:schemeClr val="tx1"/>
          </a:solidFill>
          <a:latin typeface="Corbel"/>
          <a:cs typeface="Arial" panose="020B0604020202020204" pitchFamily="34" charset="0"/>
          <a:sym typeface="Corbel"/>
        </a:defRPr>
      </a:lvl4pPr>
      <a:lvl5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Corbel"/>
          <a:cs typeface="Arial" panose="020B0604020202020204" pitchFamily="34" charset="0"/>
          <a:sym typeface="Corbel"/>
        </a:defRPr>
      </a:lvl5pPr>
      <a:lvl6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49728" indent="-130162" algn="l" defTabSz="895255"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14303" rtl="0" eaLnBrk="1" latinLnBrk="0" hangingPunct="1">
        <a:defRPr sz="1800" kern="1200">
          <a:solidFill>
            <a:schemeClr val="tx1"/>
          </a:solidFill>
          <a:latin typeface="+mn-lt"/>
          <a:ea typeface="+mn-ea"/>
          <a:cs typeface="+mn-cs"/>
        </a:defRPr>
      </a:lvl1pPr>
      <a:lvl2pPr marL="457151" algn="l" defTabSz="914303" rtl="0" eaLnBrk="1" latinLnBrk="0" hangingPunct="1">
        <a:defRPr sz="1800" kern="1200">
          <a:solidFill>
            <a:schemeClr val="tx1"/>
          </a:solidFill>
          <a:latin typeface="+mn-lt"/>
          <a:ea typeface="+mn-ea"/>
          <a:cs typeface="+mn-cs"/>
        </a:defRPr>
      </a:lvl2pPr>
      <a:lvl3pPr marL="914303" algn="l" defTabSz="914303" rtl="0" eaLnBrk="1" latinLnBrk="0" hangingPunct="1">
        <a:defRPr sz="1800" kern="1200">
          <a:solidFill>
            <a:schemeClr val="tx1"/>
          </a:solidFill>
          <a:latin typeface="+mn-lt"/>
          <a:ea typeface="+mn-ea"/>
          <a:cs typeface="+mn-cs"/>
        </a:defRPr>
      </a:lvl3pPr>
      <a:lvl4pPr marL="1371454" algn="l" defTabSz="914303" rtl="0" eaLnBrk="1" latinLnBrk="0" hangingPunct="1">
        <a:defRPr sz="1800" kern="1200">
          <a:solidFill>
            <a:schemeClr val="tx1"/>
          </a:solidFill>
          <a:latin typeface="+mn-lt"/>
          <a:ea typeface="+mn-ea"/>
          <a:cs typeface="+mn-cs"/>
        </a:defRPr>
      </a:lvl4pPr>
      <a:lvl5pPr marL="1828607" algn="l" defTabSz="914303" rtl="0" eaLnBrk="1" latinLnBrk="0" hangingPunct="1">
        <a:defRPr sz="1800" kern="1200">
          <a:solidFill>
            <a:schemeClr val="tx1"/>
          </a:solidFill>
          <a:latin typeface="+mn-lt"/>
          <a:ea typeface="+mn-ea"/>
          <a:cs typeface="+mn-cs"/>
        </a:defRPr>
      </a:lvl5pPr>
      <a:lvl6pPr marL="2285758" algn="l" defTabSz="914303" rtl="0" eaLnBrk="1" latinLnBrk="0" hangingPunct="1">
        <a:defRPr sz="1800" kern="1200">
          <a:solidFill>
            <a:schemeClr val="tx1"/>
          </a:solidFill>
          <a:latin typeface="+mn-lt"/>
          <a:ea typeface="+mn-ea"/>
          <a:cs typeface="+mn-cs"/>
        </a:defRPr>
      </a:lvl6pPr>
      <a:lvl7pPr marL="2742909" algn="l" defTabSz="914303" rtl="0" eaLnBrk="1" latinLnBrk="0" hangingPunct="1">
        <a:defRPr sz="1800" kern="1200">
          <a:solidFill>
            <a:schemeClr val="tx1"/>
          </a:solidFill>
          <a:latin typeface="+mn-lt"/>
          <a:ea typeface="+mn-ea"/>
          <a:cs typeface="+mn-cs"/>
        </a:defRPr>
      </a:lvl7pPr>
      <a:lvl8pPr marL="3200061" algn="l" defTabSz="914303" rtl="0" eaLnBrk="1" latinLnBrk="0" hangingPunct="1">
        <a:defRPr sz="1800" kern="1200">
          <a:solidFill>
            <a:schemeClr val="tx1"/>
          </a:solidFill>
          <a:latin typeface="+mn-lt"/>
          <a:ea typeface="+mn-ea"/>
          <a:cs typeface="+mn-cs"/>
        </a:defRPr>
      </a:lvl8pPr>
      <a:lvl9pPr marL="3657212" algn="l" defTabSz="91430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vmlDrawing" Target="../drawings/vmlDrawing6.vml"/><Relationship Id="rId6" Type="http://schemas.openxmlformats.org/officeDocument/2006/relationships/image" Target="NULL"/><Relationship Id="rId5" Type="http://schemas.openxmlformats.org/officeDocument/2006/relationships/oleObject" Target="../embeddings/oleObject6.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adventuresincareerdevelopment.wordpress.com/" TargetMode="External"/><Relationship Id="rId2" Type="http://schemas.openxmlformats.org/officeDocument/2006/relationships/hyperlink" Target="mailto:thooley@careersandenterprise.co.uk" TargetMode="External"/><Relationship Id="rId1" Type="http://schemas.openxmlformats.org/officeDocument/2006/relationships/slideLayout" Target="../slideLayouts/slideLayout2.xml"/><Relationship Id="rId4" Type="http://schemas.openxmlformats.org/officeDocument/2006/relationships/hyperlink" Target="https://twitter.com/pigironjo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289091546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280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ctrTitle"/>
          </p:nvPr>
        </p:nvSpPr>
        <p:spPr>
          <a:xfrm>
            <a:off x="503010" y="1004721"/>
            <a:ext cx="7922407" cy="2462213"/>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2"/>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algn="ctr"/>
            <a:r>
              <a:rPr lang="en-GB" sz="4000" dirty="0"/>
              <a:t>Effective employer mentoring: Lessons from the evidence</a:t>
            </a:r>
            <a:r>
              <a:rPr lang="en-US" sz="4000" dirty="0"/>
              <a:t/>
            </a:r>
            <a:br>
              <a:rPr lang="en-US" sz="4000" dirty="0"/>
            </a:br>
            <a:r>
              <a:rPr lang="en-US" sz="4000" dirty="0"/>
              <a:t/>
            </a:r>
            <a:br>
              <a:rPr lang="en-US" sz="4000" dirty="0"/>
            </a:br>
            <a:endParaRPr lang="en-US" sz="4000" dirty="0">
              <a:latin typeface="Corbel"/>
              <a:sym typeface="Corbel"/>
            </a:endParaRPr>
          </a:p>
        </p:txBody>
      </p:sp>
      <p:sp>
        <p:nvSpPr>
          <p:cNvPr id="4" name="Rectangle 3"/>
          <p:cNvSpPr/>
          <p:nvPr/>
        </p:nvSpPr>
        <p:spPr>
          <a:xfrm>
            <a:off x="2977932" y="3694831"/>
            <a:ext cx="2894575" cy="550279"/>
          </a:xfrm>
          <a:prstGeom prst="rect">
            <a:avLst/>
          </a:prstGeom>
        </p:spPr>
        <p:txBody>
          <a:bodyPr wrap="none">
            <a:spAutoFit/>
          </a:bodyPr>
          <a:lstStyle/>
          <a:p>
            <a:pPr algn="ctr"/>
            <a:r>
              <a:rPr lang="en-US" sz="3200" dirty="0">
                <a:solidFill>
                  <a:schemeClr val="bg1"/>
                </a:solidFill>
                <a:latin typeface="+mj-lt"/>
              </a:rPr>
              <a:t>Tristram Hooley</a:t>
            </a:r>
            <a:endParaRPr lang="en-GB" sz="3200" dirty="0">
              <a:solidFill>
                <a:schemeClr val="bg1"/>
              </a:solidFill>
              <a:latin typeface="+mj-lt"/>
            </a:endParaRPr>
          </a:p>
        </p:txBody>
      </p:sp>
    </p:spTree>
    <p:extLst>
      <p:ext uri="{BB962C8B-B14F-4D97-AF65-F5344CB8AC3E}">
        <p14:creationId xmlns:p14="http://schemas.microsoft.com/office/powerpoint/2010/main" val="132755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Challenges</a:t>
            </a:r>
          </a:p>
        </p:txBody>
      </p:sp>
      <p:sp>
        <p:nvSpPr>
          <p:cNvPr id="3" name="Content Placeholder 2"/>
          <p:cNvSpPr>
            <a:spLocks noGrp="1"/>
          </p:cNvSpPr>
          <p:nvPr>
            <p:ph sz="quarter" idx="10"/>
          </p:nvPr>
        </p:nvSpPr>
        <p:spPr>
          <a:xfrm>
            <a:off x="442118" y="1316038"/>
            <a:ext cx="8226394" cy="4062651"/>
          </a:xfrm>
        </p:spPr>
        <p:txBody>
          <a:bodyPr/>
          <a:lstStyle/>
          <a:p>
            <a:r>
              <a:rPr lang="en-GB" b="1" dirty="0"/>
              <a:t>Employer challenges. </a:t>
            </a:r>
            <a:r>
              <a:rPr lang="en-GB" dirty="0"/>
              <a:t>Mentoring is demanding. It can be difficult to recruit and retain mentors. This is particularly the case if you are looking for mentors with particular demographic features.</a:t>
            </a:r>
          </a:p>
          <a:p>
            <a:endParaRPr lang="en-GB" dirty="0"/>
          </a:p>
          <a:p>
            <a:r>
              <a:rPr lang="en-GB" b="1" dirty="0"/>
              <a:t>Schools challenges</a:t>
            </a:r>
            <a:r>
              <a:rPr lang="en-GB" dirty="0"/>
              <a:t>.  The school year is typically very disrupted leading to shorter mentoring relationships. </a:t>
            </a:r>
          </a:p>
          <a:p>
            <a:endParaRPr lang="en-GB" dirty="0"/>
          </a:p>
          <a:p>
            <a:r>
              <a:rPr lang="en-GB" b="1" dirty="0"/>
              <a:t>Relationship challenges</a:t>
            </a:r>
            <a:r>
              <a:rPr lang="en-GB" dirty="0"/>
              <a:t>. Mentoring is ultimately about relationships between individuals. These don’t always work out.</a:t>
            </a:r>
          </a:p>
          <a:p>
            <a:endParaRPr lang="en-GB" dirty="0"/>
          </a:p>
          <a:p>
            <a:endParaRPr lang="en-GB" dirty="0"/>
          </a:p>
        </p:txBody>
      </p:sp>
    </p:spTree>
    <p:extLst>
      <p:ext uri="{BB962C8B-B14F-4D97-AF65-F5344CB8AC3E}">
        <p14:creationId xmlns:p14="http://schemas.microsoft.com/office/powerpoint/2010/main" val="3864628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makes mentoring work?</a:t>
            </a:r>
          </a:p>
        </p:txBody>
      </p:sp>
      <p:sp>
        <p:nvSpPr>
          <p:cNvPr id="3" name="Content Placeholder 2"/>
          <p:cNvSpPr>
            <a:spLocks noGrp="1"/>
          </p:cNvSpPr>
          <p:nvPr>
            <p:ph sz="quarter" idx="10"/>
          </p:nvPr>
        </p:nvSpPr>
        <p:spPr>
          <a:xfrm>
            <a:off x="442118" y="1316038"/>
            <a:ext cx="8226394" cy="1107996"/>
          </a:xfrm>
        </p:spPr>
        <p:txBody>
          <a:bodyPr/>
          <a:lstStyle/>
          <a:p>
            <a:r>
              <a:rPr lang="en-GB" dirty="0"/>
              <a:t>The evidence suggests that mentoring needs to be high quality in order to deliver any impacts and that badly organised mentoring can do more harm than good.</a:t>
            </a:r>
          </a:p>
        </p:txBody>
      </p:sp>
    </p:spTree>
    <p:extLst>
      <p:ext uri="{BB962C8B-B14F-4D97-AF65-F5344CB8AC3E}">
        <p14:creationId xmlns:p14="http://schemas.microsoft.com/office/powerpoint/2010/main" val="3039047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Features of quality mentoring</a:t>
            </a:r>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1697806070"/>
              </p:ext>
            </p:extLst>
          </p:nvPr>
        </p:nvGraphicFramePr>
        <p:xfrm>
          <a:off x="1" y="851339"/>
          <a:ext cx="8961438" cy="5870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611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sz="quarter" idx="10"/>
          </p:nvPr>
        </p:nvSpPr>
        <p:spPr>
          <a:xfrm>
            <a:off x="442118" y="1316038"/>
            <a:ext cx="8226394" cy="2462213"/>
          </a:xfrm>
        </p:spPr>
        <p:txBody>
          <a:bodyPr/>
          <a:lstStyle/>
          <a:p>
            <a:r>
              <a:rPr lang="en-GB" sz="2000" dirty="0"/>
              <a:t>Hooley, T. (2016). </a:t>
            </a:r>
            <a:r>
              <a:rPr lang="en-GB" sz="2000" i="1" dirty="0"/>
              <a:t>Effective Employer Mentoring: Lessons from the Evidence</a:t>
            </a:r>
            <a:r>
              <a:rPr lang="en-GB" sz="2000" dirty="0"/>
              <a:t>. London: Careers &amp; Enterprise Company.</a:t>
            </a:r>
          </a:p>
          <a:p>
            <a:endParaRPr lang="en-GB" sz="2000" dirty="0"/>
          </a:p>
          <a:p>
            <a:r>
              <a:rPr lang="en-GB" sz="2000" dirty="0"/>
              <a:t>Prime Minister’s Office, Cameron, D. and the Department for Education. (2016). Prime minister to announce new generation of mentors to help struggling teens.  Available from https://www.gov.uk/government/news/prime-minister-to-announce-new-generation-of-mentors-to-help-struggling-teens [Accessed 7th March 2016].</a:t>
            </a:r>
          </a:p>
        </p:txBody>
      </p:sp>
    </p:spTree>
    <p:extLst>
      <p:ext uri="{BB962C8B-B14F-4D97-AF65-F5344CB8AC3E}">
        <p14:creationId xmlns:p14="http://schemas.microsoft.com/office/powerpoint/2010/main" val="1359206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3" name="Content Placeholder 2"/>
          <p:cNvSpPr>
            <a:spLocks noGrp="1"/>
          </p:cNvSpPr>
          <p:nvPr>
            <p:ph sz="quarter" idx="10"/>
          </p:nvPr>
        </p:nvSpPr>
        <p:spPr>
          <a:xfrm>
            <a:off x="442118" y="1316038"/>
            <a:ext cx="8226394" cy="4801314"/>
          </a:xfrm>
        </p:spPr>
        <p:txBody>
          <a:bodyPr/>
          <a:lstStyle/>
          <a:p>
            <a:pPr marL="342900" indent="-342900">
              <a:buFont typeface="Arial" panose="020B0604020202020204" pitchFamily="34" charset="0"/>
              <a:buChar char="•"/>
            </a:pPr>
            <a:r>
              <a:rPr lang="en-GB" dirty="0"/>
              <a:t>There is a strong evidence base which supports the use of employer mentoring.</a:t>
            </a:r>
          </a:p>
          <a:p>
            <a:pPr marL="342900" indent="-342900">
              <a:buFont typeface="Arial" panose="020B0604020202020204" pitchFamily="34" charset="0"/>
              <a:buChar char="•"/>
            </a:pPr>
            <a:r>
              <a:rPr lang="en-GB" dirty="0"/>
              <a:t>Employer mentoring can have  a significant and observable impact on </a:t>
            </a:r>
            <a:r>
              <a:rPr lang="en-GB" b="1" dirty="0"/>
              <a:t>behaviour</a:t>
            </a:r>
            <a:r>
              <a:rPr lang="en-GB" dirty="0"/>
              <a:t>,  </a:t>
            </a:r>
            <a:r>
              <a:rPr lang="en-GB" b="1" dirty="0"/>
              <a:t>attainment</a:t>
            </a:r>
            <a:r>
              <a:rPr lang="en-GB" dirty="0"/>
              <a:t> and </a:t>
            </a:r>
            <a:r>
              <a:rPr lang="en-GB" b="1" dirty="0"/>
              <a:t>progression</a:t>
            </a:r>
            <a:r>
              <a:rPr lang="en-GB" dirty="0"/>
              <a:t>. However, the effect sizes  are typically small. </a:t>
            </a:r>
          </a:p>
          <a:p>
            <a:pPr marL="342900" indent="-342900">
              <a:buFont typeface="Arial" panose="020B0604020202020204" pitchFamily="34" charset="0"/>
              <a:buChar char="•"/>
            </a:pPr>
            <a:r>
              <a:rPr lang="en-GB" dirty="0"/>
              <a:t>Mentoring is a moderate-to-low cost intervention.</a:t>
            </a:r>
          </a:p>
          <a:p>
            <a:pPr marL="342900" indent="-342900">
              <a:buFont typeface="Arial" panose="020B0604020202020204" pitchFamily="34" charset="0"/>
              <a:buChar char="•"/>
            </a:pPr>
            <a:r>
              <a:rPr lang="en-GB" dirty="0"/>
              <a:t>Mentoring programmes need to deal with employer challenges, schools challenges and challenges in the mentoring relationship. </a:t>
            </a:r>
          </a:p>
          <a:p>
            <a:pPr marL="342900" indent="-342900">
              <a:buFont typeface="Arial" panose="020B0604020202020204" pitchFamily="34" charset="0"/>
              <a:buChar char="•"/>
            </a:pPr>
            <a:r>
              <a:rPr lang="en-GB" dirty="0"/>
              <a:t>It is important that mentoring is high quality. </a:t>
            </a:r>
          </a:p>
          <a:p>
            <a:pPr marL="342900" indent="-342900">
              <a:buFont typeface="Arial" panose="020B0604020202020204" pitchFamily="34" charset="0"/>
              <a:buChar char="•"/>
            </a:pPr>
            <a:r>
              <a:rPr lang="en-GB" dirty="0"/>
              <a:t>The evidence provides useful insights as to how best to organise employer mentoring. </a:t>
            </a:r>
          </a:p>
          <a:p>
            <a:endParaRPr lang="en-GB" dirty="0"/>
          </a:p>
        </p:txBody>
      </p:sp>
    </p:spTree>
    <p:extLst>
      <p:ext uri="{BB962C8B-B14F-4D97-AF65-F5344CB8AC3E}">
        <p14:creationId xmlns:p14="http://schemas.microsoft.com/office/powerpoint/2010/main" val="118272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details</a:t>
            </a:r>
          </a:p>
        </p:txBody>
      </p:sp>
      <p:sp>
        <p:nvSpPr>
          <p:cNvPr id="3" name="Content Placeholder 2"/>
          <p:cNvSpPr>
            <a:spLocks noGrp="1"/>
          </p:cNvSpPr>
          <p:nvPr>
            <p:ph sz="quarter" idx="10"/>
          </p:nvPr>
        </p:nvSpPr>
        <p:spPr>
          <a:xfrm>
            <a:off x="442118" y="1316038"/>
            <a:ext cx="8226394" cy="4431983"/>
          </a:xfrm>
        </p:spPr>
        <p:txBody>
          <a:bodyPr/>
          <a:lstStyle/>
          <a:p>
            <a:r>
              <a:rPr lang="en-GB" dirty="0"/>
              <a:t>Tristram Hooley</a:t>
            </a:r>
          </a:p>
          <a:p>
            <a:r>
              <a:rPr lang="en-GB" dirty="0"/>
              <a:t>Professor of Career Education</a:t>
            </a:r>
          </a:p>
          <a:p>
            <a:r>
              <a:rPr lang="en-GB" dirty="0"/>
              <a:t>Senior Research Adviser to the Careers &amp; Enterprise Company</a:t>
            </a:r>
          </a:p>
          <a:p>
            <a:r>
              <a:rPr lang="en-GB" dirty="0">
                <a:hlinkClick r:id="rId2"/>
              </a:rPr>
              <a:t>thooley@careersandenterprise.co.uk</a:t>
            </a:r>
            <a:endParaRPr lang="en-GB" dirty="0"/>
          </a:p>
          <a:p>
            <a:endParaRPr lang="en-GB" dirty="0"/>
          </a:p>
          <a:p>
            <a:endParaRPr lang="en-GB" dirty="0"/>
          </a:p>
          <a:p>
            <a:r>
              <a:rPr lang="en-GB" dirty="0"/>
              <a:t>Also at </a:t>
            </a:r>
          </a:p>
          <a:p>
            <a:endParaRPr lang="en-GB" dirty="0"/>
          </a:p>
          <a:p>
            <a:r>
              <a:rPr lang="en-GB" dirty="0">
                <a:hlinkClick r:id="rId3"/>
              </a:rPr>
              <a:t>http://adventuresincareerdevelopment.wordpress.com</a:t>
            </a:r>
            <a:endParaRPr lang="en-GB" dirty="0"/>
          </a:p>
          <a:p>
            <a:endParaRPr lang="en-GB" dirty="0"/>
          </a:p>
          <a:p>
            <a:r>
              <a:rPr lang="en-GB" dirty="0">
                <a:hlinkClick r:id="rId4"/>
              </a:rPr>
              <a:t>@</a:t>
            </a:r>
            <a:r>
              <a:rPr lang="en-GB" u="sng" dirty="0" err="1">
                <a:hlinkClick r:id="rId4"/>
              </a:rPr>
              <a:t>pigironjoe</a:t>
            </a:r>
            <a:r>
              <a:rPr lang="en-GB" dirty="0"/>
              <a:t> </a:t>
            </a:r>
          </a:p>
          <a:p>
            <a:endParaRPr lang="en-GB" dirty="0"/>
          </a:p>
        </p:txBody>
      </p:sp>
    </p:spTree>
    <p:extLst>
      <p:ext uri="{BB962C8B-B14F-4D97-AF65-F5344CB8AC3E}">
        <p14:creationId xmlns:p14="http://schemas.microsoft.com/office/powerpoint/2010/main" val="181108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this presentation</a:t>
            </a:r>
          </a:p>
        </p:txBody>
      </p:sp>
      <p:sp>
        <p:nvSpPr>
          <p:cNvPr id="3" name="Content Placeholder 2"/>
          <p:cNvSpPr>
            <a:spLocks noGrp="1"/>
          </p:cNvSpPr>
          <p:nvPr>
            <p:ph sz="quarter" idx="10"/>
          </p:nvPr>
        </p:nvSpPr>
        <p:spPr>
          <a:xfrm>
            <a:off x="442118" y="1316038"/>
            <a:ext cx="8226394" cy="2215991"/>
          </a:xfrm>
        </p:spPr>
        <p:txBody>
          <a:bodyPr/>
          <a:lstStyle/>
          <a:p>
            <a:r>
              <a:rPr lang="en-GB" dirty="0"/>
              <a:t>This is my personal perspective on how to make school-employer engagement work.</a:t>
            </a:r>
          </a:p>
          <a:p>
            <a:endParaRPr lang="en-GB" dirty="0"/>
          </a:p>
          <a:p>
            <a:r>
              <a:rPr lang="en-GB" dirty="0"/>
              <a:t>It is not the views of the Company. </a:t>
            </a:r>
          </a:p>
          <a:p>
            <a:endParaRPr lang="en-GB" dirty="0"/>
          </a:p>
          <a:p>
            <a:r>
              <a:rPr lang="en-GB" dirty="0"/>
              <a:t>References are given at the end. </a:t>
            </a:r>
          </a:p>
        </p:txBody>
      </p:sp>
    </p:spTree>
    <p:extLst>
      <p:ext uri="{BB962C8B-B14F-4D97-AF65-F5344CB8AC3E}">
        <p14:creationId xmlns:p14="http://schemas.microsoft.com/office/powerpoint/2010/main" val="1499923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the company</a:t>
            </a:r>
          </a:p>
        </p:txBody>
      </p:sp>
      <p:pic>
        <p:nvPicPr>
          <p:cNvPr id="4" name="Content Placeholder 3"/>
          <p:cNvPicPr>
            <a:picLocks noGrp="1" noChangeAspect="1"/>
          </p:cNvPicPr>
          <p:nvPr>
            <p:ph sz="quarter" idx="10"/>
          </p:nvPr>
        </p:nvPicPr>
        <p:blipFill rotWithShape="1">
          <a:blip r:embed="rId2"/>
          <a:srcRect l="20814" t="21063" r="20619" b="7040"/>
          <a:stretch/>
        </p:blipFill>
        <p:spPr>
          <a:xfrm>
            <a:off x="-94592" y="1036835"/>
            <a:ext cx="9056030" cy="6253460"/>
          </a:xfrm>
          <a:prstGeom prst="rect">
            <a:avLst/>
          </a:prstGeom>
        </p:spPr>
      </p:pic>
    </p:spTree>
    <p:extLst>
      <p:ext uri="{BB962C8B-B14F-4D97-AF65-F5344CB8AC3E}">
        <p14:creationId xmlns:p14="http://schemas.microsoft.com/office/powerpoint/2010/main" val="3750079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Mentoring campaign</a:t>
            </a:r>
          </a:p>
        </p:txBody>
      </p:sp>
      <p:pic>
        <p:nvPicPr>
          <p:cNvPr id="4" name="Content Placeholder 3"/>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42118" y="1295017"/>
            <a:ext cx="4156616" cy="4769452"/>
          </a:xfrm>
        </p:spPr>
      </p:pic>
      <p:sp>
        <p:nvSpPr>
          <p:cNvPr id="5" name="Rectangle 4"/>
          <p:cNvSpPr/>
          <p:nvPr/>
        </p:nvSpPr>
        <p:spPr>
          <a:xfrm>
            <a:off x="4928488" y="1221445"/>
            <a:ext cx="3868671" cy="4672048"/>
          </a:xfrm>
          <a:prstGeom prst="rect">
            <a:avLst/>
          </a:prstGeom>
        </p:spPr>
        <p:txBody>
          <a:bodyPr wrap="square">
            <a:spAutoFit/>
          </a:bodyPr>
          <a:lstStyle/>
          <a:p>
            <a:r>
              <a:rPr lang="en-GB" sz="2000" dirty="0"/>
              <a:t>“Many people can look back at their younger selves and point to someone, perhaps a parent or teacher, a sports coach, or their first boss, and say ‘that’s the person who found my passion. They’re the ones who made the difference.</a:t>
            </a:r>
          </a:p>
          <a:p>
            <a:endParaRPr lang="en-GB" sz="2000" dirty="0"/>
          </a:p>
          <a:p>
            <a:r>
              <a:rPr lang="en-GB" sz="2000" dirty="0"/>
              <a:t>But if you haven’t ever had someone in your life who really believes in you, who sees your potential and helps bring it to the fore, the sands of time can drain away, and your talents can remain hidden.”</a:t>
            </a:r>
          </a:p>
        </p:txBody>
      </p:sp>
    </p:spTree>
    <p:extLst>
      <p:ext uri="{BB962C8B-B14F-4D97-AF65-F5344CB8AC3E}">
        <p14:creationId xmlns:p14="http://schemas.microsoft.com/office/powerpoint/2010/main" val="2161134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p:txBody>
          <a:bodyPr/>
          <a:lstStyle/>
          <a:p>
            <a:endParaRPr lang="en-GB"/>
          </a:p>
        </p:txBody>
      </p:sp>
      <p:pic>
        <p:nvPicPr>
          <p:cNvPr id="4" name="Picture 3"/>
          <p:cNvPicPr>
            <a:picLocks noChangeAspect="1"/>
          </p:cNvPicPr>
          <p:nvPr/>
        </p:nvPicPr>
        <p:blipFill>
          <a:blip r:embed="rId2"/>
          <a:stretch>
            <a:fillRect/>
          </a:stretch>
        </p:blipFill>
        <p:spPr>
          <a:xfrm>
            <a:off x="903623" y="-38600"/>
            <a:ext cx="6723178" cy="6723178"/>
          </a:xfrm>
          <a:prstGeom prst="rect">
            <a:avLst/>
          </a:prstGeom>
        </p:spPr>
      </p:pic>
      <p:sp>
        <p:nvSpPr>
          <p:cNvPr id="5" name="Title 4"/>
          <p:cNvSpPr>
            <a:spLocks noGrp="1"/>
          </p:cNvSpPr>
          <p:nvPr>
            <p:ph type="title"/>
          </p:nvPr>
        </p:nvSpPr>
        <p:spPr/>
        <p:txBody>
          <a:bodyPr/>
          <a:lstStyle/>
          <a:p>
            <a:endParaRPr lang="en-GB"/>
          </a:p>
        </p:txBody>
      </p:sp>
    </p:spTree>
    <p:extLst>
      <p:ext uri="{BB962C8B-B14F-4D97-AF65-F5344CB8AC3E}">
        <p14:creationId xmlns:p14="http://schemas.microsoft.com/office/powerpoint/2010/main" val="3614906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0"/>
          </p:nvPr>
        </p:nvSpPr>
        <p:spPr>
          <a:xfrm>
            <a:off x="442118" y="1316038"/>
            <a:ext cx="8226394" cy="347146"/>
          </a:xfrm>
        </p:spPr>
        <p:txBody>
          <a:bodyPr/>
          <a:lstStyle/>
          <a:p>
            <a:endParaRPr lang="en-GB" sz="2256" dirty="0"/>
          </a:p>
        </p:txBody>
      </p:sp>
      <p:pic>
        <p:nvPicPr>
          <p:cNvPr id="4" name="Picture 3"/>
          <p:cNvPicPr>
            <a:picLocks noChangeAspect="1"/>
          </p:cNvPicPr>
          <p:nvPr/>
        </p:nvPicPr>
        <p:blipFill>
          <a:blip r:embed="rId2"/>
          <a:stretch>
            <a:fillRect/>
          </a:stretch>
        </p:blipFill>
        <p:spPr>
          <a:xfrm>
            <a:off x="1978827" y="-23429"/>
            <a:ext cx="4760638" cy="6744904"/>
          </a:xfrm>
          <a:prstGeom prst="rect">
            <a:avLst/>
          </a:prstGeom>
        </p:spPr>
      </p:pic>
    </p:spTree>
    <p:extLst>
      <p:ext uri="{BB962C8B-B14F-4D97-AF65-F5344CB8AC3E}">
        <p14:creationId xmlns:p14="http://schemas.microsoft.com/office/powerpoint/2010/main" val="174144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rationale for mentoring</a:t>
            </a:r>
          </a:p>
        </p:txBody>
      </p:sp>
      <p:sp>
        <p:nvSpPr>
          <p:cNvPr id="3" name="Content Placeholder 2"/>
          <p:cNvSpPr>
            <a:spLocks noGrp="1"/>
          </p:cNvSpPr>
          <p:nvPr>
            <p:ph sz="quarter" idx="10"/>
          </p:nvPr>
        </p:nvSpPr>
        <p:spPr>
          <a:xfrm>
            <a:off x="3867806" y="1316038"/>
            <a:ext cx="4800705" cy="4212403"/>
          </a:xfrm>
        </p:spPr>
        <p:txBody>
          <a:bodyPr/>
          <a:lstStyle/>
          <a:p>
            <a:r>
              <a:rPr lang="en-GB" dirty="0"/>
              <a:t>There is only one possible way to save that youngster, and that is to have some earnest, true man volunteer to be his big brother, to  look after him, help him do right, make the  little chap feel that there is at least one human being in this great city who takes a personal interest in him; who cares  whether he lives or dies.</a:t>
            </a:r>
          </a:p>
          <a:p>
            <a:endParaRPr lang="en-GB" dirty="0"/>
          </a:p>
          <a:p>
            <a:r>
              <a:rPr lang="en-GB" b="1" dirty="0"/>
              <a:t>Earnest K Coulter</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750" t="1942" r="4900" b="3374"/>
          <a:stretch/>
        </p:blipFill>
        <p:spPr>
          <a:xfrm>
            <a:off x="442118" y="1316038"/>
            <a:ext cx="3153103" cy="5013435"/>
          </a:xfrm>
          <a:prstGeom prst="rect">
            <a:avLst/>
          </a:prstGeom>
        </p:spPr>
      </p:pic>
    </p:spTree>
    <p:extLst>
      <p:ext uri="{BB962C8B-B14F-4D97-AF65-F5344CB8AC3E}">
        <p14:creationId xmlns:p14="http://schemas.microsoft.com/office/powerpoint/2010/main" val="306380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definition of employer mentoring</a:t>
            </a:r>
          </a:p>
        </p:txBody>
      </p:sp>
      <p:sp>
        <p:nvSpPr>
          <p:cNvPr id="3" name="Content Placeholder 2"/>
          <p:cNvSpPr>
            <a:spLocks noGrp="1"/>
          </p:cNvSpPr>
          <p:nvPr>
            <p:ph sz="quarter" idx="10"/>
          </p:nvPr>
        </p:nvSpPr>
        <p:spPr>
          <a:xfrm>
            <a:off x="442118" y="1316038"/>
            <a:ext cx="8226394" cy="2585323"/>
          </a:xfrm>
        </p:spPr>
        <p:txBody>
          <a:bodyPr/>
          <a:lstStyle/>
          <a:p>
            <a:r>
              <a:rPr lang="en-GB" dirty="0"/>
              <a:t>Employer mentoring is a sustained relationship between an employer, an employee or a self-employed person and a young person, focusing on personal or career development. Employer mentors can help to engage young people in the school, inspire and motivate them, and provide them with meaningful encounters with the world of work.</a:t>
            </a:r>
          </a:p>
          <a:p>
            <a:endParaRPr lang="en-GB" dirty="0"/>
          </a:p>
        </p:txBody>
      </p:sp>
    </p:spTree>
    <p:extLst>
      <p:ext uri="{BB962C8B-B14F-4D97-AF65-F5344CB8AC3E}">
        <p14:creationId xmlns:p14="http://schemas.microsoft.com/office/powerpoint/2010/main" val="2462359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118" y="230188"/>
            <a:ext cx="7211749" cy="984885"/>
          </a:xfrm>
        </p:spPr>
        <p:txBody>
          <a:bodyPr/>
          <a:lstStyle/>
          <a:p>
            <a:r>
              <a:rPr lang="en-GB" dirty="0"/>
              <a:t>What impact does employer mentoring have?</a:t>
            </a:r>
          </a:p>
        </p:txBody>
      </p:sp>
      <p:sp>
        <p:nvSpPr>
          <p:cNvPr id="3" name="Content Placeholder 2"/>
          <p:cNvSpPr>
            <a:spLocks noGrp="1"/>
          </p:cNvSpPr>
          <p:nvPr>
            <p:ph sz="quarter" idx="10"/>
          </p:nvPr>
        </p:nvSpPr>
        <p:spPr>
          <a:xfrm>
            <a:off x="442118" y="1316038"/>
            <a:ext cx="8226394" cy="4431983"/>
          </a:xfrm>
        </p:spPr>
        <p:txBody>
          <a:bodyPr/>
          <a:lstStyle/>
          <a:p>
            <a:r>
              <a:rPr lang="en-GB" dirty="0"/>
              <a:t>There is a substantial evidence base supporting the role of employer mentoring in schools. </a:t>
            </a:r>
          </a:p>
          <a:p>
            <a:endParaRPr lang="en-GB" dirty="0"/>
          </a:p>
          <a:p>
            <a:r>
              <a:rPr lang="en-GB" dirty="0"/>
              <a:t>We can describe the strength of this evidence as moderate to good as it includes high-quality studies and a number of statistical meta-analyses.</a:t>
            </a:r>
          </a:p>
          <a:p>
            <a:endParaRPr lang="en-GB" dirty="0"/>
          </a:p>
          <a:p>
            <a:r>
              <a:rPr lang="en-GB" dirty="0"/>
              <a:t>The evidence suggests that mentoring can have  a significant and observable impact on </a:t>
            </a:r>
            <a:r>
              <a:rPr lang="en-GB" b="1" dirty="0"/>
              <a:t>behaviour</a:t>
            </a:r>
            <a:r>
              <a:rPr lang="en-GB" dirty="0"/>
              <a:t>,  </a:t>
            </a:r>
            <a:r>
              <a:rPr lang="en-GB" b="1" dirty="0"/>
              <a:t>attainment</a:t>
            </a:r>
            <a:r>
              <a:rPr lang="en-GB" dirty="0"/>
              <a:t> and </a:t>
            </a:r>
            <a:r>
              <a:rPr lang="en-GB" b="1" dirty="0"/>
              <a:t>progression</a:t>
            </a:r>
            <a:r>
              <a:rPr lang="en-GB" dirty="0"/>
              <a:t>. However, the effect sizes  are typically small. </a:t>
            </a:r>
          </a:p>
          <a:p>
            <a:endParaRPr lang="en-GB" dirty="0"/>
          </a:p>
          <a:p>
            <a:r>
              <a:rPr lang="en-GB" dirty="0"/>
              <a:t>Mentoring is a moderate-to-low cost intervention.</a:t>
            </a:r>
          </a:p>
        </p:txBody>
      </p:sp>
    </p:spTree>
    <p:extLst>
      <p:ext uri="{BB962C8B-B14F-4D97-AF65-F5344CB8AC3E}">
        <p14:creationId xmlns:p14="http://schemas.microsoft.com/office/powerpoint/2010/main" val="32288577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31&quot;/&gt;&lt;CPresentation id=&quot;1&quot;&gt;&lt;m_precDefaultNumber/&gt;&lt;m_precDefaultPercent/&gt;&lt;m_precDefaultDate&gt;&lt;m_bNumberIsYear val=&quot;0&quot;/&gt;&lt;m_strFormatTime&gt;%d-%1-%Y&lt;/m_strFormatTime&gt;&lt;/m_precDefaultDate&gt;&lt;m_precDefaultYear&gt;&lt;m_bNumberIsYear val=&quot;0&quot;/&gt;&lt;m_strFormatTime&gt;%Y&lt;/m_strFormatTime&gt;&lt;/m_precDefaultYear&gt;&lt;m_precDefaultQuarter&gt;&lt;m_bNumberIsYear val=&quot;0&quot;/&gt;&lt;m_strFormatTime&gt;Q%5&lt;/m_strFormatTime&gt;&lt;/m_precDefaultQuarter&gt;&lt;m_precDefaultMonth&gt;&lt;m_bNumberIsYear val=&quot;0&quot;/&gt;&lt;m_strFormatTime&gt;%1&lt;/m_strFormatTime&gt;&lt;/m_precDefaultMonth&gt;&lt;m_precDefaultWeek&gt;&lt;m_bNumberIsYear val=&quot;0&quot;/&gt;&lt;m_strFormatTime&gt;%#4&lt;/m_strFormatTime&gt;&lt;/m_precDefaultWeek&gt;&lt;m_precDefaultDay&gt;&lt;m_bNumberIsYear val=&quot;0&quot;/&gt;&lt;m_strFormatTime&gt;%d&lt;/m_strFormatTime&gt;&lt;/m_precDefaultDay&gt;&lt;m_mruColor&gt;&lt;m_vecMRU length=&quot;0&quot;/&gt;&lt;/m_mruColor&gt;&lt;m_eweekdayFirstOfWeek val=&quot;2&quot;/&gt;&lt;m_eweekdayFirstOfWorkweek val=&quot;2&quot;/&gt;&lt;m_eweekdayFirstOfWeekend val=&quot;7&quot;/&gt;&lt;/CPresentation&gt;&lt;/root&gt;"/>
  <p:tag name="ISNEWSLIDENUMBER" val="False"/>
  <p:tag name="PREVIOUSNAME" val="C:\Users\Pamela Mainieri\Desktop\WIP\09-11-2015\LO0565\20150911 HOL Launch Document v2 CH.pptx"/>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Logo"/>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heme/theme1.xml><?xml version="1.0" encoding="utf-8"?>
<a:theme xmlns:a="http://schemas.openxmlformats.org/drawingml/2006/main" name="The Careers &amp; Enterprises Company_CF_LO0565">
  <a:themeElements>
    <a:clrScheme name="Current">
      <a:dk1>
        <a:srgbClr val="000000"/>
      </a:dk1>
      <a:lt1>
        <a:srgbClr val="FFFFFF"/>
      </a:lt1>
      <a:dk2>
        <a:srgbClr val="00BCB4"/>
      </a:dk2>
      <a:lt2>
        <a:srgbClr val="FFFFFF"/>
      </a:lt2>
      <a:accent1>
        <a:srgbClr val="96E3E0"/>
      </a:accent1>
      <a:accent2>
        <a:srgbClr val="00BCB4"/>
      </a:accent2>
      <a:accent3>
        <a:srgbClr val="0C8A84"/>
      </a:accent3>
      <a:accent4>
        <a:srgbClr val="075551"/>
      </a:accent4>
      <a:accent5>
        <a:srgbClr val="FF9900"/>
      </a:accent5>
      <a:accent6>
        <a:srgbClr val="808080"/>
      </a:accent6>
      <a:hlink>
        <a:srgbClr val="0C8A84"/>
      </a:hlink>
      <a:folHlink>
        <a:srgbClr val="075551"/>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BCB4"/>
        </a:dk2>
        <a:lt2>
          <a:srgbClr val="FFFFFF"/>
        </a:lt2>
        <a:accent1>
          <a:srgbClr val="96E3E0"/>
        </a:accent1>
        <a:accent2>
          <a:srgbClr val="00BCB4"/>
        </a:accent2>
        <a:accent3>
          <a:srgbClr val="0C8A84"/>
        </a:accent3>
        <a:accent4>
          <a:srgbClr val="075551"/>
        </a:accent4>
        <a:accent5>
          <a:srgbClr val="FF9900"/>
        </a:accent5>
        <a:accent6>
          <a:srgbClr val="808080"/>
        </a:accent6>
        <a:hlink>
          <a:srgbClr val="0C8A84"/>
        </a:hlink>
        <a:folHlink>
          <a:srgbClr val="075551"/>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0 Baseform.potx" id="{2159DD3E-2A1C-4F97-A703-BAFC1D6962B2}" vid="{E96B58C4-C6ED-4B68-9616-32754B0CC41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2977</TotalTime>
  <Words>658</Words>
  <Application>Microsoft Office PowerPoint</Application>
  <PresentationFormat>Custom</PresentationFormat>
  <Paragraphs>66</Paragraphs>
  <Slides>15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Microsoft YaHei</vt:lpstr>
      <vt:lpstr>Arial</vt:lpstr>
      <vt:lpstr>Corbel</vt:lpstr>
      <vt:lpstr>HelveticaNeueLT Pro 45 Lt</vt:lpstr>
      <vt:lpstr>Times New Roman</vt:lpstr>
      <vt:lpstr>The Careers &amp; Enterprises Company_CF_LO0565</vt:lpstr>
      <vt:lpstr>think-cell Slide</vt:lpstr>
      <vt:lpstr>Effective employer mentoring: Lessons from the evidence  </vt:lpstr>
      <vt:lpstr>About this presentation</vt:lpstr>
      <vt:lpstr>About the company</vt:lpstr>
      <vt:lpstr>Mentoring campaign</vt:lpstr>
      <vt:lpstr>PowerPoint Presentation</vt:lpstr>
      <vt:lpstr>PowerPoint Presentation</vt:lpstr>
      <vt:lpstr>A rationale for mentoring</vt:lpstr>
      <vt:lpstr>A definition of employer mentoring</vt:lpstr>
      <vt:lpstr>What impact does employer mentoring have?</vt:lpstr>
      <vt:lpstr>Challenges</vt:lpstr>
      <vt:lpstr>What makes mentoring work?</vt:lpstr>
      <vt:lpstr>Features of quality mentoring</vt:lpstr>
      <vt:lpstr>References</vt:lpstr>
      <vt:lpstr>Conclusions</vt:lpstr>
      <vt:lpstr>Contact details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CEC role in the careers and enterprise ecosystem</dc:title>
  <dc:creator>Adam Rehor</dc:creator>
  <cp:lastModifiedBy>Rachael Mckeown</cp:lastModifiedBy>
  <cp:revision>439</cp:revision>
  <cp:lastPrinted>2015-07-14T17:15:07Z</cp:lastPrinted>
  <dcterms:created xsi:type="dcterms:W3CDTF">1601-01-01T00:00:00Z</dcterms:created>
  <dcterms:modified xsi:type="dcterms:W3CDTF">2016-07-19T17:35:35Z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ortedBy">
    <vt:lpwstr>Adam Rehor</vt:lpwstr>
  </property>
  <property fmtid="{D5CDD505-2E9C-101B-9397-08002B2CF9AE}" pid="3" name="DatePorted">
    <vt:lpwstr>07/14/2015 12:31:53</vt:lpwstr>
  </property>
  <property fmtid="{D5CDD505-2E9C-101B-9397-08002B2CF9AE}" pid="4" name="Office2010EditCount">
    <vt:lpwstr>1</vt:lpwstr>
  </property>
  <property fmtid="{D5CDD505-2E9C-101B-9397-08002B2CF9AE}" pid="5" name="Office2003EditCount">
    <vt:lpwstr>0</vt:lpwstr>
  </property>
  <property fmtid="{D5CDD505-2E9C-101B-9397-08002B2CF9AE}" pid="6" name="LastEditedOfficeVersion">
    <vt:lpwstr>Office2010</vt:lpwstr>
  </property>
  <property fmtid="{D5CDD505-2E9C-101B-9397-08002B2CF9AE}" pid="7" name="Office2010WasSaved">
    <vt:lpwstr>1</vt:lpwstr>
  </property>
</Properties>
</file>