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1"/>
  </p:notesMasterIdLst>
  <p:handoutMasterIdLst>
    <p:handoutMasterId r:id="rId42"/>
  </p:handoutMasterIdLst>
  <p:sldIdLst>
    <p:sldId id="389" r:id="rId2"/>
    <p:sldId id="463" r:id="rId3"/>
    <p:sldId id="502" r:id="rId4"/>
    <p:sldId id="503" r:id="rId5"/>
    <p:sldId id="527" r:id="rId6"/>
    <p:sldId id="464" r:id="rId7"/>
    <p:sldId id="260" r:id="rId8"/>
    <p:sldId id="526" r:id="rId9"/>
    <p:sldId id="529" r:id="rId10"/>
    <p:sldId id="531" r:id="rId11"/>
    <p:sldId id="535" r:id="rId12"/>
    <p:sldId id="506" r:id="rId13"/>
    <p:sldId id="523" r:id="rId14"/>
    <p:sldId id="519" r:id="rId15"/>
    <p:sldId id="518" r:id="rId16"/>
    <p:sldId id="517" r:id="rId17"/>
    <p:sldId id="516" r:id="rId18"/>
    <p:sldId id="515" r:id="rId19"/>
    <p:sldId id="514" r:id="rId20"/>
    <p:sldId id="530" r:id="rId21"/>
    <p:sldId id="544" r:id="rId22"/>
    <p:sldId id="540" r:id="rId23"/>
    <p:sldId id="539" r:id="rId24"/>
    <p:sldId id="536" r:id="rId25"/>
    <p:sldId id="541" r:id="rId26"/>
    <p:sldId id="543" r:id="rId27"/>
    <p:sldId id="542" r:id="rId28"/>
    <p:sldId id="520" r:id="rId29"/>
    <p:sldId id="533" r:id="rId30"/>
    <p:sldId id="532" r:id="rId31"/>
    <p:sldId id="547" r:id="rId32"/>
    <p:sldId id="548" r:id="rId33"/>
    <p:sldId id="521" r:id="rId34"/>
    <p:sldId id="546" r:id="rId35"/>
    <p:sldId id="545" r:id="rId36"/>
    <p:sldId id="522" r:id="rId37"/>
    <p:sldId id="472" r:id="rId38"/>
    <p:sldId id="475" r:id="rId39"/>
    <p:sldId id="486"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75172" autoAdjust="0"/>
  </p:normalViewPr>
  <p:slideViewPr>
    <p:cSldViewPr>
      <p:cViewPr varScale="1">
        <p:scale>
          <a:sx n="56" d="100"/>
          <a:sy n="56" d="100"/>
        </p:scale>
        <p:origin x="2016" y="42"/>
      </p:cViewPr>
      <p:guideLst>
        <p:guide orient="horz" pos="2160"/>
        <p:guide pos="2880"/>
      </p:guideLst>
    </p:cSldViewPr>
  </p:slideViewPr>
  <p:outlineViewPr>
    <p:cViewPr>
      <p:scale>
        <a:sx n="33" d="100"/>
        <a:sy n="33" d="100"/>
      </p:scale>
      <p:origin x="0" y="-5436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870" y="-3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Careers information reporting by gender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Sheet1!$A$3</c:f>
              <c:strCache>
                <c:ptCount val="1"/>
                <c:pt idx="0">
                  <c:v>Females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Sheet1!$B$2:$D$2</c:f>
              <c:strCache>
                <c:ptCount val="3"/>
                <c:pt idx="0">
                  <c:v>Yes</c:v>
                </c:pt>
                <c:pt idx="1">
                  <c:v>No</c:v>
                </c:pt>
                <c:pt idx="2">
                  <c:v>Don't Know</c:v>
                </c:pt>
              </c:strCache>
            </c:strRef>
          </c:cat>
          <c:val>
            <c:numRef>
              <c:f>Sheet1!$B$3:$D$3</c:f>
              <c:numCache>
                <c:formatCode>General</c:formatCode>
                <c:ptCount val="3"/>
                <c:pt idx="0">
                  <c:v>60.3</c:v>
                </c:pt>
                <c:pt idx="1">
                  <c:v>30.4</c:v>
                </c:pt>
                <c:pt idx="2">
                  <c:v>9.3000000000000007</c:v>
                </c:pt>
              </c:numCache>
            </c:numRef>
          </c:val>
        </c:ser>
        <c:ser>
          <c:idx val="1"/>
          <c:order val="1"/>
          <c:tx>
            <c:strRef>
              <c:f>Sheet1!$A$4</c:f>
              <c:strCache>
                <c:ptCount val="1"/>
                <c:pt idx="0">
                  <c:v>Males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Sheet1!$B$2:$D$2</c:f>
              <c:strCache>
                <c:ptCount val="3"/>
                <c:pt idx="0">
                  <c:v>Yes</c:v>
                </c:pt>
                <c:pt idx="1">
                  <c:v>No</c:v>
                </c:pt>
                <c:pt idx="2">
                  <c:v>Don't Know</c:v>
                </c:pt>
              </c:strCache>
            </c:strRef>
          </c:cat>
          <c:val>
            <c:numRef>
              <c:f>Sheet1!$B$4:$D$4</c:f>
              <c:numCache>
                <c:formatCode>General</c:formatCode>
                <c:ptCount val="3"/>
                <c:pt idx="0">
                  <c:v>65</c:v>
                </c:pt>
                <c:pt idx="1">
                  <c:v>25.9</c:v>
                </c:pt>
                <c:pt idx="2">
                  <c:v>9.1</c:v>
                </c:pt>
              </c:numCache>
            </c:numRef>
          </c:val>
        </c:ser>
        <c:dLbls>
          <c:dLblPos val="inEnd"/>
          <c:showLegendKey val="0"/>
          <c:showVal val="1"/>
          <c:showCatName val="0"/>
          <c:showSerName val="0"/>
          <c:showPercent val="0"/>
          <c:showBubbleSize val="0"/>
        </c:dLbls>
        <c:gapWidth val="65"/>
        <c:axId val="185968744"/>
        <c:axId val="185969136"/>
      </c:barChart>
      <c:catAx>
        <c:axId val="1859687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5969136"/>
        <c:crosses val="autoZero"/>
        <c:auto val="1"/>
        <c:lblAlgn val="ctr"/>
        <c:lblOffset val="100"/>
        <c:noMultiLvlLbl val="0"/>
      </c:catAx>
      <c:valAx>
        <c:axId val="1859691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59687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dirty="0" smtClean="0"/>
              <a:t>Work</a:t>
            </a:r>
            <a:r>
              <a:rPr lang="en-GB" baseline="0" dirty="0" smtClean="0"/>
              <a:t> experience </a:t>
            </a:r>
            <a:r>
              <a:rPr lang="en-GB" dirty="0" smtClean="0"/>
              <a:t>reporting </a:t>
            </a:r>
            <a:r>
              <a:rPr lang="en-GB" dirty="0"/>
              <a:t>by Post-16 plans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Sheet1!$B$66</c:f>
              <c:strCache>
                <c:ptCount val="1"/>
                <c:pt idx="0">
                  <c:v>Yes</c:v>
                </c:pt>
              </c:strCache>
            </c:strRef>
          </c:tx>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Sheet1!$A$67:$A$71</c:f>
              <c:strCache>
                <c:ptCount val="5"/>
                <c:pt idx="0">
                  <c:v>Unsure</c:v>
                </c:pt>
                <c:pt idx="1">
                  <c:v>A-levels</c:v>
                </c:pt>
                <c:pt idx="2">
                  <c:v>Full-time work</c:v>
                </c:pt>
                <c:pt idx="3">
                  <c:v>Part-time work</c:v>
                </c:pt>
                <c:pt idx="4">
                  <c:v>Apprenticeship</c:v>
                </c:pt>
              </c:strCache>
            </c:strRef>
          </c:cat>
          <c:val>
            <c:numRef>
              <c:f>Sheet1!$B$67:$B$71</c:f>
              <c:numCache>
                <c:formatCode>General</c:formatCode>
                <c:ptCount val="5"/>
                <c:pt idx="0">
                  <c:v>41</c:v>
                </c:pt>
                <c:pt idx="1">
                  <c:v>43.3</c:v>
                </c:pt>
                <c:pt idx="2">
                  <c:v>45.7</c:v>
                </c:pt>
                <c:pt idx="3">
                  <c:v>47.9</c:v>
                </c:pt>
                <c:pt idx="4">
                  <c:v>54.3</c:v>
                </c:pt>
              </c:numCache>
            </c:numRef>
          </c:val>
        </c:ser>
        <c:dLbls>
          <c:dLblPos val="inEnd"/>
          <c:showLegendKey val="0"/>
          <c:showVal val="1"/>
          <c:showCatName val="0"/>
          <c:showSerName val="0"/>
          <c:showPercent val="0"/>
          <c:showBubbleSize val="0"/>
        </c:dLbls>
        <c:gapWidth val="65"/>
        <c:axId val="187703048"/>
        <c:axId val="188357136"/>
      </c:barChart>
      <c:catAx>
        <c:axId val="1877030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8357136"/>
        <c:crosses val="autoZero"/>
        <c:auto val="1"/>
        <c:lblAlgn val="ctr"/>
        <c:lblOffset val="100"/>
        <c:noMultiLvlLbl val="0"/>
      </c:catAx>
      <c:valAx>
        <c:axId val="1883571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7030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Work experience reporting by region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Sheet1!$B$38</c:f>
              <c:strCache>
                <c:ptCount val="1"/>
                <c:pt idx="0">
                  <c:v>Yes</c:v>
                </c:pt>
              </c:strCache>
            </c:strRef>
          </c:tx>
          <c:spPr>
            <a:solidFill>
              <a:schemeClr val="accent1">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Sheet1!$A$39:$A$47</c:f>
              <c:strCache>
                <c:ptCount val="9"/>
                <c:pt idx="0">
                  <c:v>North East</c:v>
                </c:pt>
                <c:pt idx="1">
                  <c:v>Yorkshire &amp; The Humber</c:v>
                </c:pt>
                <c:pt idx="2">
                  <c:v>North West/Merseyside</c:v>
                </c:pt>
                <c:pt idx="3">
                  <c:v>West Midlands</c:v>
                </c:pt>
                <c:pt idx="4">
                  <c:v>South East</c:v>
                </c:pt>
                <c:pt idx="5">
                  <c:v>East Midlands</c:v>
                </c:pt>
                <c:pt idx="6">
                  <c:v>Eastern </c:v>
                </c:pt>
                <c:pt idx="7">
                  <c:v>London</c:v>
                </c:pt>
                <c:pt idx="8">
                  <c:v>South West</c:v>
                </c:pt>
              </c:strCache>
            </c:strRef>
          </c:cat>
          <c:val>
            <c:numRef>
              <c:f>Sheet1!$B$39:$B$47</c:f>
              <c:numCache>
                <c:formatCode>General</c:formatCode>
                <c:ptCount val="9"/>
                <c:pt idx="0">
                  <c:v>32.6</c:v>
                </c:pt>
                <c:pt idx="1">
                  <c:v>40.799999999999997</c:v>
                </c:pt>
                <c:pt idx="2">
                  <c:v>40.9</c:v>
                </c:pt>
                <c:pt idx="3">
                  <c:v>43.8</c:v>
                </c:pt>
                <c:pt idx="4">
                  <c:v>44.7</c:v>
                </c:pt>
                <c:pt idx="5">
                  <c:v>46.5</c:v>
                </c:pt>
                <c:pt idx="6">
                  <c:v>47</c:v>
                </c:pt>
                <c:pt idx="7">
                  <c:v>47.7</c:v>
                </c:pt>
                <c:pt idx="8">
                  <c:v>52.8</c:v>
                </c:pt>
              </c:numCache>
            </c:numRef>
          </c:val>
        </c:ser>
        <c:dLbls>
          <c:dLblPos val="inEnd"/>
          <c:showLegendKey val="0"/>
          <c:showVal val="1"/>
          <c:showCatName val="0"/>
          <c:showSerName val="0"/>
          <c:showPercent val="0"/>
          <c:showBubbleSize val="0"/>
        </c:dLbls>
        <c:gapWidth val="65"/>
        <c:axId val="188362232"/>
        <c:axId val="188362624"/>
      </c:barChart>
      <c:catAx>
        <c:axId val="1883622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8362624"/>
        <c:crosses val="autoZero"/>
        <c:auto val="1"/>
        <c:lblAlgn val="ctr"/>
        <c:lblOffset val="100"/>
        <c:noMultiLvlLbl val="0"/>
      </c:catAx>
      <c:valAx>
        <c:axId val="1883626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83622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Careers info reporting by aspiration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Sheet1!$B$38</c:f>
              <c:strCache>
                <c:ptCount val="1"/>
                <c:pt idx="0">
                  <c:v>yes</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Sheet1!$A$39:$A$50</c:f>
              <c:strCache>
                <c:ptCount val="12"/>
                <c:pt idx="0">
                  <c:v>Hair and Beauty</c:v>
                </c:pt>
                <c:pt idx="1">
                  <c:v>Inventor</c:v>
                </c:pt>
                <c:pt idx="2">
                  <c:v>Arts</c:v>
                </c:pt>
                <c:pt idx="3">
                  <c:v>Designer</c:v>
                </c:pt>
                <c:pt idx="4">
                  <c:v>Sports</c:v>
                </c:pt>
                <c:pt idx="5">
                  <c:v>Lawyer</c:v>
                </c:pt>
                <c:pt idx="6">
                  <c:v>Business</c:v>
                </c:pt>
                <c:pt idx="7">
                  <c:v>Trade</c:v>
                </c:pt>
                <c:pt idx="8">
                  <c:v>Teacher</c:v>
                </c:pt>
                <c:pt idx="9">
                  <c:v>Doctor</c:v>
                </c:pt>
                <c:pt idx="10">
                  <c:v>Scientist</c:v>
                </c:pt>
                <c:pt idx="11">
                  <c:v>Engineer</c:v>
                </c:pt>
              </c:strCache>
            </c:strRef>
          </c:cat>
          <c:val>
            <c:numRef>
              <c:f>Sheet1!$B$39:$B$50</c:f>
              <c:numCache>
                <c:formatCode>General</c:formatCode>
                <c:ptCount val="12"/>
                <c:pt idx="0">
                  <c:v>53.7</c:v>
                </c:pt>
                <c:pt idx="1">
                  <c:v>58.6</c:v>
                </c:pt>
                <c:pt idx="2">
                  <c:v>59.1</c:v>
                </c:pt>
                <c:pt idx="3">
                  <c:v>60.4</c:v>
                </c:pt>
                <c:pt idx="4">
                  <c:v>62</c:v>
                </c:pt>
                <c:pt idx="5">
                  <c:v>62.2</c:v>
                </c:pt>
                <c:pt idx="6">
                  <c:v>63.2</c:v>
                </c:pt>
                <c:pt idx="7">
                  <c:v>63.6</c:v>
                </c:pt>
                <c:pt idx="8">
                  <c:v>66.099999999999994</c:v>
                </c:pt>
                <c:pt idx="9">
                  <c:v>66.400000000000006</c:v>
                </c:pt>
                <c:pt idx="10">
                  <c:v>67.400000000000006</c:v>
                </c:pt>
                <c:pt idx="11">
                  <c:v>68.2</c:v>
                </c:pt>
              </c:numCache>
            </c:numRef>
          </c:val>
        </c:ser>
        <c:dLbls>
          <c:dLblPos val="inEnd"/>
          <c:showLegendKey val="0"/>
          <c:showVal val="1"/>
          <c:showCatName val="0"/>
          <c:showSerName val="0"/>
          <c:showPercent val="0"/>
          <c:showBubbleSize val="0"/>
        </c:dLbls>
        <c:gapWidth val="65"/>
        <c:axId val="188743592"/>
        <c:axId val="188743984"/>
      </c:barChart>
      <c:catAx>
        <c:axId val="1887435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8743984"/>
        <c:crosses val="autoZero"/>
        <c:auto val="1"/>
        <c:lblAlgn val="ctr"/>
        <c:lblOffset val="100"/>
        <c:noMultiLvlLbl val="0"/>
      </c:catAx>
      <c:valAx>
        <c:axId val="1887439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87435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Work experience reporting by aspiration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Sheet1!$B$38</c:f>
              <c:strCache>
                <c:ptCount val="1"/>
                <c:pt idx="0">
                  <c:v>Yes </c:v>
                </c:pt>
              </c:strCache>
            </c:strRef>
          </c:tx>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Sheet1!$A$39:$A$50</c:f>
              <c:strCache>
                <c:ptCount val="12"/>
                <c:pt idx="0">
                  <c:v>Lawyer</c:v>
                </c:pt>
                <c:pt idx="1">
                  <c:v>Scientist</c:v>
                </c:pt>
                <c:pt idx="2">
                  <c:v>Doctor</c:v>
                </c:pt>
                <c:pt idx="3">
                  <c:v>Arts</c:v>
                </c:pt>
                <c:pt idx="4">
                  <c:v>Inventor</c:v>
                </c:pt>
                <c:pt idx="5">
                  <c:v>Designer</c:v>
                </c:pt>
                <c:pt idx="6">
                  <c:v>Hair and Beauty</c:v>
                </c:pt>
                <c:pt idx="7">
                  <c:v>Engineer</c:v>
                </c:pt>
                <c:pt idx="8">
                  <c:v>Sports</c:v>
                </c:pt>
                <c:pt idx="9">
                  <c:v>Business</c:v>
                </c:pt>
                <c:pt idx="10">
                  <c:v>Teacher</c:v>
                </c:pt>
                <c:pt idx="11">
                  <c:v>Trade</c:v>
                </c:pt>
              </c:strCache>
            </c:strRef>
          </c:cat>
          <c:val>
            <c:numRef>
              <c:f>Sheet1!$B$39:$B$50</c:f>
              <c:numCache>
                <c:formatCode>General</c:formatCode>
                <c:ptCount val="12"/>
                <c:pt idx="0">
                  <c:v>41.6</c:v>
                </c:pt>
                <c:pt idx="1">
                  <c:v>42.7</c:v>
                </c:pt>
                <c:pt idx="2">
                  <c:v>45.2</c:v>
                </c:pt>
                <c:pt idx="3">
                  <c:v>45.4</c:v>
                </c:pt>
                <c:pt idx="4">
                  <c:v>46.7</c:v>
                </c:pt>
                <c:pt idx="5">
                  <c:v>47.1</c:v>
                </c:pt>
                <c:pt idx="6">
                  <c:v>47.6</c:v>
                </c:pt>
                <c:pt idx="7">
                  <c:v>47.8</c:v>
                </c:pt>
                <c:pt idx="8">
                  <c:v>48.3</c:v>
                </c:pt>
                <c:pt idx="9">
                  <c:v>50.3</c:v>
                </c:pt>
                <c:pt idx="10">
                  <c:v>55.8</c:v>
                </c:pt>
                <c:pt idx="11">
                  <c:v>56.2</c:v>
                </c:pt>
              </c:numCache>
            </c:numRef>
          </c:val>
        </c:ser>
        <c:dLbls>
          <c:dLblPos val="inEnd"/>
          <c:showLegendKey val="0"/>
          <c:showVal val="1"/>
          <c:showCatName val="0"/>
          <c:showSerName val="0"/>
          <c:showPercent val="0"/>
          <c:showBubbleSize val="0"/>
        </c:dLbls>
        <c:gapWidth val="65"/>
        <c:axId val="189589552"/>
        <c:axId val="189589944"/>
      </c:barChart>
      <c:catAx>
        <c:axId val="1895895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9589944"/>
        <c:crosses val="autoZero"/>
        <c:auto val="1"/>
        <c:lblAlgn val="ctr"/>
        <c:lblOffset val="100"/>
        <c:noMultiLvlLbl val="0"/>
      </c:catAx>
      <c:valAx>
        <c:axId val="1895899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95895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Careers information reporting by ethnicity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Sheet1!$B$20</c:f>
              <c:strCache>
                <c:ptCount val="1"/>
                <c:pt idx="0">
                  <c:v>Yes</c:v>
                </c:pt>
              </c:strCache>
            </c:strRef>
          </c:tx>
          <c:spPr>
            <a:solidFill>
              <a:srgbClr val="92D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Sheet1!$A$21:$A$25</c:f>
              <c:strCache>
                <c:ptCount val="5"/>
                <c:pt idx="0">
                  <c:v>Chinese</c:v>
                </c:pt>
                <c:pt idx="1">
                  <c:v>Middle Eastern</c:v>
                </c:pt>
                <c:pt idx="2">
                  <c:v>Black</c:v>
                </c:pt>
                <c:pt idx="3">
                  <c:v>Asian</c:v>
                </c:pt>
                <c:pt idx="4">
                  <c:v>White</c:v>
                </c:pt>
              </c:strCache>
            </c:strRef>
          </c:cat>
          <c:val>
            <c:numRef>
              <c:f>Sheet1!$B$21:$B$25</c:f>
              <c:numCache>
                <c:formatCode>General</c:formatCode>
                <c:ptCount val="5"/>
                <c:pt idx="0">
                  <c:v>56.1</c:v>
                </c:pt>
                <c:pt idx="1">
                  <c:v>58.2</c:v>
                </c:pt>
                <c:pt idx="2">
                  <c:v>59.7</c:v>
                </c:pt>
                <c:pt idx="3">
                  <c:v>61.1</c:v>
                </c:pt>
                <c:pt idx="4">
                  <c:v>63.8</c:v>
                </c:pt>
              </c:numCache>
            </c:numRef>
          </c:val>
        </c:ser>
        <c:dLbls>
          <c:dLblPos val="inEnd"/>
          <c:showLegendKey val="0"/>
          <c:showVal val="1"/>
          <c:showCatName val="0"/>
          <c:showSerName val="0"/>
          <c:showPercent val="0"/>
          <c:showBubbleSize val="0"/>
        </c:dLbls>
        <c:gapWidth val="65"/>
        <c:axId val="182096352"/>
        <c:axId val="182096744"/>
      </c:barChart>
      <c:catAx>
        <c:axId val="1820963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2096744"/>
        <c:crosses val="autoZero"/>
        <c:auto val="1"/>
        <c:lblAlgn val="ctr"/>
        <c:lblOffset val="100"/>
        <c:noMultiLvlLbl val="0"/>
      </c:catAx>
      <c:valAx>
        <c:axId val="1820967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20963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Careers information reporting by cultural capital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5331583552056"/>
          <c:y val="0.17171296296296301"/>
          <c:w val="0.81700174978127704"/>
          <c:h val="0.720887649460484"/>
        </c:manualLayout>
      </c:layout>
      <c:barChart>
        <c:barDir val="bar"/>
        <c:grouping val="clustered"/>
        <c:varyColors val="0"/>
        <c:ser>
          <c:idx val="0"/>
          <c:order val="0"/>
          <c:tx>
            <c:strRef>
              <c:f>Sheet1!$B$30</c:f>
              <c:strCache>
                <c:ptCount val="1"/>
                <c:pt idx="0">
                  <c:v>Yes</c:v>
                </c:pt>
              </c:strCache>
            </c:strRef>
          </c:tx>
          <c:spPr>
            <a:solidFill>
              <a:srgbClr val="FF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Sheet1!$A$31:$A$35</c:f>
              <c:strCache>
                <c:ptCount val="5"/>
                <c:pt idx="0">
                  <c:v>Very low</c:v>
                </c:pt>
                <c:pt idx="1">
                  <c:v>Low</c:v>
                </c:pt>
                <c:pt idx="2">
                  <c:v>High</c:v>
                </c:pt>
                <c:pt idx="3">
                  <c:v>Medium</c:v>
                </c:pt>
                <c:pt idx="4">
                  <c:v>Very High</c:v>
                </c:pt>
              </c:strCache>
            </c:strRef>
          </c:cat>
          <c:val>
            <c:numRef>
              <c:f>Sheet1!$B$31:$B$35</c:f>
              <c:numCache>
                <c:formatCode>General</c:formatCode>
                <c:ptCount val="5"/>
                <c:pt idx="0">
                  <c:v>52.9</c:v>
                </c:pt>
                <c:pt idx="1">
                  <c:v>61.4</c:v>
                </c:pt>
                <c:pt idx="2">
                  <c:v>62.2</c:v>
                </c:pt>
                <c:pt idx="3">
                  <c:v>63.4</c:v>
                </c:pt>
                <c:pt idx="4">
                  <c:v>66.900000000000006</c:v>
                </c:pt>
              </c:numCache>
            </c:numRef>
          </c:val>
        </c:ser>
        <c:dLbls>
          <c:dLblPos val="inEnd"/>
          <c:showLegendKey val="0"/>
          <c:showVal val="1"/>
          <c:showCatName val="0"/>
          <c:showSerName val="0"/>
          <c:showPercent val="0"/>
          <c:showBubbleSize val="0"/>
        </c:dLbls>
        <c:gapWidth val="65"/>
        <c:axId val="186494672"/>
        <c:axId val="186389720"/>
      </c:barChart>
      <c:catAx>
        <c:axId val="1864946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6389720"/>
        <c:crosses val="autoZero"/>
        <c:auto val="1"/>
        <c:lblAlgn val="ctr"/>
        <c:lblOffset val="100"/>
        <c:noMultiLvlLbl val="0"/>
      </c:catAx>
      <c:valAx>
        <c:axId val="1863897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64946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Careers information reporting by science option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Sheet1!$B$38</c:f>
              <c:strCache>
                <c:ptCount val="1"/>
                <c:pt idx="0">
                  <c:v>Yes</c:v>
                </c:pt>
              </c:strCache>
            </c:strRef>
          </c:tx>
          <c:spPr>
            <a:solidFill>
              <a:schemeClr val="accent1">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Sheet1!$A$39:$A$42</c:f>
              <c:strCache>
                <c:ptCount val="4"/>
                <c:pt idx="0">
                  <c:v>Other (BTEC)</c:v>
                </c:pt>
                <c:pt idx="1">
                  <c:v>Applied</c:v>
                </c:pt>
                <c:pt idx="2">
                  <c:v>Double</c:v>
                </c:pt>
                <c:pt idx="3">
                  <c:v>Triple</c:v>
                </c:pt>
              </c:strCache>
            </c:strRef>
          </c:cat>
          <c:val>
            <c:numRef>
              <c:f>Sheet1!$B$39:$B$42</c:f>
              <c:numCache>
                <c:formatCode>General</c:formatCode>
                <c:ptCount val="4"/>
                <c:pt idx="0">
                  <c:v>55.5</c:v>
                </c:pt>
                <c:pt idx="1">
                  <c:v>60.6</c:v>
                </c:pt>
                <c:pt idx="2">
                  <c:v>62.2</c:v>
                </c:pt>
                <c:pt idx="3">
                  <c:v>65.099999999999994</c:v>
                </c:pt>
              </c:numCache>
            </c:numRef>
          </c:val>
        </c:ser>
        <c:dLbls>
          <c:dLblPos val="inEnd"/>
          <c:showLegendKey val="0"/>
          <c:showVal val="1"/>
          <c:showCatName val="0"/>
          <c:showSerName val="0"/>
          <c:showPercent val="0"/>
          <c:showBubbleSize val="0"/>
        </c:dLbls>
        <c:gapWidth val="65"/>
        <c:axId val="184999448"/>
        <c:axId val="184999840"/>
      </c:barChart>
      <c:catAx>
        <c:axId val="1849994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4999840"/>
        <c:crosses val="autoZero"/>
        <c:auto val="1"/>
        <c:lblAlgn val="ctr"/>
        <c:lblOffset val="100"/>
        <c:noMultiLvlLbl val="0"/>
      </c:catAx>
      <c:valAx>
        <c:axId val="1849998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49994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Careers information reporting by science set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Sheet1!$B$51</c:f>
              <c:strCache>
                <c:ptCount val="1"/>
                <c:pt idx="0">
                  <c:v>Yes</c:v>
                </c:pt>
              </c:strCache>
            </c:strRef>
          </c:tx>
          <c:spPr>
            <a:solidFill>
              <a:srgbClr val="7030A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Sheet1!$A$52:$A$55</c:f>
              <c:strCache>
                <c:ptCount val="4"/>
                <c:pt idx="0">
                  <c:v>Bottom Set</c:v>
                </c:pt>
                <c:pt idx="1">
                  <c:v>Middle Set</c:v>
                </c:pt>
                <c:pt idx="2">
                  <c:v>Top Set</c:v>
                </c:pt>
                <c:pt idx="3">
                  <c:v>No Set</c:v>
                </c:pt>
              </c:strCache>
            </c:strRef>
          </c:cat>
          <c:val>
            <c:numRef>
              <c:f>Sheet1!$B$52:$B$55</c:f>
              <c:numCache>
                <c:formatCode>General</c:formatCode>
                <c:ptCount val="4"/>
                <c:pt idx="0">
                  <c:v>55.9</c:v>
                </c:pt>
                <c:pt idx="1">
                  <c:v>61.5</c:v>
                </c:pt>
                <c:pt idx="2">
                  <c:v>63.6</c:v>
                </c:pt>
                <c:pt idx="3">
                  <c:v>65.900000000000006</c:v>
                </c:pt>
              </c:numCache>
            </c:numRef>
          </c:val>
        </c:ser>
        <c:dLbls>
          <c:dLblPos val="inEnd"/>
          <c:showLegendKey val="0"/>
          <c:showVal val="1"/>
          <c:showCatName val="0"/>
          <c:showSerName val="0"/>
          <c:showPercent val="0"/>
          <c:showBubbleSize val="0"/>
        </c:dLbls>
        <c:gapWidth val="65"/>
        <c:axId val="185004544"/>
        <c:axId val="185004936"/>
      </c:barChart>
      <c:catAx>
        <c:axId val="1850045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5004936"/>
        <c:crosses val="autoZero"/>
        <c:auto val="1"/>
        <c:lblAlgn val="ctr"/>
        <c:lblOffset val="100"/>
        <c:noMultiLvlLbl val="0"/>
      </c:catAx>
      <c:valAx>
        <c:axId val="1850049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50045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Careers information reporting by Post-16 plans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Sheet1!$B$66</c:f>
              <c:strCache>
                <c:ptCount val="1"/>
                <c:pt idx="0">
                  <c:v>Yes</c:v>
                </c:pt>
              </c:strCache>
            </c:strRef>
          </c:tx>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Sheet1!$A$67:$A$71</c:f>
              <c:strCache>
                <c:ptCount val="5"/>
                <c:pt idx="0">
                  <c:v>Full-time work</c:v>
                </c:pt>
                <c:pt idx="1">
                  <c:v>Unsure</c:v>
                </c:pt>
                <c:pt idx="2">
                  <c:v>Part-time work</c:v>
                </c:pt>
                <c:pt idx="3">
                  <c:v>A-levels</c:v>
                </c:pt>
                <c:pt idx="4">
                  <c:v>Apprenticeship</c:v>
                </c:pt>
              </c:strCache>
            </c:strRef>
          </c:cat>
          <c:val>
            <c:numRef>
              <c:f>Sheet1!$B$67:$B$71</c:f>
              <c:numCache>
                <c:formatCode>General</c:formatCode>
                <c:ptCount val="5"/>
                <c:pt idx="0">
                  <c:v>51.8</c:v>
                </c:pt>
                <c:pt idx="1">
                  <c:v>51.9</c:v>
                </c:pt>
                <c:pt idx="2">
                  <c:v>58.4</c:v>
                </c:pt>
                <c:pt idx="3">
                  <c:v>64.400000000000006</c:v>
                </c:pt>
                <c:pt idx="4">
                  <c:v>65.099999999999994</c:v>
                </c:pt>
              </c:numCache>
            </c:numRef>
          </c:val>
        </c:ser>
        <c:dLbls>
          <c:dLblPos val="inEnd"/>
          <c:showLegendKey val="0"/>
          <c:showVal val="1"/>
          <c:showCatName val="0"/>
          <c:showSerName val="0"/>
          <c:showPercent val="0"/>
          <c:showBubbleSize val="0"/>
        </c:dLbls>
        <c:gapWidth val="65"/>
        <c:axId val="186219672"/>
        <c:axId val="186220064"/>
      </c:barChart>
      <c:catAx>
        <c:axId val="1862196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6220064"/>
        <c:crosses val="autoZero"/>
        <c:auto val="1"/>
        <c:lblAlgn val="ctr"/>
        <c:lblOffset val="100"/>
        <c:noMultiLvlLbl val="0"/>
      </c:catAx>
      <c:valAx>
        <c:axId val="18622006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62196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dirty="0" smtClean="0"/>
              <a:t>Work</a:t>
            </a:r>
            <a:r>
              <a:rPr lang="en-GB" baseline="0" dirty="0" smtClean="0"/>
              <a:t> experience </a:t>
            </a:r>
            <a:r>
              <a:rPr lang="en-GB" dirty="0" smtClean="0"/>
              <a:t>reporting </a:t>
            </a:r>
            <a:r>
              <a:rPr lang="en-GB" dirty="0"/>
              <a:t>by gender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Sheet1!$A$3</c:f>
              <c:strCache>
                <c:ptCount val="1"/>
                <c:pt idx="0">
                  <c:v>Males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Sheet1!$B$2:$D$2</c:f>
              <c:strCache>
                <c:ptCount val="3"/>
                <c:pt idx="0">
                  <c:v>Yes</c:v>
                </c:pt>
                <c:pt idx="1">
                  <c:v>No</c:v>
                </c:pt>
                <c:pt idx="2">
                  <c:v>Don't Know</c:v>
                </c:pt>
              </c:strCache>
            </c:strRef>
          </c:cat>
          <c:val>
            <c:numRef>
              <c:f>Sheet1!$B$3:$D$3</c:f>
              <c:numCache>
                <c:formatCode>General</c:formatCode>
                <c:ptCount val="3"/>
                <c:pt idx="0">
                  <c:v>46</c:v>
                </c:pt>
                <c:pt idx="1">
                  <c:v>49.5</c:v>
                </c:pt>
                <c:pt idx="2">
                  <c:v>4.5</c:v>
                </c:pt>
              </c:numCache>
            </c:numRef>
          </c:val>
        </c:ser>
        <c:ser>
          <c:idx val="1"/>
          <c:order val="1"/>
          <c:tx>
            <c:strRef>
              <c:f>Sheet1!$A$4</c:f>
              <c:strCache>
                <c:ptCount val="1"/>
                <c:pt idx="0">
                  <c:v>Females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Sheet1!$B$2:$D$2</c:f>
              <c:strCache>
                <c:ptCount val="3"/>
                <c:pt idx="0">
                  <c:v>Yes</c:v>
                </c:pt>
                <c:pt idx="1">
                  <c:v>No</c:v>
                </c:pt>
                <c:pt idx="2">
                  <c:v>Don't Know</c:v>
                </c:pt>
              </c:strCache>
            </c:strRef>
          </c:cat>
          <c:val>
            <c:numRef>
              <c:f>Sheet1!$B$4:$D$4</c:f>
              <c:numCache>
                <c:formatCode>General</c:formatCode>
                <c:ptCount val="3"/>
                <c:pt idx="0">
                  <c:v>43.8</c:v>
                </c:pt>
                <c:pt idx="1">
                  <c:v>52.4</c:v>
                </c:pt>
                <c:pt idx="2">
                  <c:v>3.8</c:v>
                </c:pt>
              </c:numCache>
            </c:numRef>
          </c:val>
        </c:ser>
        <c:dLbls>
          <c:dLblPos val="inEnd"/>
          <c:showLegendKey val="0"/>
          <c:showVal val="1"/>
          <c:showCatName val="0"/>
          <c:showSerName val="0"/>
          <c:showPercent val="0"/>
          <c:showBubbleSize val="0"/>
        </c:dLbls>
        <c:gapWidth val="65"/>
        <c:axId val="187881080"/>
        <c:axId val="187881472"/>
      </c:barChart>
      <c:catAx>
        <c:axId val="1878810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881472"/>
        <c:crosses val="autoZero"/>
        <c:auto val="1"/>
        <c:lblAlgn val="ctr"/>
        <c:lblOffset val="100"/>
        <c:noMultiLvlLbl val="0"/>
      </c:catAx>
      <c:valAx>
        <c:axId val="1878814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8810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Work</a:t>
            </a:r>
            <a:r>
              <a:rPr lang="en-US" baseline="0" dirty="0" smtClean="0"/>
              <a:t> Experience </a:t>
            </a:r>
            <a:r>
              <a:rPr lang="en-US" dirty="0" smtClean="0"/>
              <a:t>reporting </a:t>
            </a:r>
            <a:r>
              <a:rPr lang="en-US" dirty="0"/>
              <a:t>by ethnicity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Sheet1!$B$20</c:f>
              <c:strCache>
                <c:ptCount val="1"/>
                <c:pt idx="0">
                  <c:v>Yes</c:v>
                </c:pt>
              </c:strCache>
            </c:strRef>
          </c:tx>
          <c:spPr>
            <a:solidFill>
              <a:srgbClr val="92D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Sheet1!$A$21:$A$25</c:f>
              <c:strCache>
                <c:ptCount val="5"/>
                <c:pt idx="0">
                  <c:v>Chinese</c:v>
                </c:pt>
                <c:pt idx="1">
                  <c:v>Middle Eastern</c:v>
                </c:pt>
                <c:pt idx="2">
                  <c:v>Black</c:v>
                </c:pt>
                <c:pt idx="3">
                  <c:v>Asian</c:v>
                </c:pt>
                <c:pt idx="4">
                  <c:v>White</c:v>
                </c:pt>
              </c:strCache>
            </c:strRef>
          </c:cat>
          <c:val>
            <c:numRef>
              <c:f>Sheet1!$B$21:$B$25</c:f>
              <c:numCache>
                <c:formatCode>General</c:formatCode>
                <c:ptCount val="5"/>
                <c:pt idx="0">
                  <c:v>36.1</c:v>
                </c:pt>
                <c:pt idx="1">
                  <c:v>38.5</c:v>
                </c:pt>
                <c:pt idx="2">
                  <c:v>41.3</c:v>
                </c:pt>
                <c:pt idx="3">
                  <c:v>41.6</c:v>
                </c:pt>
                <c:pt idx="4">
                  <c:v>45.7</c:v>
                </c:pt>
              </c:numCache>
            </c:numRef>
          </c:val>
        </c:ser>
        <c:dLbls>
          <c:dLblPos val="inEnd"/>
          <c:showLegendKey val="0"/>
          <c:showVal val="1"/>
          <c:showCatName val="0"/>
          <c:showSerName val="0"/>
          <c:showPercent val="0"/>
          <c:showBubbleSize val="0"/>
        </c:dLbls>
        <c:gapWidth val="65"/>
        <c:axId val="187886176"/>
        <c:axId val="187886568"/>
      </c:barChart>
      <c:catAx>
        <c:axId val="18788617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886568"/>
        <c:crosses val="autoZero"/>
        <c:auto val="1"/>
        <c:lblAlgn val="ctr"/>
        <c:lblOffset val="100"/>
        <c:noMultiLvlLbl val="0"/>
      </c:catAx>
      <c:valAx>
        <c:axId val="1878865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8861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Work</a:t>
            </a:r>
            <a:r>
              <a:rPr lang="en-US" baseline="0" dirty="0" smtClean="0"/>
              <a:t> experience </a:t>
            </a:r>
            <a:r>
              <a:rPr lang="en-US" dirty="0" smtClean="0"/>
              <a:t>reporting </a:t>
            </a:r>
            <a:r>
              <a:rPr lang="en-US" dirty="0"/>
              <a:t>by science option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Sheet1!$B$38</c:f>
              <c:strCache>
                <c:ptCount val="1"/>
                <c:pt idx="0">
                  <c:v>Yes</c:v>
                </c:pt>
              </c:strCache>
            </c:strRef>
          </c:tx>
          <c:spPr>
            <a:solidFill>
              <a:schemeClr val="accent1">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Sheet1!$A$39:$A$42</c:f>
              <c:strCache>
                <c:ptCount val="4"/>
                <c:pt idx="0">
                  <c:v>Other (BTEC)</c:v>
                </c:pt>
                <c:pt idx="1">
                  <c:v>Triple</c:v>
                </c:pt>
                <c:pt idx="2">
                  <c:v>Applied</c:v>
                </c:pt>
                <c:pt idx="3">
                  <c:v>Double</c:v>
                </c:pt>
              </c:strCache>
            </c:strRef>
          </c:cat>
          <c:val>
            <c:numRef>
              <c:f>Sheet1!$B$39:$B$42</c:f>
              <c:numCache>
                <c:formatCode>General</c:formatCode>
                <c:ptCount val="4"/>
                <c:pt idx="0">
                  <c:v>41.1</c:v>
                </c:pt>
                <c:pt idx="1">
                  <c:v>43.1</c:v>
                </c:pt>
                <c:pt idx="2">
                  <c:v>45.9</c:v>
                </c:pt>
                <c:pt idx="3">
                  <c:v>47.4</c:v>
                </c:pt>
              </c:numCache>
            </c:numRef>
          </c:val>
        </c:ser>
        <c:dLbls>
          <c:dLblPos val="inEnd"/>
          <c:showLegendKey val="0"/>
          <c:showVal val="1"/>
          <c:showCatName val="0"/>
          <c:showSerName val="0"/>
          <c:showPercent val="0"/>
          <c:showBubbleSize val="0"/>
        </c:dLbls>
        <c:gapWidth val="65"/>
        <c:axId val="187697952"/>
        <c:axId val="187698344"/>
      </c:barChart>
      <c:catAx>
        <c:axId val="1876979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698344"/>
        <c:crosses val="autoZero"/>
        <c:auto val="1"/>
        <c:lblAlgn val="ctr"/>
        <c:lblOffset val="100"/>
        <c:noMultiLvlLbl val="0"/>
      </c:catAx>
      <c:valAx>
        <c:axId val="1876983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76979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25000"/>
            <a:lumOff val="75000"/>
          </a:schemeClr>
        </a:solidFill>
      </dgm:spPr>
      <dgm:t>
        <a:bodyPr/>
        <a:lstStyle/>
        <a:p>
          <a:r>
            <a:rPr lang="en-US" sz="1600" b="1" u="sng" cap="all" dirty="0" smtClean="0">
              <a:solidFill>
                <a:srgbClr val="0070C0"/>
              </a:solidFill>
              <a:uFill>
                <a:solidFill>
                  <a:schemeClr val="accent1"/>
                </a:solidFill>
              </a:u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9E39709E-84F0-A848-B61E-BB8C0AA6D08D}"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892E850C-4168-1B4C-9A35-A77B5C892C87}" srcId="{C982CF59-A63C-FE4F-99FC-BACFEBC0F8D7}" destId="{287B53DC-1367-9547-ABB7-C928ED5D107D}" srcOrd="2" destOrd="0" parTransId="{8B9FE456-EB79-1E44-9778-6D0786A29769}" sibTransId="{10D28AD8-2722-9047-8569-431477837F6B}"/>
    <dgm:cxn modelId="{11F147F7-858E-2846-95D7-987A7A3991E5}" type="presOf" srcId="{287B53DC-1367-9547-ABB7-C928ED5D107D}" destId="{10E0A4E8-A33F-CD43-93EC-72FA4709DB12}" srcOrd="0" destOrd="0" presId="urn:microsoft.com/office/officeart/2005/8/layout/chevron1"/>
    <dgm:cxn modelId="{F46AB91F-544B-4F4B-A5C4-2D6DE4158BF1}" type="presOf" srcId="{C12D57FE-27A1-9143-8DC8-3C3526D24663}" destId="{DD9BDB26-DB44-0B48-9BD4-5091698DEBE5}" srcOrd="0" destOrd="0" presId="urn:microsoft.com/office/officeart/2005/8/layout/chevron1"/>
    <dgm:cxn modelId="{38B3BBB4-97A6-C64B-9919-533034258764}" type="presOf" srcId="{B75DB1BA-9EB8-EA41-9D3B-A98901BEC3C3}" destId="{ABC7C9ED-DEED-6C42-AEC1-2191CCA5ECC9}" srcOrd="0" destOrd="0" presId="urn:microsoft.com/office/officeart/2005/8/layout/chevron1"/>
    <dgm:cxn modelId="{3D09AECE-63A5-C245-9890-27424EAAD7C0}"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FBB2635C-115A-6F4A-BE85-FD1565A9A0FD}" type="presParOf" srcId="{412D4E44-8D30-0340-931A-611B5FE180D7}" destId="{D34E624F-A25E-DD4C-9D6F-73513A68B45C}" srcOrd="0" destOrd="0" presId="urn:microsoft.com/office/officeart/2005/8/layout/chevron1"/>
    <dgm:cxn modelId="{4EE7194F-3684-964E-9A12-18368793AC73}" type="presParOf" srcId="{412D4E44-8D30-0340-931A-611B5FE180D7}" destId="{7D98D598-69C6-3649-88FE-CBAA3D68E917}" srcOrd="1" destOrd="0" presId="urn:microsoft.com/office/officeart/2005/8/layout/chevron1"/>
    <dgm:cxn modelId="{F238D221-E218-A843-B45C-9ECF127F23F7}" type="presParOf" srcId="{412D4E44-8D30-0340-931A-611B5FE180D7}" destId="{ABC7C9ED-DEED-6C42-AEC1-2191CCA5ECC9}" srcOrd="2" destOrd="0" presId="urn:microsoft.com/office/officeart/2005/8/layout/chevron1"/>
    <dgm:cxn modelId="{2B41C862-B6B4-3B47-BB20-AB59169E87D8}" type="presParOf" srcId="{412D4E44-8D30-0340-931A-611B5FE180D7}" destId="{18AA7F2D-3AAB-444D-95BC-BACA7EB7F96A}" srcOrd="3" destOrd="0" presId="urn:microsoft.com/office/officeart/2005/8/layout/chevron1"/>
    <dgm:cxn modelId="{0523B853-D1C1-904C-9F85-FF00DF5E4203}" type="presParOf" srcId="{412D4E44-8D30-0340-931A-611B5FE180D7}" destId="{10E0A4E8-A33F-CD43-93EC-72FA4709DB12}" srcOrd="4" destOrd="0" presId="urn:microsoft.com/office/officeart/2005/8/layout/chevron1"/>
    <dgm:cxn modelId="{013235A6-3813-0447-81CC-B6848BCD7FEB}" type="presParOf" srcId="{412D4E44-8D30-0340-931A-611B5FE180D7}" destId="{CCFE673A-797D-1E4D-93DA-966154416F64}" srcOrd="5" destOrd="0" presId="urn:microsoft.com/office/officeart/2005/8/layout/chevron1"/>
    <dgm:cxn modelId="{4FC0C0A1-781E-1F43-96EB-309B13F40E87}"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25000"/>
            <a:lumOff val="75000"/>
          </a:schemeClr>
        </a:solidFill>
      </dgm:spPr>
      <dgm:t>
        <a:bodyPr/>
        <a:lstStyle/>
        <a:p>
          <a:r>
            <a:rPr lang="en-US" sz="1600" b="1" dirty="0" smtClean="0">
              <a:solidFill>
                <a:srgbClr val="0070C0"/>
              </a:solidFill>
            </a:rPr>
            <a:t>METHODS</a:t>
          </a:r>
          <a:endParaRPr lang="en-US" sz="1600" b="1"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0AB84454-1CAE-4F61-A5B2-48D3DB6CEED8}" type="presOf" srcId="{D36257C2-CEE8-FE43-AB21-0674D9B0EDB3}" destId="{D34E624F-A25E-DD4C-9D6F-73513A68B45C}" srcOrd="0" destOrd="0" presId="urn:microsoft.com/office/officeart/2005/8/layout/chevron1"/>
    <dgm:cxn modelId="{4517B88F-6F8E-4734-B089-956355007A10}" type="presOf" srcId="{C982CF59-A63C-FE4F-99FC-BACFEBC0F8D7}" destId="{412D4E44-8D30-0340-931A-611B5FE180D7}"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ECF1C62C-ED47-4997-A729-761F0808F32C}" type="presOf" srcId="{C12D57FE-27A1-9143-8DC8-3C3526D24663}" destId="{DD9BDB26-DB44-0B48-9BD4-5091698DEBE5}" srcOrd="0" destOrd="0" presId="urn:microsoft.com/office/officeart/2005/8/layout/chevron1"/>
    <dgm:cxn modelId="{8EFF3F8C-1993-4F4D-AD2D-44B887A09B2A}" type="presOf" srcId="{B75DB1BA-9EB8-EA41-9D3B-A98901BEC3C3}" destId="{ABC7C9ED-DEED-6C42-AEC1-2191CCA5ECC9}" srcOrd="0" destOrd="0" presId="urn:microsoft.com/office/officeart/2005/8/layout/chevron1"/>
    <dgm:cxn modelId="{2D7B4755-5C3C-42EB-889D-51C714C80A1D}"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4B705161-49B9-40D6-812B-526F02D16C8C}" type="presParOf" srcId="{412D4E44-8D30-0340-931A-611B5FE180D7}" destId="{D34E624F-A25E-DD4C-9D6F-73513A68B45C}" srcOrd="0" destOrd="0" presId="urn:microsoft.com/office/officeart/2005/8/layout/chevron1"/>
    <dgm:cxn modelId="{4EB0918C-8759-49D3-A350-C7B503C87894}" type="presParOf" srcId="{412D4E44-8D30-0340-931A-611B5FE180D7}" destId="{7D98D598-69C6-3649-88FE-CBAA3D68E917}" srcOrd="1" destOrd="0" presId="urn:microsoft.com/office/officeart/2005/8/layout/chevron1"/>
    <dgm:cxn modelId="{5C38C2E8-5239-4189-A3F5-3F50A428D4AB}" type="presParOf" srcId="{412D4E44-8D30-0340-931A-611B5FE180D7}" destId="{ABC7C9ED-DEED-6C42-AEC1-2191CCA5ECC9}" srcOrd="2" destOrd="0" presId="urn:microsoft.com/office/officeart/2005/8/layout/chevron1"/>
    <dgm:cxn modelId="{07FD8E14-8A9D-4FAD-B3D1-69142D6FC85D}" type="presParOf" srcId="{412D4E44-8D30-0340-931A-611B5FE180D7}" destId="{18AA7F2D-3AAB-444D-95BC-BACA7EB7F96A}" srcOrd="3" destOrd="0" presId="urn:microsoft.com/office/officeart/2005/8/layout/chevron1"/>
    <dgm:cxn modelId="{F9F24303-F57B-440A-A351-D513BD5B59EE}" type="presParOf" srcId="{412D4E44-8D30-0340-931A-611B5FE180D7}" destId="{10E0A4E8-A33F-CD43-93EC-72FA4709DB12}" srcOrd="4" destOrd="0" presId="urn:microsoft.com/office/officeart/2005/8/layout/chevron1"/>
    <dgm:cxn modelId="{D89D3E31-F2CF-43BC-AA2B-8ED9250E53E0}" type="presParOf" srcId="{412D4E44-8D30-0340-931A-611B5FE180D7}" destId="{CCFE673A-797D-1E4D-93DA-966154416F64}" srcOrd="5" destOrd="0" presId="urn:microsoft.com/office/officeart/2005/8/layout/chevron1"/>
    <dgm:cxn modelId="{73F1D561-D559-4E22-A7A2-3D59608E1E77}"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D5B46BE0-D689-454F-9923-CEBCB706C889}"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892E850C-4168-1B4C-9A35-A77B5C892C87}" srcId="{C982CF59-A63C-FE4F-99FC-BACFEBC0F8D7}" destId="{287B53DC-1367-9547-ABB7-C928ED5D107D}" srcOrd="2" destOrd="0" parTransId="{8B9FE456-EB79-1E44-9778-6D0786A29769}" sibTransId="{10D28AD8-2722-9047-8569-431477837F6B}"/>
    <dgm:cxn modelId="{BDBF5A21-2944-475C-8253-8A2AE55C7558}" type="presOf" srcId="{287B53DC-1367-9547-ABB7-C928ED5D107D}" destId="{10E0A4E8-A33F-CD43-93EC-72FA4709DB12}" srcOrd="0" destOrd="0" presId="urn:microsoft.com/office/officeart/2005/8/layout/chevron1"/>
    <dgm:cxn modelId="{F1B361C9-AE68-4248-8FD3-047748DC0FAC}" type="presOf" srcId="{C12D57FE-27A1-9143-8DC8-3C3526D24663}" destId="{DD9BDB26-DB44-0B48-9BD4-5091698DEBE5}" srcOrd="0" destOrd="0" presId="urn:microsoft.com/office/officeart/2005/8/layout/chevron1"/>
    <dgm:cxn modelId="{D3F592D1-EAFF-45FA-91BE-8BCBA0527285}" type="presOf" srcId="{B75DB1BA-9EB8-EA41-9D3B-A98901BEC3C3}" destId="{ABC7C9ED-DEED-6C42-AEC1-2191CCA5ECC9}" srcOrd="0" destOrd="0" presId="urn:microsoft.com/office/officeart/2005/8/layout/chevron1"/>
    <dgm:cxn modelId="{5D7340A6-1237-40BF-AD59-5A9FC79A9DEE}"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5DD4CA34-45AB-49CC-ACA4-94604E33A1AC}" type="presParOf" srcId="{412D4E44-8D30-0340-931A-611B5FE180D7}" destId="{D34E624F-A25E-DD4C-9D6F-73513A68B45C}" srcOrd="0" destOrd="0" presId="urn:microsoft.com/office/officeart/2005/8/layout/chevron1"/>
    <dgm:cxn modelId="{BD811C63-818E-49B8-8E9B-9D21A6815120}" type="presParOf" srcId="{412D4E44-8D30-0340-931A-611B5FE180D7}" destId="{7D98D598-69C6-3649-88FE-CBAA3D68E917}" srcOrd="1" destOrd="0" presId="urn:microsoft.com/office/officeart/2005/8/layout/chevron1"/>
    <dgm:cxn modelId="{10C99B70-AC83-4F9B-A6C3-3D5DB889DDF8}" type="presParOf" srcId="{412D4E44-8D30-0340-931A-611B5FE180D7}" destId="{ABC7C9ED-DEED-6C42-AEC1-2191CCA5ECC9}" srcOrd="2" destOrd="0" presId="urn:microsoft.com/office/officeart/2005/8/layout/chevron1"/>
    <dgm:cxn modelId="{1D0F00D8-0970-44A4-86AF-4DCE56D456EB}" type="presParOf" srcId="{412D4E44-8D30-0340-931A-611B5FE180D7}" destId="{18AA7F2D-3AAB-444D-95BC-BACA7EB7F96A}" srcOrd="3" destOrd="0" presId="urn:microsoft.com/office/officeart/2005/8/layout/chevron1"/>
    <dgm:cxn modelId="{8D6E3BA4-1524-4E17-8C5B-7B5F2E536D55}" type="presParOf" srcId="{412D4E44-8D30-0340-931A-611B5FE180D7}" destId="{10E0A4E8-A33F-CD43-93EC-72FA4709DB12}" srcOrd="4" destOrd="0" presId="urn:microsoft.com/office/officeart/2005/8/layout/chevron1"/>
    <dgm:cxn modelId="{97CCD416-E604-4DE6-9C7A-68E7D7505707}" type="presParOf" srcId="{412D4E44-8D30-0340-931A-611B5FE180D7}" destId="{CCFE673A-797D-1E4D-93DA-966154416F64}" srcOrd="5" destOrd="0" presId="urn:microsoft.com/office/officeart/2005/8/layout/chevron1"/>
    <dgm:cxn modelId="{E1745CCD-143B-47F6-801E-51A907C396AA}"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90C66D35-EAFF-4AA7-8BB5-AC22C34E4019}" type="presOf" srcId="{D36257C2-CEE8-FE43-AB21-0674D9B0EDB3}" destId="{D34E624F-A25E-DD4C-9D6F-73513A68B45C}"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376D318E-BE63-8D46-8E98-BCB290CEBFC4}" srcId="{C982CF59-A63C-FE4F-99FC-BACFEBC0F8D7}" destId="{B75DB1BA-9EB8-EA41-9D3B-A98901BEC3C3}" srcOrd="1" destOrd="0" parTransId="{9F4A5807-C6BC-4342-AB6C-93EF7C78C788}" sibTransId="{AA3ECCD6-A3EC-1042-957C-E092EA4DDB6E}"/>
    <dgm:cxn modelId="{22F3E640-2315-454F-B28F-11F491FB7B97}"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1E819F08-B95E-4325-9325-042CD196C0E4}" type="presOf" srcId="{B75DB1BA-9EB8-EA41-9D3B-A98901BEC3C3}" destId="{ABC7C9ED-DEED-6C42-AEC1-2191CCA5ECC9}" srcOrd="0" destOrd="0" presId="urn:microsoft.com/office/officeart/2005/8/layout/chevron1"/>
    <dgm:cxn modelId="{AE619FFB-9849-40A9-A06F-375C6234D0F2}" type="presOf" srcId="{C982CF59-A63C-FE4F-99FC-BACFEBC0F8D7}" destId="{412D4E44-8D30-0340-931A-611B5FE180D7}" srcOrd="0" destOrd="0" presId="urn:microsoft.com/office/officeart/2005/8/layout/chevron1"/>
    <dgm:cxn modelId="{28463BCF-8DE3-4529-B09E-00FAFECDC5D2}" type="presOf" srcId="{C12D57FE-27A1-9143-8DC8-3C3526D24663}" destId="{DD9BDB26-DB44-0B48-9BD4-5091698DEBE5}"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8E4D06B9-7040-4134-967F-954A2963DA72}" type="presParOf" srcId="{412D4E44-8D30-0340-931A-611B5FE180D7}" destId="{D34E624F-A25E-DD4C-9D6F-73513A68B45C}" srcOrd="0" destOrd="0" presId="urn:microsoft.com/office/officeart/2005/8/layout/chevron1"/>
    <dgm:cxn modelId="{89888F04-2E35-46E7-A7D9-81E6A01AB40E}" type="presParOf" srcId="{412D4E44-8D30-0340-931A-611B5FE180D7}" destId="{7D98D598-69C6-3649-88FE-CBAA3D68E917}" srcOrd="1" destOrd="0" presId="urn:microsoft.com/office/officeart/2005/8/layout/chevron1"/>
    <dgm:cxn modelId="{B866162B-FEB2-4415-91AA-174A8404BCDA}" type="presParOf" srcId="{412D4E44-8D30-0340-931A-611B5FE180D7}" destId="{ABC7C9ED-DEED-6C42-AEC1-2191CCA5ECC9}" srcOrd="2" destOrd="0" presId="urn:microsoft.com/office/officeart/2005/8/layout/chevron1"/>
    <dgm:cxn modelId="{827A6681-4F20-49F4-839D-88C25DE86543}" type="presParOf" srcId="{412D4E44-8D30-0340-931A-611B5FE180D7}" destId="{18AA7F2D-3AAB-444D-95BC-BACA7EB7F96A}" srcOrd="3" destOrd="0" presId="urn:microsoft.com/office/officeart/2005/8/layout/chevron1"/>
    <dgm:cxn modelId="{FBB8E8BA-62BE-4B5C-B6AC-F1CBCE734215}" type="presParOf" srcId="{412D4E44-8D30-0340-931A-611B5FE180D7}" destId="{10E0A4E8-A33F-CD43-93EC-72FA4709DB12}" srcOrd="4" destOrd="0" presId="urn:microsoft.com/office/officeart/2005/8/layout/chevron1"/>
    <dgm:cxn modelId="{7DFC59F6-09F3-4B45-BD77-7F1DF33BF843}" type="presParOf" srcId="{412D4E44-8D30-0340-931A-611B5FE180D7}" destId="{CCFE673A-797D-1E4D-93DA-966154416F64}" srcOrd="5" destOrd="0" presId="urn:microsoft.com/office/officeart/2005/8/layout/chevron1"/>
    <dgm:cxn modelId="{2D82AB14-CEEC-4715-B772-02DFD166E959}"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BD62A554-9F49-4672-99F1-BB00B3AB5577}" type="presOf" srcId="{D36257C2-CEE8-FE43-AB21-0674D9B0EDB3}" destId="{D34E624F-A25E-DD4C-9D6F-73513A68B45C}"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265F919E-DBC7-4ECF-B530-11934D05FC5E}" type="presOf" srcId="{287B53DC-1367-9547-ABB7-C928ED5D107D}" destId="{10E0A4E8-A33F-CD43-93EC-72FA4709DB12}" srcOrd="0" destOrd="0" presId="urn:microsoft.com/office/officeart/2005/8/layout/chevron1"/>
    <dgm:cxn modelId="{4D38A3F0-547B-4327-AD01-9DD9234A4F61}" type="presOf" srcId="{B75DB1BA-9EB8-EA41-9D3B-A98901BEC3C3}" destId="{ABC7C9ED-DEED-6C42-AEC1-2191CCA5ECC9}" srcOrd="0" destOrd="0" presId="urn:microsoft.com/office/officeart/2005/8/layout/chevron1"/>
    <dgm:cxn modelId="{E7703862-D5D4-4CF4-81B6-AB566FB21A81}"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95A72405-D335-428B-A1B4-A75E0AF603FD}" type="presOf" srcId="{C982CF59-A63C-FE4F-99FC-BACFEBC0F8D7}" destId="{412D4E44-8D30-0340-931A-611B5FE180D7}"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C9AE62AF-2044-4812-B93B-179C2E2E3C1E}" type="presParOf" srcId="{412D4E44-8D30-0340-931A-611B5FE180D7}" destId="{D34E624F-A25E-DD4C-9D6F-73513A68B45C}" srcOrd="0" destOrd="0" presId="urn:microsoft.com/office/officeart/2005/8/layout/chevron1"/>
    <dgm:cxn modelId="{EFD884E4-F41F-44FA-841B-9F84038A0DF0}" type="presParOf" srcId="{412D4E44-8D30-0340-931A-611B5FE180D7}" destId="{7D98D598-69C6-3649-88FE-CBAA3D68E917}" srcOrd="1" destOrd="0" presId="urn:microsoft.com/office/officeart/2005/8/layout/chevron1"/>
    <dgm:cxn modelId="{FE20A71A-B609-417D-BD63-479776FA1760}" type="presParOf" srcId="{412D4E44-8D30-0340-931A-611B5FE180D7}" destId="{ABC7C9ED-DEED-6C42-AEC1-2191CCA5ECC9}" srcOrd="2" destOrd="0" presId="urn:microsoft.com/office/officeart/2005/8/layout/chevron1"/>
    <dgm:cxn modelId="{6AED6B35-9B2F-4780-A848-01ADF1193395}" type="presParOf" srcId="{412D4E44-8D30-0340-931A-611B5FE180D7}" destId="{18AA7F2D-3AAB-444D-95BC-BACA7EB7F96A}" srcOrd="3" destOrd="0" presId="urn:microsoft.com/office/officeart/2005/8/layout/chevron1"/>
    <dgm:cxn modelId="{E9B7C713-A461-4B44-9B62-B7741633A189}" type="presParOf" srcId="{412D4E44-8D30-0340-931A-611B5FE180D7}" destId="{10E0A4E8-A33F-CD43-93EC-72FA4709DB12}" srcOrd="4" destOrd="0" presId="urn:microsoft.com/office/officeart/2005/8/layout/chevron1"/>
    <dgm:cxn modelId="{952AB113-FED9-4B9C-B7B0-5FFC4D6BDCF6}" type="presParOf" srcId="{412D4E44-8D30-0340-931A-611B5FE180D7}" destId="{CCFE673A-797D-1E4D-93DA-966154416F64}" srcOrd="5" destOrd="0" presId="urn:microsoft.com/office/officeart/2005/8/layout/chevron1"/>
    <dgm:cxn modelId="{7DE99A71-2378-48F0-B853-A0FCCA0D010D}"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C52165CE-8CBB-4BA8-96D3-5FA18F5829B6}" type="presOf" srcId="{B75DB1BA-9EB8-EA41-9D3B-A98901BEC3C3}" destId="{ABC7C9ED-DEED-6C42-AEC1-2191CCA5ECC9}"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5BB460E2-F693-4A2E-9679-538A8B469F7D}"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892E850C-4168-1B4C-9A35-A77B5C892C87}" srcId="{C982CF59-A63C-FE4F-99FC-BACFEBC0F8D7}" destId="{287B53DC-1367-9547-ABB7-C928ED5D107D}" srcOrd="2" destOrd="0" parTransId="{8B9FE456-EB79-1E44-9778-6D0786A29769}" sibTransId="{10D28AD8-2722-9047-8569-431477837F6B}"/>
    <dgm:cxn modelId="{0A10DBC3-D38C-47B0-B958-E89518B0D3AB}" type="presOf" srcId="{D36257C2-CEE8-FE43-AB21-0674D9B0EDB3}" destId="{D34E624F-A25E-DD4C-9D6F-73513A68B45C}" srcOrd="0" destOrd="0" presId="urn:microsoft.com/office/officeart/2005/8/layout/chevron1"/>
    <dgm:cxn modelId="{1343549D-B417-4D74-8B03-82CB32BA9F67}" type="presOf" srcId="{287B53DC-1367-9547-ABB7-C928ED5D107D}" destId="{10E0A4E8-A33F-CD43-93EC-72FA4709DB12}" srcOrd="0" destOrd="0" presId="urn:microsoft.com/office/officeart/2005/8/layout/chevron1"/>
    <dgm:cxn modelId="{D4094E7E-EC18-470F-B215-DCD7E2E3695A}" type="presOf" srcId="{C12D57FE-27A1-9143-8DC8-3C3526D24663}" destId="{DD9BDB26-DB44-0B48-9BD4-5091698DEBE5}"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F978F1EA-838E-41B4-86DE-2997228E3F25}" type="presParOf" srcId="{412D4E44-8D30-0340-931A-611B5FE180D7}" destId="{D34E624F-A25E-DD4C-9D6F-73513A68B45C}" srcOrd="0" destOrd="0" presId="urn:microsoft.com/office/officeart/2005/8/layout/chevron1"/>
    <dgm:cxn modelId="{45172D4A-D3D9-4299-9B68-56305387F63C}" type="presParOf" srcId="{412D4E44-8D30-0340-931A-611B5FE180D7}" destId="{7D98D598-69C6-3649-88FE-CBAA3D68E917}" srcOrd="1" destOrd="0" presId="urn:microsoft.com/office/officeart/2005/8/layout/chevron1"/>
    <dgm:cxn modelId="{C9E6CA90-7F9A-4CBC-B252-CE19AC69B657}" type="presParOf" srcId="{412D4E44-8D30-0340-931A-611B5FE180D7}" destId="{ABC7C9ED-DEED-6C42-AEC1-2191CCA5ECC9}" srcOrd="2" destOrd="0" presId="urn:microsoft.com/office/officeart/2005/8/layout/chevron1"/>
    <dgm:cxn modelId="{128A6405-C134-49F4-A392-7769662159A7}" type="presParOf" srcId="{412D4E44-8D30-0340-931A-611B5FE180D7}" destId="{18AA7F2D-3AAB-444D-95BC-BACA7EB7F96A}" srcOrd="3" destOrd="0" presId="urn:microsoft.com/office/officeart/2005/8/layout/chevron1"/>
    <dgm:cxn modelId="{73D0C055-F15E-4F65-B867-9F2D367FA5A3}" type="presParOf" srcId="{412D4E44-8D30-0340-931A-611B5FE180D7}" destId="{10E0A4E8-A33F-CD43-93EC-72FA4709DB12}" srcOrd="4" destOrd="0" presId="urn:microsoft.com/office/officeart/2005/8/layout/chevron1"/>
    <dgm:cxn modelId="{11C04CAD-E77C-49F1-9F5A-D418985F5218}" type="presParOf" srcId="{412D4E44-8D30-0340-931A-611B5FE180D7}" destId="{CCFE673A-797D-1E4D-93DA-966154416F64}" srcOrd="5" destOrd="0" presId="urn:microsoft.com/office/officeart/2005/8/layout/chevron1"/>
    <dgm:cxn modelId="{2C59F88D-3167-442D-A623-CD8499F7C3C0}"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E01C5AE7-AF82-4E07-86B4-3E64822EC166}" type="presOf" srcId="{B75DB1BA-9EB8-EA41-9D3B-A98901BEC3C3}" destId="{ABC7C9ED-DEED-6C42-AEC1-2191CCA5ECC9}" srcOrd="0" destOrd="0" presId="urn:microsoft.com/office/officeart/2005/8/layout/chevron1"/>
    <dgm:cxn modelId="{CD606714-C1E0-4354-89DC-DB8C5F7F887E}" type="presOf" srcId="{287B53DC-1367-9547-ABB7-C928ED5D107D}" destId="{10E0A4E8-A33F-CD43-93EC-72FA4709DB12}"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376D318E-BE63-8D46-8E98-BCB290CEBFC4}" srcId="{C982CF59-A63C-FE4F-99FC-BACFEBC0F8D7}" destId="{B75DB1BA-9EB8-EA41-9D3B-A98901BEC3C3}" srcOrd="1" destOrd="0" parTransId="{9F4A5807-C6BC-4342-AB6C-93EF7C78C788}" sibTransId="{AA3ECCD6-A3EC-1042-957C-E092EA4DDB6E}"/>
    <dgm:cxn modelId="{25046534-D8ED-4B0E-B9BB-54BE4F2ACE5F}" type="presOf" srcId="{C12D57FE-27A1-9143-8DC8-3C3526D24663}" destId="{DD9BDB26-DB44-0B48-9BD4-5091698DEBE5}" srcOrd="0" destOrd="0" presId="urn:microsoft.com/office/officeart/2005/8/layout/chevron1"/>
    <dgm:cxn modelId="{E4C475A0-3700-432A-8803-340928D7EBFB}" type="presOf" srcId="{C982CF59-A63C-FE4F-99FC-BACFEBC0F8D7}" destId="{412D4E44-8D30-0340-931A-611B5FE180D7}"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69207780-73C7-432C-96CB-A62AB8A5A563}"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617D5557-7AB1-4DCB-9A1C-0529C556CE01}" type="presParOf" srcId="{412D4E44-8D30-0340-931A-611B5FE180D7}" destId="{D34E624F-A25E-DD4C-9D6F-73513A68B45C}" srcOrd="0" destOrd="0" presId="urn:microsoft.com/office/officeart/2005/8/layout/chevron1"/>
    <dgm:cxn modelId="{16EBE321-EB1E-48C8-A69D-95ECE4FF0E6F}" type="presParOf" srcId="{412D4E44-8D30-0340-931A-611B5FE180D7}" destId="{7D98D598-69C6-3649-88FE-CBAA3D68E917}" srcOrd="1" destOrd="0" presId="urn:microsoft.com/office/officeart/2005/8/layout/chevron1"/>
    <dgm:cxn modelId="{F5F1BDC4-3D54-4D62-938D-E68ACB444CE8}" type="presParOf" srcId="{412D4E44-8D30-0340-931A-611B5FE180D7}" destId="{ABC7C9ED-DEED-6C42-AEC1-2191CCA5ECC9}" srcOrd="2" destOrd="0" presId="urn:microsoft.com/office/officeart/2005/8/layout/chevron1"/>
    <dgm:cxn modelId="{2D76EB96-AA12-4238-B315-94002CD921B2}" type="presParOf" srcId="{412D4E44-8D30-0340-931A-611B5FE180D7}" destId="{18AA7F2D-3AAB-444D-95BC-BACA7EB7F96A}" srcOrd="3" destOrd="0" presId="urn:microsoft.com/office/officeart/2005/8/layout/chevron1"/>
    <dgm:cxn modelId="{ED6FFDA0-8499-43CA-B171-D0E11F4C50BB}" type="presParOf" srcId="{412D4E44-8D30-0340-931A-611B5FE180D7}" destId="{10E0A4E8-A33F-CD43-93EC-72FA4709DB12}" srcOrd="4" destOrd="0" presId="urn:microsoft.com/office/officeart/2005/8/layout/chevron1"/>
    <dgm:cxn modelId="{12F5E049-B04B-47E3-AE9F-0CF99289DCF0}" type="presParOf" srcId="{412D4E44-8D30-0340-931A-611B5FE180D7}" destId="{CCFE673A-797D-1E4D-93DA-966154416F64}" srcOrd="5" destOrd="0" presId="urn:microsoft.com/office/officeart/2005/8/layout/chevron1"/>
    <dgm:cxn modelId="{28CFD574-E26D-40DC-8E07-5BF7DB0EDFBA}"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02053154-445F-496C-9E91-5E71FE05BCAE}" type="presOf" srcId="{287B53DC-1367-9547-ABB7-C928ED5D107D}" destId="{10E0A4E8-A33F-CD43-93EC-72FA4709DB12}"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E5452616-097E-420D-A53C-2F11C32B1487}"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F3AA0340-2161-4AAA-9317-30F9A62B4680}" type="presOf" srcId="{B75DB1BA-9EB8-EA41-9D3B-A98901BEC3C3}" destId="{ABC7C9ED-DEED-6C42-AEC1-2191CCA5ECC9}" srcOrd="0" destOrd="0" presId="urn:microsoft.com/office/officeart/2005/8/layout/chevron1"/>
    <dgm:cxn modelId="{D1CB34E0-44D4-4064-99EA-1A18DF5463F6}" type="presOf" srcId="{C982CF59-A63C-FE4F-99FC-BACFEBC0F8D7}" destId="{412D4E44-8D30-0340-931A-611B5FE180D7}" srcOrd="0" destOrd="0" presId="urn:microsoft.com/office/officeart/2005/8/layout/chevron1"/>
    <dgm:cxn modelId="{AD369A4C-A9A8-4806-A707-5620FFD04517}"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5A29A709-5849-47B9-97D6-A28A0B8E98A1}" type="presParOf" srcId="{412D4E44-8D30-0340-931A-611B5FE180D7}" destId="{D34E624F-A25E-DD4C-9D6F-73513A68B45C}" srcOrd="0" destOrd="0" presId="urn:microsoft.com/office/officeart/2005/8/layout/chevron1"/>
    <dgm:cxn modelId="{653A012A-0D3C-4B43-BEF5-7F90F594A4C7}" type="presParOf" srcId="{412D4E44-8D30-0340-931A-611B5FE180D7}" destId="{7D98D598-69C6-3649-88FE-CBAA3D68E917}" srcOrd="1" destOrd="0" presId="urn:microsoft.com/office/officeart/2005/8/layout/chevron1"/>
    <dgm:cxn modelId="{D16B4B96-49BE-46C3-9DD7-359C7A2BC496}" type="presParOf" srcId="{412D4E44-8D30-0340-931A-611B5FE180D7}" destId="{ABC7C9ED-DEED-6C42-AEC1-2191CCA5ECC9}" srcOrd="2" destOrd="0" presId="urn:microsoft.com/office/officeart/2005/8/layout/chevron1"/>
    <dgm:cxn modelId="{7C2423B2-4E2A-4C1F-80C4-A5DD9EAAA5DA}" type="presParOf" srcId="{412D4E44-8D30-0340-931A-611B5FE180D7}" destId="{18AA7F2D-3AAB-444D-95BC-BACA7EB7F96A}" srcOrd="3" destOrd="0" presId="urn:microsoft.com/office/officeart/2005/8/layout/chevron1"/>
    <dgm:cxn modelId="{DCB65414-913C-4C06-AB33-BAF5523CE1BB}" type="presParOf" srcId="{412D4E44-8D30-0340-931A-611B5FE180D7}" destId="{10E0A4E8-A33F-CD43-93EC-72FA4709DB12}" srcOrd="4" destOrd="0" presId="urn:microsoft.com/office/officeart/2005/8/layout/chevron1"/>
    <dgm:cxn modelId="{1AC89027-E7D3-4582-9F21-64CFA9F0FF0A}" type="presParOf" srcId="{412D4E44-8D30-0340-931A-611B5FE180D7}" destId="{CCFE673A-797D-1E4D-93DA-966154416F64}" srcOrd="5" destOrd="0" presId="urn:microsoft.com/office/officeart/2005/8/layout/chevron1"/>
    <dgm:cxn modelId="{6C2A9C2D-259C-4244-B16E-8D97A52A97C5}"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80CF5314-5FB8-42FA-ADDD-C2580693F910}" type="presOf" srcId="{D36257C2-CEE8-FE43-AB21-0674D9B0EDB3}" destId="{D34E624F-A25E-DD4C-9D6F-73513A68B45C}"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EDA57540-D408-4D48-84E5-3F671A30D6AE}" type="presOf" srcId="{C982CF59-A63C-FE4F-99FC-BACFEBC0F8D7}" destId="{412D4E44-8D30-0340-931A-611B5FE180D7}" srcOrd="0" destOrd="0" presId="urn:microsoft.com/office/officeart/2005/8/layout/chevron1"/>
    <dgm:cxn modelId="{B0411352-6CC1-4338-AA5F-4BC8DAF8CADB}" type="presOf" srcId="{287B53DC-1367-9547-ABB7-C928ED5D107D}" destId="{10E0A4E8-A33F-CD43-93EC-72FA4709DB12}" srcOrd="0" destOrd="0" presId="urn:microsoft.com/office/officeart/2005/8/layout/chevron1"/>
    <dgm:cxn modelId="{8CC5ADDC-E2DA-4634-BC13-58EC0F9F06DE}" type="presOf" srcId="{B75DB1BA-9EB8-EA41-9D3B-A98901BEC3C3}" destId="{ABC7C9ED-DEED-6C42-AEC1-2191CCA5ECC9}" srcOrd="0" destOrd="0" presId="urn:microsoft.com/office/officeart/2005/8/layout/chevron1"/>
    <dgm:cxn modelId="{B552DFCE-AFDE-4157-A22D-6AA3313AACC6}"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7BE0198D-6FDB-4131-9409-2170AE3F6F8D}" type="presParOf" srcId="{412D4E44-8D30-0340-931A-611B5FE180D7}" destId="{D34E624F-A25E-DD4C-9D6F-73513A68B45C}" srcOrd="0" destOrd="0" presId="urn:microsoft.com/office/officeart/2005/8/layout/chevron1"/>
    <dgm:cxn modelId="{0B8E920C-0307-4DFE-A950-5972800C221F}" type="presParOf" srcId="{412D4E44-8D30-0340-931A-611B5FE180D7}" destId="{7D98D598-69C6-3649-88FE-CBAA3D68E917}" srcOrd="1" destOrd="0" presId="urn:microsoft.com/office/officeart/2005/8/layout/chevron1"/>
    <dgm:cxn modelId="{AFCE5512-5C0C-41B6-8B02-B0F8F97F116E}" type="presParOf" srcId="{412D4E44-8D30-0340-931A-611B5FE180D7}" destId="{ABC7C9ED-DEED-6C42-AEC1-2191CCA5ECC9}" srcOrd="2" destOrd="0" presId="urn:microsoft.com/office/officeart/2005/8/layout/chevron1"/>
    <dgm:cxn modelId="{9F1BC8DB-5034-4F0E-B931-028B27BF44CD}" type="presParOf" srcId="{412D4E44-8D30-0340-931A-611B5FE180D7}" destId="{18AA7F2D-3AAB-444D-95BC-BACA7EB7F96A}" srcOrd="3" destOrd="0" presId="urn:microsoft.com/office/officeart/2005/8/layout/chevron1"/>
    <dgm:cxn modelId="{3442014D-B919-4D7D-9658-F6944918336E}" type="presParOf" srcId="{412D4E44-8D30-0340-931A-611B5FE180D7}" destId="{10E0A4E8-A33F-CD43-93EC-72FA4709DB12}" srcOrd="4" destOrd="0" presId="urn:microsoft.com/office/officeart/2005/8/layout/chevron1"/>
    <dgm:cxn modelId="{442B0825-6099-47BE-A9A6-03217B0F8069}" type="presParOf" srcId="{412D4E44-8D30-0340-931A-611B5FE180D7}" destId="{CCFE673A-797D-1E4D-93DA-966154416F64}" srcOrd="5" destOrd="0" presId="urn:microsoft.com/office/officeart/2005/8/layout/chevron1"/>
    <dgm:cxn modelId="{059A5853-8733-461C-8CFA-6F0FFF770DC3}"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76C59B09-526D-45AE-8747-07900709A23D}" type="presOf" srcId="{B75DB1BA-9EB8-EA41-9D3B-A98901BEC3C3}" destId="{ABC7C9ED-DEED-6C42-AEC1-2191CCA5ECC9}" srcOrd="0" destOrd="0" presId="urn:microsoft.com/office/officeart/2005/8/layout/chevron1"/>
    <dgm:cxn modelId="{7D89F2E2-4072-494A-8F73-AB052FEEA61C}" type="presOf" srcId="{C982CF59-A63C-FE4F-99FC-BACFEBC0F8D7}" destId="{412D4E44-8D30-0340-931A-611B5FE180D7}" srcOrd="0" destOrd="0" presId="urn:microsoft.com/office/officeart/2005/8/layout/chevron1"/>
    <dgm:cxn modelId="{B349CE76-1CE2-4647-8B9E-26C6F2D72783}" type="presOf" srcId="{D36257C2-CEE8-FE43-AB21-0674D9B0EDB3}" destId="{D34E624F-A25E-DD4C-9D6F-73513A68B45C}" srcOrd="0" destOrd="0" presId="urn:microsoft.com/office/officeart/2005/8/layout/chevron1"/>
    <dgm:cxn modelId="{0B1EE013-8275-41AE-B4FE-A95BE46DBB75}" type="presOf" srcId="{C12D57FE-27A1-9143-8DC8-3C3526D24663}" destId="{DD9BDB26-DB44-0B48-9BD4-5091698DEBE5}" srcOrd="0" destOrd="0" presId="urn:microsoft.com/office/officeart/2005/8/layout/chevron1"/>
    <dgm:cxn modelId="{F6F2DC64-AA0D-4ECF-9A23-05DC7964DE48}"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785E10C6-C518-45BE-8132-59E2C438EB87}" type="presParOf" srcId="{412D4E44-8D30-0340-931A-611B5FE180D7}" destId="{D34E624F-A25E-DD4C-9D6F-73513A68B45C}" srcOrd="0" destOrd="0" presId="urn:microsoft.com/office/officeart/2005/8/layout/chevron1"/>
    <dgm:cxn modelId="{0734196F-F709-4AA7-A85F-01268E265035}" type="presParOf" srcId="{412D4E44-8D30-0340-931A-611B5FE180D7}" destId="{7D98D598-69C6-3649-88FE-CBAA3D68E917}" srcOrd="1" destOrd="0" presId="urn:microsoft.com/office/officeart/2005/8/layout/chevron1"/>
    <dgm:cxn modelId="{5E52899E-BECB-4A87-A001-F679D8EE3E8D}" type="presParOf" srcId="{412D4E44-8D30-0340-931A-611B5FE180D7}" destId="{ABC7C9ED-DEED-6C42-AEC1-2191CCA5ECC9}" srcOrd="2" destOrd="0" presId="urn:microsoft.com/office/officeart/2005/8/layout/chevron1"/>
    <dgm:cxn modelId="{71EE0D52-5C43-43CF-9A8B-B1D600DE6CF2}" type="presParOf" srcId="{412D4E44-8D30-0340-931A-611B5FE180D7}" destId="{18AA7F2D-3AAB-444D-95BC-BACA7EB7F96A}" srcOrd="3" destOrd="0" presId="urn:microsoft.com/office/officeart/2005/8/layout/chevron1"/>
    <dgm:cxn modelId="{63777435-8659-4C82-9DFE-68A0A1635341}" type="presParOf" srcId="{412D4E44-8D30-0340-931A-611B5FE180D7}" destId="{10E0A4E8-A33F-CD43-93EC-72FA4709DB12}" srcOrd="4" destOrd="0" presId="urn:microsoft.com/office/officeart/2005/8/layout/chevron1"/>
    <dgm:cxn modelId="{3772B5DE-E0D0-423F-9E5C-03C62495D71B}" type="presParOf" srcId="{412D4E44-8D30-0340-931A-611B5FE180D7}" destId="{CCFE673A-797D-1E4D-93DA-966154416F64}" srcOrd="5" destOrd="0" presId="urn:microsoft.com/office/officeart/2005/8/layout/chevron1"/>
    <dgm:cxn modelId="{8EF6D18E-FF92-4A0C-8F91-32FB6C9510EC}"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25000"/>
            <a:lumOff val="75000"/>
          </a:schemeClr>
        </a:solidFill>
      </dgm:spPr>
      <dgm:t>
        <a:bodyPr/>
        <a:lstStyle/>
        <a:p>
          <a:r>
            <a:rPr lang="en-US" sz="1600" b="1" dirty="0" smtClean="0">
              <a:solidFill>
                <a:srgbClr val="0070C0"/>
              </a:solidFill>
            </a:rPr>
            <a:t>METHODS</a:t>
          </a:r>
          <a:endParaRPr lang="en-US" sz="1600" b="1"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376D318E-BE63-8D46-8E98-BCB290CEBFC4}" srcId="{C982CF59-A63C-FE4F-99FC-BACFEBC0F8D7}" destId="{B75DB1BA-9EB8-EA41-9D3B-A98901BEC3C3}" srcOrd="1" destOrd="0" parTransId="{9F4A5807-C6BC-4342-AB6C-93EF7C78C788}" sibTransId="{AA3ECCD6-A3EC-1042-957C-E092EA4DDB6E}"/>
    <dgm:cxn modelId="{BE91455D-FCD9-47EF-9885-D2A48383037B}" type="presOf" srcId="{B75DB1BA-9EB8-EA41-9D3B-A98901BEC3C3}" destId="{ABC7C9ED-DEED-6C42-AEC1-2191CCA5ECC9}" srcOrd="0" destOrd="0" presId="urn:microsoft.com/office/officeart/2005/8/layout/chevron1"/>
    <dgm:cxn modelId="{9AA8C440-2257-4BA0-9A97-5B9DEAD05B49}" type="presOf" srcId="{D36257C2-CEE8-FE43-AB21-0674D9B0EDB3}" destId="{D34E624F-A25E-DD4C-9D6F-73513A68B45C}" srcOrd="0" destOrd="0" presId="urn:microsoft.com/office/officeart/2005/8/layout/chevron1"/>
    <dgm:cxn modelId="{5115A5AC-BB95-41AF-92BF-5E48169FC3B2}" type="presOf" srcId="{C982CF59-A63C-FE4F-99FC-BACFEBC0F8D7}" destId="{412D4E44-8D30-0340-931A-611B5FE180D7}" srcOrd="0" destOrd="0" presId="urn:microsoft.com/office/officeart/2005/8/layout/chevron1"/>
    <dgm:cxn modelId="{0E75C3C0-F8DD-4252-8AFC-F66233912A72}"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08551D53-8E06-4F0C-B11B-D791727AE3B9}" type="presOf" srcId="{287B53DC-1367-9547-ABB7-C928ED5D107D}" destId="{10E0A4E8-A33F-CD43-93EC-72FA4709DB12}"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5329676E-CD6A-4BD5-BFFB-51154C2EE60E}" type="presParOf" srcId="{412D4E44-8D30-0340-931A-611B5FE180D7}" destId="{D34E624F-A25E-DD4C-9D6F-73513A68B45C}" srcOrd="0" destOrd="0" presId="urn:microsoft.com/office/officeart/2005/8/layout/chevron1"/>
    <dgm:cxn modelId="{1B493DC4-6F1D-42B5-8C5B-8EBD914418F5}" type="presParOf" srcId="{412D4E44-8D30-0340-931A-611B5FE180D7}" destId="{7D98D598-69C6-3649-88FE-CBAA3D68E917}" srcOrd="1" destOrd="0" presId="urn:microsoft.com/office/officeart/2005/8/layout/chevron1"/>
    <dgm:cxn modelId="{120A3A9A-A228-45FE-8103-839F790B0E26}" type="presParOf" srcId="{412D4E44-8D30-0340-931A-611B5FE180D7}" destId="{ABC7C9ED-DEED-6C42-AEC1-2191CCA5ECC9}" srcOrd="2" destOrd="0" presId="urn:microsoft.com/office/officeart/2005/8/layout/chevron1"/>
    <dgm:cxn modelId="{9E96CA14-065D-4923-BA77-95AC69BF2C76}" type="presParOf" srcId="{412D4E44-8D30-0340-931A-611B5FE180D7}" destId="{18AA7F2D-3AAB-444D-95BC-BACA7EB7F96A}" srcOrd="3" destOrd="0" presId="urn:microsoft.com/office/officeart/2005/8/layout/chevron1"/>
    <dgm:cxn modelId="{945690F4-3399-40EE-AF9C-EDE15962AD0E}" type="presParOf" srcId="{412D4E44-8D30-0340-931A-611B5FE180D7}" destId="{10E0A4E8-A33F-CD43-93EC-72FA4709DB12}" srcOrd="4" destOrd="0" presId="urn:microsoft.com/office/officeart/2005/8/layout/chevron1"/>
    <dgm:cxn modelId="{734BFB1E-521A-40E2-AC14-0695347E61F8}" type="presParOf" srcId="{412D4E44-8D30-0340-931A-611B5FE180D7}" destId="{CCFE673A-797D-1E4D-93DA-966154416F64}" srcOrd="5" destOrd="0" presId="urn:microsoft.com/office/officeart/2005/8/layout/chevron1"/>
    <dgm:cxn modelId="{8A337B81-D78D-4E13-8942-4C68F83D1611}"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25000"/>
            <a:lumOff val="75000"/>
          </a:schemeClr>
        </a:solidFill>
      </dgm:spPr>
      <dgm:t>
        <a:bodyPr/>
        <a:lstStyle/>
        <a:p>
          <a:r>
            <a:rPr lang="en-US" sz="1600" b="1" u="sng" cap="all" dirty="0" smtClean="0">
              <a:solidFill>
                <a:srgbClr val="0070C0"/>
              </a:solidFill>
              <a:uFill>
                <a:solidFill>
                  <a:schemeClr val="accent1"/>
                </a:solidFill>
              </a:u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E4C161B1-99BA-4592-A3D0-36A1DEEE0609}" type="presOf" srcId="{C12D57FE-27A1-9143-8DC8-3C3526D24663}" destId="{DD9BDB26-DB44-0B48-9BD4-5091698DEBE5}"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376D318E-BE63-8D46-8E98-BCB290CEBFC4}" srcId="{C982CF59-A63C-FE4F-99FC-BACFEBC0F8D7}" destId="{B75DB1BA-9EB8-EA41-9D3B-A98901BEC3C3}" srcOrd="1" destOrd="0" parTransId="{9F4A5807-C6BC-4342-AB6C-93EF7C78C788}" sibTransId="{AA3ECCD6-A3EC-1042-957C-E092EA4DDB6E}"/>
    <dgm:cxn modelId="{5C5A4648-FC6D-4430-B180-153892EA1A24}" type="presOf" srcId="{C982CF59-A63C-FE4F-99FC-BACFEBC0F8D7}" destId="{412D4E44-8D30-0340-931A-611B5FE180D7}" srcOrd="0" destOrd="0" presId="urn:microsoft.com/office/officeart/2005/8/layout/chevron1"/>
    <dgm:cxn modelId="{3604C27B-9797-49BE-9F7E-79F938EAB576}" type="presOf" srcId="{D36257C2-CEE8-FE43-AB21-0674D9B0EDB3}" destId="{D34E624F-A25E-DD4C-9D6F-73513A68B45C}" srcOrd="0" destOrd="0" presId="urn:microsoft.com/office/officeart/2005/8/layout/chevron1"/>
    <dgm:cxn modelId="{2B73AB07-EC4D-4057-8E4B-166D34EC1241}"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41DE1D2B-58D8-4319-8A36-E9DDC358B44A}" type="presOf" srcId="{B75DB1BA-9EB8-EA41-9D3B-A98901BEC3C3}" destId="{ABC7C9ED-DEED-6C42-AEC1-2191CCA5ECC9}"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AC2BC4D7-A69C-47DD-A672-2B2E4210D51E}" type="presParOf" srcId="{412D4E44-8D30-0340-931A-611B5FE180D7}" destId="{D34E624F-A25E-DD4C-9D6F-73513A68B45C}" srcOrd="0" destOrd="0" presId="urn:microsoft.com/office/officeart/2005/8/layout/chevron1"/>
    <dgm:cxn modelId="{B4539283-F390-4333-B532-F82C18067FD7}" type="presParOf" srcId="{412D4E44-8D30-0340-931A-611B5FE180D7}" destId="{7D98D598-69C6-3649-88FE-CBAA3D68E917}" srcOrd="1" destOrd="0" presId="urn:microsoft.com/office/officeart/2005/8/layout/chevron1"/>
    <dgm:cxn modelId="{A1D3C4B6-B10C-4600-B5AB-39BD88CE18FB}" type="presParOf" srcId="{412D4E44-8D30-0340-931A-611B5FE180D7}" destId="{ABC7C9ED-DEED-6C42-AEC1-2191CCA5ECC9}" srcOrd="2" destOrd="0" presId="urn:microsoft.com/office/officeart/2005/8/layout/chevron1"/>
    <dgm:cxn modelId="{2184873D-B8DF-4FCA-BF71-AAA37AABEE0D}" type="presParOf" srcId="{412D4E44-8D30-0340-931A-611B5FE180D7}" destId="{18AA7F2D-3AAB-444D-95BC-BACA7EB7F96A}" srcOrd="3" destOrd="0" presId="urn:microsoft.com/office/officeart/2005/8/layout/chevron1"/>
    <dgm:cxn modelId="{EE0F8E08-BAF8-496E-B4E6-FE7470421285}" type="presParOf" srcId="{412D4E44-8D30-0340-931A-611B5FE180D7}" destId="{10E0A4E8-A33F-CD43-93EC-72FA4709DB12}" srcOrd="4" destOrd="0" presId="urn:microsoft.com/office/officeart/2005/8/layout/chevron1"/>
    <dgm:cxn modelId="{A991E4C5-3BF6-4FC2-B10C-F49E051F8B84}" type="presParOf" srcId="{412D4E44-8D30-0340-931A-611B5FE180D7}" destId="{CCFE673A-797D-1E4D-93DA-966154416F64}" srcOrd="5" destOrd="0" presId="urn:microsoft.com/office/officeart/2005/8/layout/chevron1"/>
    <dgm:cxn modelId="{3EDEAD14-FC85-45DA-AA4C-F2B567249B85}"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93318907-2C88-4867-85D6-85C3AD20439E}" type="presOf" srcId="{287B53DC-1367-9547-ABB7-C928ED5D107D}" destId="{10E0A4E8-A33F-CD43-93EC-72FA4709DB12}" srcOrd="0" destOrd="0" presId="urn:microsoft.com/office/officeart/2005/8/layout/chevron1"/>
    <dgm:cxn modelId="{D382D3AD-7E6E-481D-B2AD-18F76200D727}" type="presOf" srcId="{C982CF59-A63C-FE4F-99FC-BACFEBC0F8D7}" destId="{412D4E44-8D30-0340-931A-611B5FE180D7}" srcOrd="0" destOrd="0" presId="urn:microsoft.com/office/officeart/2005/8/layout/chevron1"/>
    <dgm:cxn modelId="{BEC114BD-36EE-45D1-BCC8-677C410EDE52}" type="presOf" srcId="{C12D57FE-27A1-9143-8DC8-3C3526D24663}" destId="{DD9BDB26-DB44-0B48-9BD4-5091698DEBE5}"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450093D1-E865-4BDA-854E-7EFD558D647E}" type="presOf" srcId="{D36257C2-CEE8-FE43-AB21-0674D9B0EDB3}" destId="{D34E624F-A25E-DD4C-9D6F-73513A68B45C}" srcOrd="0" destOrd="0" presId="urn:microsoft.com/office/officeart/2005/8/layout/chevron1"/>
    <dgm:cxn modelId="{3F30EB01-9D86-418F-9E76-9F672BF6BAF8}" type="presOf" srcId="{B75DB1BA-9EB8-EA41-9D3B-A98901BEC3C3}" destId="{ABC7C9ED-DEED-6C42-AEC1-2191CCA5ECC9}"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573B6AE5-156F-4DE7-B9A3-485422CEFE53}" type="presParOf" srcId="{412D4E44-8D30-0340-931A-611B5FE180D7}" destId="{D34E624F-A25E-DD4C-9D6F-73513A68B45C}" srcOrd="0" destOrd="0" presId="urn:microsoft.com/office/officeart/2005/8/layout/chevron1"/>
    <dgm:cxn modelId="{55E7E7D6-9EB5-4BC4-B30D-832ECD9EE155}" type="presParOf" srcId="{412D4E44-8D30-0340-931A-611B5FE180D7}" destId="{7D98D598-69C6-3649-88FE-CBAA3D68E917}" srcOrd="1" destOrd="0" presId="urn:microsoft.com/office/officeart/2005/8/layout/chevron1"/>
    <dgm:cxn modelId="{C9AA007D-3CAB-4C84-B40F-ED5D835ECFDF}" type="presParOf" srcId="{412D4E44-8D30-0340-931A-611B5FE180D7}" destId="{ABC7C9ED-DEED-6C42-AEC1-2191CCA5ECC9}" srcOrd="2" destOrd="0" presId="urn:microsoft.com/office/officeart/2005/8/layout/chevron1"/>
    <dgm:cxn modelId="{5D0E2D68-CADF-46BE-8CC6-DCCA87AF3CA0}" type="presParOf" srcId="{412D4E44-8D30-0340-931A-611B5FE180D7}" destId="{18AA7F2D-3AAB-444D-95BC-BACA7EB7F96A}" srcOrd="3" destOrd="0" presId="urn:microsoft.com/office/officeart/2005/8/layout/chevron1"/>
    <dgm:cxn modelId="{4497AF25-66C3-4359-AB1A-863B776BCDB0}" type="presParOf" srcId="{412D4E44-8D30-0340-931A-611B5FE180D7}" destId="{10E0A4E8-A33F-CD43-93EC-72FA4709DB12}" srcOrd="4" destOrd="0" presId="urn:microsoft.com/office/officeart/2005/8/layout/chevron1"/>
    <dgm:cxn modelId="{FAA306DD-0879-4AB2-B347-4180F066CD09}" type="presParOf" srcId="{412D4E44-8D30-0340-931A-611B5FE180D7}" destId="{CCFE673A-797D-1E4D-93DA-966154416F64}" srcOrd="5" destOrd="0" presId="urn:microsoft.com/office/officeart/2005/8/layout/chevron1"/>
    <dgm:cxn modelId="{A7F005C2-723C-49B1-A075-A42F4856F21C}"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C30B85D2-485C-462D-9A09-ED1DFCE5D8CA}" type="presOf" srcId="{C12D57FE-27A1-9143-8DC8-3C3526D24663}" destId="{DD9BDB26-DB44-0B48-9BD4-5091698DEBE5}" srcOrd="0" destOrd="0" presId="urn:microsoft.com/office/officeart/2005/8/layout/chevron1"/>
    <dgm:cxn modelId="{E760A0DB-AA4E-4818-B672-B41F33FFE13C}" type="presOf" srcId="{C982CF59-A63C-FE4F-99FC-BACFEBC0F8D7}" destId="{412D4E44-8D30-0340-931A-611B5FE180D7}" srcOrd="0" destOrd="0" presId="urn:microsoft.com/office/officeart/2005/8/layout/chevron1"/>
    <dgm:cxn modelId="{C36A83E5-0DDB-4D2B-92C8-1D0D40CFD6A7}" type="presOf" srcId="{D36257C2-CEE8-FE43-AB21-0674D9B0EDB3}" destId="{D34E624F-A25E-DD4C-9D6F-73513A68B45C}" srcOrd="0" destOrd="0" presId="urn:microsoft.com/office/officeart/2005/8/layout/chevron1"/>
    <dgm:cxn modelId="{FE2AA34B-D98D-4BDF-802B-84CAD02DED0A}" type="presOf" srcId="{B75DB1BA-9EB8-EA41-9D3B-A98901BEC3C3}" destId="{ABC7C9ED-DEED-6C42-AEC1-2191CCA5ECC9}"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E6A8850A-8693-4E7D-94CF-B213C9B12610}" type="presOf" srcId="{287B53DC-1367-9547-ABB7-C928ED5D107D}" destId="{10E0A4E8-A33F-CD43-93EC-72FA4709DB12}"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AD5B5966-2B41-4A21-B1BD-FDCD75DD0762}" type="presParOf" srcId="{412D4E44-8D30-0340-931A-611B5FE180D7}" destId="{D34E624F-A25E-DD4C-9D6F-73513A68B45C}" srcOrd="0" destOrd="0" presId="urn:microsoft.com/office/officeart/2005/8/layout/chevron1"/>
    <dgm:cxn modelId="{AE256B2F-3CDB-4442-923F-1BD71D6924FB}" type="presParOf" srcId="{412D4E44-8D30-0340-931A-611B5FE180D7}" destId="{7D98D598-69C6-3649-88FE-CBAA3D68E917}" srcOrd="1" destOrd="0" presId="urn:microsoft.com/office/officeart/2005/8/layout/chevron1"/>
    <dgm:cxn modelId="{40B6E892-7F47-4391-9571-C5F5F7436345}" type="presParOf" srcId="{412D4E44-8D30-0340-931A-611B5FE180D7}" destId="{ABC7C9ED-DEED-6C42-AEC1-2191CCA5ECC9}" srcOrd="2" destOrd="0" presId="urn:microsoft.com/office/officeart/2005/8/layout/chevron1"/>
    <dgm:cxn modelId="{142B0F5F-A687-49FA-A374-510AF3F8AA71}" type="presParOf" srcId="{412D4E44-8D30-0340-931A-611B5FE180D7}" destId="{18AA7F2D-3AAB-444D-95BC-BACA7EB7F96A}" srcOrd="3" destOrd="0" presId="urn:microsoft.com/office/officeart/2005/8/layout/chevron1"/>
    <dgm:cxn modelId="{37565C85-E831-4CC2-8D21-CEA7225FFD32}" type="presParOf" srcId="{412D4E44-8D30-0340-931A-611B5FE180D7}" destId="{10E0A4E8-A33F-CD43-93EC-72FA4709DB12}" srcOrd="4" destOrd="0" presId="urn:microsoft.com/office/officeart/2005/8/layout/chevron1"/>
    <dgm:cxn modelId="{70A1EC35-9033-420B-828D-E718EBE544B7}" type="presParOf" srcId="{412D4E44-8D30-0340-931A-611B5FE180D7}" destId="{CCFE673A-797D-1E4D-93DA-966154416F64}" srcOrd="5" destOrd="0" presId="urn:microsoft.com/office/officeart/2005/8/layout/chevron1"/>
    <dgm:cxn modelId="{2686C872-BA05-4554-81DE-14C849947080}"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575818F3-14BA-4E57-9CC1-BEC81D937417}" type="presOf" srcId="{C12D57FE-27A1-9143-8DC8-3C3526D24663}" destId="{DD9BDB26-DB44-0B48-9BD4-5091698DEBE5}"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5E79AADC-E75D-436B-9FCE-8338B650C084}" type="presOf" srcId="{C982CF59-A63C-FE4F-99FC-BACFEBC0F8D7}" destId="{412D4E44-8D30-0340-931A-611B5FE180D7}" srcOrd="0" destOrd="0" presId="urn:microsoft.com/office/officeart/2005/8/layout/chevron1"/>
    <dgm:cxn modelId="{3519F754-9320-4139-8AFB-FEC30F8F9BF1}" type="presOf" srcId="{B75DB1BA-9EB8-EA41-9D3B-A98901BEC3C3}" destId="{ABC7C9ED-DEED-6C42-AEC1-2191CCA5ECC9}"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6135C55B-3B08-440F-B1CF-2524AE53C79C}" type="presOf" srcId="{287B53DC-1367-9547-ABB7-C928ED5D107D}" destId="{10E0A4E8-A33F-CD43-93EC-72FA4709DB12}" srcOrd="0" destOrd="0" presId="urn:microsoft.com/office/officeart/2005/8/layout/chevron1"/>
    <dgm:cxn modelId="{288B4D89-C85E-4CB7-B9FD-7346C6E04299}"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31DC8A24-3267-4EBB-A152-12D39AA33780}" type="presParOf" srcId="{412D4E44-8D30-0340-931A-611B5FE180D7}" destId="{D34E624F-A25E-DD4C-9D6F-73513A68B45C}" srcOrd="0" destOrd="0" presId="urn:microsoft.com/office/officeart/2005/8/layout/chevron1"/>
    <dgm:cxn modelId="{36E1651F-AE5B-4AF3-93DF-D31D00FEDD8F}" type="presParOf" srcId="{412D4E44-8D30-0340-931A-611B5FE180D7}" destId="{7D98D598-69C6-3649-88FE-CBAA3D68E917}" srcOrd="1" destOrd="0" presId="urn:microsoft.com/office/officeart/2005/8/layout/chevron1"/>
    <dgm:cxn modelId="{5BF0F230-826A-4F9F-BA0E-8D614DC30F1C}" type="presParOf" srcId="{412D4E44-8D30-0340-931A-611B5FE180D7}" destId="{ABC7C9ED-DEED-6C42-AEC1-2191CCA5ECC9}" srcOrd="2" destOrd="0" presId="urn:microsoft.com/office/officeart/2005/8/layout/chevron1"/>
    <dgm:cxn modelId="{06B48CDA-F494-4297-AE5D-91E156561BCB}" type="presParOf" srcId="{412D4E44-8D30-0340-931A-611B5FE180D7}" destId="{18AA7F2D-3AAB-444D-95BC-BACA7EB7F96A}" srcOrd="3" destOrd="0" presId="urn:microsoft.com/office/officeart/2005/8/layout/chevron1"/>
    <dgm:cxn modelId="{EEDFA23B-2D54-4E7A-9CC0-24E2C14AC118}" type="presParOf" srcId="{412D4E44-8D30-0340-931A-611B5FE180D7}" destId="{10E0A4E8-A33F-CD43-93EC-72FA4709DB12}" srcOrd="4" destOrd="0" presId="urn:microsoft.com/office/officeart/2005/8/layout/chevron1"/>
    <dgm:cxn modelId="{CCBA8608-8490-425D-AAA3-64839EE43B29}" type="presParOf" srcId="{412D4E44-8D30-0340-931A-611B5FE180D7}" destId="{CCFE673A-797D-1E4D-93DA-966154416F64}" srcOrd="5" destOrd="0" presId="urn:microsoft.com/office/officeart/2005/8/layout/chevron1"/>
    <dgm:cxn modelId="{11896236-27EE-4440-8119-8A2618C9BDF5}"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2938AFA4-7ADC-4D02-ABB9-E4291CB51B7B}" type="presOf" srcId="{C12D57FE-27A1-9143-8DC8-3C3526D24663}" destId="{DD9BDB26-DB44-0B48-9BD4-5091698DEBE5}"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CCE3E0A2-12F2-4723-8583-3B721ECE2588}" type="presOf" srcId="{B75DB1BA-9EB8-EA41-9D3B-A98901BEC3C3}" destId="{ABC7C9ED-DEED-6C42-AEC1-2191CCA5ECC9}"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2870ACCA-4887-4810-9F35-804E10C3B14F}" type="presOf" srcId="{C982CF59-A63C-FE4F-99FC-BACFEBC0F8D7}" destId="{412D4E44-8D30-0340-931A-611B5FE180D7}" srcOrd="0" destOrd="0" presId="urn:microsoft.com/office/officeart/2005/8/layout/chevron1"/>
    <dgm:cxn modelId="{43950B16-B0A5-4746-8CD8-65F82546E2BA}"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2CA08049-9117-40A6-A010-4C193189C6DA}"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0AEFF1A2-24E7-4278-9951-30592D6B2970}" type="presParOf" srcId="{412D4E44-8D30-0340-931A-611B5FE180D7}" destId="{D34E624F-A25E-DD4C-9D6F-73513A68B45C}" srcOrd="0" destOrd="0" presId="urn:microsoft.com/office/officeart/2005/8/layout/chevron1"/>
    <dgm:cxn modelId="{92A67C1D-B45B-461E-8DE9-6E26EFAFB080}" type="presParOf" srcId="{412D4E44-8D30-0340-931A-611B5FE180D7}" destId="{7D98D598-69C6-3649-88FE-CBAA3D68E917}" srcOrd="1" destOrd="0" presId="urn:microsoft.com/office/officeart/2005/8/layout/chevron1"/>
    <dgm:cxn modelId="{9F456D2F-65DD-4C50-9560-7E117373E2FD}" type="presParOf" srcId="{412D4E44-8D30-0340-931A-611B5FE180D7}" destId="{ABC7C9ED-DEED-6C42-AEC1-2191CCA5ECC9}" srcOrd="2" destOrd="0" presId="urn:microsoft.com/office/officeart/2005/8/layout/chevron1"/>
    <dgm:cxn modelId="{9B5652D0-1CC2-423B-BAF0-3835A4807249}" type="presParOf" srcId="{412D4E44-8D30-0340-931A-611B5FE180D7}" destId="{18AA7F2D-3AAB-444D-95BC-BACA7EB7F96A}" srcOrd="3" destOrd="0" presId="urn:microsoft.com/office/officeart/2005/8/layout/chevron1"/>
    <dgm:cxn modelId="{8B2A51E5-48B4-4792-A391-99ED2C43C809}" type="presParOf" srcId="{412D4E44-8D30-0340-931A-611B5FE180D7}" destId="{10E0A4E8-A33F-CD43-93EC-72FA4709DB12}" srcOrd="4" destOrd="0" presId="urn:microsoft.com/office/officeart/2005/8/layout/chevron1"/>
    <dgm:cxn modelId="{6595E8C0-94A9-48EE-8BB7-CD483AFCB698}" type="presParOf" srcId="{412D4E44-8D30-0340-931A-611B5FE180D7}" destId="{CCFE673A-797D-1E4D-93DA-966154416F64}" srcOrd="5" destOrd="0" presId="urn:microsoft.com/office/officeart/2005/8/layout/chevron1"/>
    <dgm:cxn modelId="{61106325-59BD-4DE0-820A-C71121D2E49D}"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D4226987-2575-421B-B781-BA7F6775A5B7}" type="presOf" srcId="{287B53DC-1367-9547-ABB7-C928ED5D107D}" destId="{10E0A4E8-A33F-CD43-93EC-72FA4709DB12}"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4BF44C25-1677-4457-AA07-0FA03847D804}" type="presOf" srcId="{D36257C2-CEE8-FE43-AB21-0674D9B0EDB3}" destId="{D34E624F-A25E-DD4C-9D6F-73513A68B45C}" srcOrd="0" destOrd="0" presId="urn:microsoft.com/office/officeart/2005/8/layout/chevron1"/>
    <dgm:cxn modelId="{194B8421-3DC7-489B-95C2-3252F8D93570}" type="presOf" srcId="{B75DB1BA-9EB8-EA41-9D3B-A98901BEC3C3}" destId="{ABC7C9ED-DEED-6C42-AEC1-2191CCA5ECC9}" srcOrd="0" destOrd="0" presId="urn:microsoft.com/office/officeart/2005/8/layout/chevron1"/>
    <dgm:cxn modelId="{8BED355F-BDEE-4001-A878-3840A3524E57}"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00FB8199-0D48-435B-8EE2-E3BA5540704D}"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68A98BDA-D0A9-6E48-97AC-DF5B38ECAF49}" srcId="{C982CF59-A63C-FE4F-99FC-BACFEBC0F8D7}" destId="{C12D57FE-27A1-9143-8DC8-3C3526D24663}" srcOrd="3" destOrd="0" parTransId="{48EDCC23-C593-2E41-B67D-1A298E0E2588}" sibTransId="{EEAC6C4A-5F52-9144-93ED-36D80AAC3625}"/>
    <dgm:cxn modelId="{E1CF3B48-DD87-42D6-9F99-5396C2263AE1}" type="presParOf" srcId="{412D4E44-8D30-0340-931A-611B5FE180D7}" destId="{D34E624F-A25E-DD4C-9D6F-73513A68B45C}" srcOrd="0" destOrd="0" presId="urn:microsoft.com/office/officeart/2005/8/layout/chevron1"/>
    <dgm:cxn modelId="{1B0B4FE7-BB28-46C0-BABF-0B31861E9638}" type="presParOf" srcId="{412D4E44-8D30-0340-931A-611B5FE180D7}" destId="{7D98D598-69C6-3649-88FE-CBAA3D68E917}" srcOrd="1" destOrd="0" presId="urn:microsoft.com/office/officeart/2005/8/layout/chevron1"/>
    <dgm:cxn modelId="{4E6E5A38-5799-42F4-90F5-8BF7AC97CEAB}" type="presParOf" srcId="{412D4E44-8D30-0340-931A-611B5FE180D7}" destId="{ABC7C9ED-DEED-6C42-AEC1-2191CCA5ECC9}" srcOrd="2" destOrd="0" presId="urn:microsoft.com/office/officeart/2005/8/layout/chevron1"/>
    <dgm:cxn modelId="{521D5207-DCDE-40ED-A109-52F528C8E43A}" type="presParOf" srcId="{412D4E44-8D30-0340-931A-611B5FE180D7}" destId="{18AA7F2D-3AAB-444D-95BC-BACA7EB7F96A}" srcOrd="3" destOrd="0" presId="urn:microsoft.com/office/officeart/2005/8/layout/chevron1"/>
    <dgm:cxn modelId="{60021104-C77B-498F-8F9B-A94E0971213B}" type="presParOf" srcId="{412D4E44-8D30-0340-931A-611B5FE180D7}" destId="{10E0A4E8-A33F-CD43-93EC-72FA4709DB12}" srcOrd="4" destOrd="0" presId="urn:microsoft.com/office/officeart/2005/8/layout/chevron1"/>
    <dgm:cxn modelId="{F2EB9AED-59BC-419E-A889-23D597EFE4F4}" type="presParOf" srcId="{412D4E44-8D30-0340-931A-611B5FE180D7}" destId="{CCFE673A-797D-1E4D-93DA-966154416F64}" srcOrd="5" destOrd="0" presId="urn:microsoft.com/office/officeart/2005/8/layout/chevron1"/>
    <dgm:cxn modelId="{2E4D84D2-6974-4B7C-B97D-C12AC4E8F28D}"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BD586B99-412C-4F07-BEAA-3465D1BD6410}" type="presOf" srcId="{C12D57FE-27A1-9143-8DC8-3C3526D24663}" destId="{DD9BDB26-DB44-0B48-9BD4-5091698DEBE5}"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5AEE9B13-AFCD-43D5-9983-1B0DAF0F125B}" type="presOf" srcId="{B75DB1BA-9EB8-EA41-9D3B-A98901BEC3C3}" destId="{ABC7C9ED-DEED-6C42-AEC1-2191CCA5ECC9}"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6C28EDF2-0574-4D66-A3ED-DDE4E9AA9594}" type="presOf" srcId="{D36257C2-CEE8-FE43-AB21-0674D9B0EDB3}" destId="{D34E624F-A25E-DD4C-9D6F-73513A68B45C}" srcOrd="0" destOrd="0" presId="urn:microsoft.com/office/officeart/2005/8/layout/chevron1"/>
    <dgm:cxn modelId="{8D8B6603-3E89-4228-AF67-476B603BFB63}" type="presOf" srcId="{C982CF59-A63C-FE4F-99FC-BACFEBC0F8D7}" destId="{412D4E44-8D30-0340-931A-611B5FE180D7}" srcOrd="0" destOrd="0" presId="urn:microsoft.com/office/officeart/2005/8/layout/chevron1"/>
    <dgm:cxn modelId="{167D9A5E-0FDC-4041-A066-4BF52D732818}"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68A98BDA-D0A9-6E48-97AC-DF5B38ECAF49}" srcId="{C982CF59-A63C-FE4F-99FC-BACFEBC0F8D7}" destId="{C12D57FE-27A1-9143-8DC8-3C3526D24663}" srcOrd="3" destOrd="0" parTransId="{48EDCC23-C593-2E41-B67D-1A298E0E2588}" sibTransId="{EEAC6C4A-5F52-9144-93ED-36D80AAC3625}"/>
    <dgm:cxn modelId="{D926FDAE-4D5E-4570-B3C1-8AC38F2DA4C5}" type="presParOf" srcId="{412D4E44-8D30-0340-931A-611B5FE180D7}" destId="{D34E624F-A25E-DD4C-9D6F-73513A68B45C}" srcOrd="0" destOrd="0" presId="urn:microsoft.com/office/officeart/2005/8/layout/chevron1"/>
    <dgm:cxn modelId="{BF4932A5-33E3-4F49-BAD1-7B0E9E1D1833}" type="presParOf" srcId="{412D4E44-8D30-0340-931A-611B5FE180D7}" destId="{7D98D598-69C6-3649-88FE-CBAA3D68E917}" srcOrd="1" destOrd="0" presId="urn:microsoft.com/office/officeart/2005/8/layout/chevron1"/>
    <dgm:cxn modelId="{05AF2C76-5805-4ACB-BD09-C62E43971A0C}" type="presParOf" srcId="{412D4E44-8D30-0340-931A-611B5FE180D7}" destId="{ABC7C9ED-DEED-6C42-AEC1-2191CCA5ECC9}" srcOrd="2" destOrd="0" presId="urn:microsoft.com/office/officeart/2005/8/layout/chevron1"/>
    <dgm:cxn modelId="{2B487AE3-1434-492D-AA23-4B1E0862A5ED}" type="presParOf" srcId="{412D4E44-8D30-0340-931A-611B5FE180D7}" destId="{18AA7F2D-3AAB-444D-95BC-BACA7EB7F96A}" srcOrd="3" destOrd="0" presId="urn:microsoft.com/office/officeart/2005/8/layout/chevron1"/>
    <dgm:cxn modelId="{B8456760-DD9A-4EA6-A6ED-359380855743}" type="presParOf" srcId="{412D4E44-8D30-0340-931A-611B5FE180D7}" destId="{10E0A4E8-A33F-CD43-93EC-72FA4709DB12}" srcOrd="4" destOrd="0" presId="urn:microsoft.com/office/officeart/2005/8/layout/chevron1"/>
    <dgm:cxn modelId="{30AEFDB9-556B-43A0-B7B4-306DD27DFB1D}" type="presParOf" srcId="{412D4E44-8D30-0340-931A-611B5FE180D7}" destId="{CCFE673A-797D-1E4D-93DA-966154416F64}" srcOrd="5" destOrd="0" presId="urn:microsoft.com/office/officeart/2005/8/layout/chevron1"/>
    <dgm:cxn modelId="{2B2BDC80-7BC1-4E22-BE56-1EB66B41003C}"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9A86A93A-2B26-41BC-ABE1-777B46A961C9}" type="presOf" srcId="{D36257C2-CEE8-FE43-AB21-0674D9B0EDB3}" destId="{D34E624F-A25E-DD4C-9D6F-73513A68B45C}" srcOrd="0" destOrd="0" presId="urn:microsoft.com/office/officeart/2005/8/layout/chevron1"/>
    <dgm:cxn modelId="{26867799-0F57-4B37-B339-7AD28CAD887E}" type="presOf" srcId="{C12D57FE-27A1-9143-8DC8-3C3526D24663}" destId="{DD9BDB26-DB44-0B48-9BD4-5091698DEBE5}" srcOrd="0" destOrd="0" presId="urn:microsoft.com/office/officeart/2005/8/layout/chevron1"/>
    <dgm:cxn modelId="{6031EBA0-AA0A-4C26-803D-33B07E4C402F}" type="presOf" srcId="{287B53DC-1367-9547-ABB7-C928ED5D107D}" destId="{10E0A4E8-A33F-CD43-93EC-72FA4709DB12}" srcOrd="0" destOrd="0" presId="urn:microsoft.com/office/officeart/2005/8/layout/chevron1"/>
    <dgm:cxn modelId="{CCAC65BB-6721-457E-B4E3-6A00783AC71A}" type="presOf" srcId="{C982CF59-A63C-FE4F-99FC-BACFEBC0F8D7}" destId="{412D4E44-8D30-0340-931A-611B5FE180D7}"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4F804D8D-D48A-4B10-873E-398E8B892442}" type="presOf" srcId="{B75DB1BA-9EB8-EA41-9D3B-A98901BEC3C3}" destId="{ABC7C9ED-DEED-6C42-AEC1-2191CCA5ECC9}"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61615F26-C178-4C6F-91DA-8512E84BA9C3}" type="presParOf" srcId="{412D4E44-8D30-0340-931A-611B5FE180D7}" destId="{D34E624F-A25E-DD4C-9D6F-73513A68B45C}" srcOrd="0" destOrd="0" presId="urn:microsoft.com/office/officeart/2005/8/layout/chevron1"/>
    <dgm:cxn modelId="{D627716A-66A7-4ADB-AAA5-F9B5A800BF02}" type="presParOf" srcId="{412D4E44-8D30-0340-931A-611B5FE180D7}" destId="{7D98D598-69C6-3649-88FE-CBAA3D68E917}" srcOrd="1" destOrd="0" presId="urn:microsoft.com/office/officeart/2005/8/layout/chevron1"/>
    <dgm:cxn modelId="{452802A3-F3EE-4CEA-B289-2455DD6725B8}" type="presParOf" srcId="{412D4E44-8D30-0340-931A-611B5FE180D7}" destId="{ABC7C9ED-DEED-6C42-AEC1-2191CCA5ECC9}" srcOrd="2" destOrd="0" presId="urn:microsoft.com/office/officeart/2005/8/layout/chevron1"/>
    <dgm:cxn modelId="{E6EA0AE0-370E-4F09-B4F6-E3DE3B92E4FD}" type="presParOf" srcId="{412D4E44-8D30-0340-931A-611B5FE180D7}" destId="{18AA7F2D-3AAB-444D-95BC-BACA7EB7F96A}" srcOrd="3" destOrd="0" presId="urn:microsoft.com/office/officeart/2005/8/layout/chevron1"/>
    <dgm:cxn modelId="{C1835FC6-9017-4100-8F87-C3241C662F3A}" type="presParOf" srcId="{412D4E44-8D30-0340-931A-611B5FE180D7}" destId="{10E0A4E8-A33F-CD43-93EC-72FA4709DB12}" srcOrd="4" destOrd="0" presId="urn:microsoft.com/office/officeart/2005/8/layout/chevron1"/>
    <dgm:cxn modelId="{9C30BEAC-8345-437E-9C2A-C5E7AA16DA92}" type="presParOf" srcId="{412D4E44-8D30-0340-931A-611B5FE180D7}" destId="{CCFE673A-797D-1E4D-93DA-966154416F64}" srcOrd="5" destOrd="0" presId="urn:microsoft.com/office/officeart/2005/8/layout/chevron1"/>
    <dgm:cxn modelId="{17B7F733-389A-4531-B989-DAF95D0C1888}"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DCF945B-9605-45BD-8173-98DC3DFAEA76}" type="presOf" srcId="{287B53DC-1367-9547-ABB7-C928ED5D107D}" destId="{10E0A4E8-A33F-CD43-93EC-72FA4709DB12}" srcOrd="0" destOrd="0" presId="urn:microsoft.com/office/officeart/2005/8/layout/chevron1"/>
    <dgm:cxn modelId="{7BC5628D-1E63-4111-B18A-1487BE741F3B}" type="presOf" srcId="{D36257C2-CEE8-FE43-AB21-0674D9B0EDB3}" destId="{D34E624F-A25E-DD4C-9D6F-73513A68B45C}"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2DE6C4BD-402A-412D-875D-9273AC3E4471}" type="presOf" srcId="{C12D57FE-27A1-9143-8DC8-3C3526D24663}" destId="{DD9BDB26-DB44-0B48-9BD4-5091698DEBE5}" srcOrd="0" destOrd="0" presId="urn:microsoft.com/office/officeart/2005/8/layout/chevron1"/>
    <dgm:cxn modelId="{EFFB59F5-6B01-4C7A-911B-BEAF38316CEF}" type="presOf" srcId="{B75DB1BA-9EB8-EA41-9D3B-A98901BEC3C3}" destId="{ABC7C9ED-DEED-6C42-AEC1-2191CCA5ECC9}" srcOrd="0" destOrd="0" presId="urn:microsoft.com/office/officeart/2005/8/layout/chevron1"/>
    <dgm:cxn modelId="{48AECB5E-E0BB-4129-9C96-53F246959613}" type="presOf" srcId="{C982CF59-A63C-FE4F-99FC-BACFEBC0F8D7}" destId="{412D4E44-8D30-0340-931A-611B5FE180D7}"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4A005E63-F77C-4954-B462-F7CA08B91A0E}" type="presParOf" srcId="{412D4E44-8D30-0340-931A-611B5FE180D7}" destId="{D34E624F-A25E-DD4C-9D6F-73513A68B45C}" srcOrd="0" destOrd="0" presId="urn:microsoft.com/office/officeart/2005/8/layout/chevron1"/>
    <dgm:cxn modelId="{FAC323D2-9516-4E0C-95B8-884FA741472F}" type="presParOf" srcId="{412D4E44-8D30-0340-931A-611B5FE180D7}" destId="{7D98D598-69C6-3649-88FE-CBAA3D68E917}" srcOrd="1" destOrd="0" presId="urn:microsoft.com/office/officeart/2005/8/layout/chevron1"/>
    <dgm:cxn modelId="{2A6C747C-DE4C-4F9E-AC16-A6C454A6F8C2}" type="presParOf" srcId="{412D4E44-8D30-0340-931A-611B5FE180D7}" destId="{ABC7C9ED-DEED-6C42-AEC1-2191CCA5ECC9}" srcOrd="2" destOrd="0" presId="urn:microsoft.com/office/officeart/2005/8/layout/chevron1"/>
    <dgm:cxn modelId="{7464DAF7-C719-4923-BEAA-08EAB55E7119}" type="presParOf" srcId="{412D4E44-8D30-0340-931A-611B5FE180D7}" destId="{18AA7F2D-3AAB-444D-95BC-BACA7EB7F96A}" srcOrd="3" destOrd="0" presId="urn:microsoft.com/office/officeart/2005/8/layout/chevron1"/>
    <dgm:cxn modelId="{353E7370-A1B3-4564-903D-F89E8E6F0514}" type="presParOf" srcId="{412D4E44-8D30-0340-931A-611B5FE180D7}" destId="{10E0A4E8-A33F-CD43-93EC-72FA4709DB12}" srcOrd="4" destOrd="0" presId="urn:microsoft.com/office/officeart/2005/8/layout/chevron1"/>
    <dgm:cxn modelId="{F761C8FE-402A-42E8-BEEA-040B6C984B66}" type="presParOf" srcId="{412D4E44-8D30-0340-931A-611B5FE180D7}" destId="{CCFE673A-797D-1E4D-93DA-966154416F64}" srcOrd="5" destOrd="0" presId="urn:microsoft.com/office/officeart/2005/8/layout/chevron1"/>
    <dgm:cxn modelId="{74D7EB8B-CDF3-4C9F-9425-745E8ABA1D69}"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3FF81CE3-975A-4252-863C-DBB114C3917F}"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78598D43-1FF7-4739-A086-F0ECDA3B2452}" type="presOf" srcId="{D36257C2-CEE8-FE43-AB21-0674D9B0EDB3}" destId="{D34E624F-A25E-DD4C-9D6F-73513A68B45C}"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F2A18E81-567F-4154-9612-D5F287545C3D}" type="presOf" srcId="{C12D57FE-27A1-9143-8DC8-3C3526D24663}" destId="{DD9BDB26-DB44-0B48-9BD4-5091698DEBE5}" srcOrd="0" destOrd="0" presId="urn:microsoft.com/office/officeart/2005/8/layout/chevron1"/>
    <dgm:cxn modelId="{231BB326-0C50-46B7-A853-015E9844AA8F}" type="presOf" srcId="{B75DB1BA-9EB8-EA41-9D3B-A98901BEC3C3}" destId="{ABC7C9ED-DEED-6C42-AEC1-2191CCA5ECC9}" srcOrd="0" destOrd="0" presId="urn:microsoft.com/office/officeart/2005/8/layout/chevron1"/>
    <dgm:cxn modelId="{3801DF1A-940F-46A4-9ED3-A7001CFCEF28}" type="presOf" srcId="{287B53DC-1367-9547-ABB7-C928ED5D107D}" destId="{10E0A4E8-A33F-CD43-93EC-72FA4709DB12}"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AA300661-DB5A-4DB6-9E75-214496B615FD}" type="presParOf" srcId="{412D4E44-8D30-0340-931A-611B5FE180D7}" destId="{D34E624F-A25E-DD4C-9D6F-73513A68B45C}" srcOrd="0" destOrd="0" presId="urn:microsoft.com/office/officeart/2005/8/layout/chevron1"/>
    <dgm:cxn modelId="{180E75F9-0186-467C-9C3C-F1D91E3573B0}" type="presParOf" srcId="{412D4E44-8D30-0340-931A-611B5FE180D7}" destId="{7D98D598-69C6-3649-88FE-CBAA3D68E917}" srcOrd="1" destOrd="0" presId="urn:microsoft.com/office/officeart/2005/8/layout/chevron1"/>
    <dgm:cxn modelId="{4E50CAB2-5251-4A3D-A883-06A8FCBAD0AD}" type="presParOf" srcId="{412D4E44-8D30-0340-931A-611B5FE180D7}" destId="{ABC7C9ED-DEED-6C42-AEC1-2191CCA5ECC9}" srcOrd="2" destOrd="0" presId="urn:microsoft.com/office/officeart/2005/8/layout/chevron1"/>
    <dgm:cxn modelId="{C49EBD69-B8C0-456A-890C-8E504F4A7B87}" type="presParOf" srcId="{412D4E44-8D30-0340-931A-611B5FE180D7}" destId="{18AA7F2D-3AAB-444D-95BC-BACA7EB7F96A}" srcOrd="3" destOrd="0" presId="urn:microsoft.com/office/officeart/2005/8/layout/chevron1"/>
    <dgm:cxn modelId="{24D8D308-4AF0-4ECE-8C5E-FCD578FB736E}" type="presParOf" srcId="{412D4E44-8D30-0340-931A-611B5FE180D7}" destId="{10E0A4E8-A33F-CD43-93EC-72FA4709DB12}" srcOrd="4" destOrd="0" presId="urn:microsoft.com/office/officeart/2005/8/layout/chevron1"/>
    <dgm:cxn modelId="{B5BBA064-BFE9-411C-9BEA-0F2FC350437D}" type="presParOf" srcId="{412D4E44-8D30-0340-931A-611B5FE180D7}" destId="{CCFE673A-797D-1E4D-93DA-966154416F64}" srcOrd="5" destOrd="0" presId="urn:microsoft.com/office/officeart/2005/8/layout/chevron1"/>
    <dgm:cxn modelId="{765AE77C-8B2A-417C-BC4F-4B019560C121}"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8C9EB3FC-A1F2-4B72-9E1E-13AB9285547F}" type="presOf" srcId="{C12D57FE-27A1-9143-8DC8-3C3526D24663}" destId="{DD9BDB26-DB44-0B48-9BD4-5091698DEBE5}" srcOrd="0" destOrd="0" presId="urn:microsoft.com/office/officeart/2005/8/layout/chevron1"/>
    <dgm:cxn modelId="{9577D1F8-ED7F-4933-9090-D8C448EC993A}" type="presOf" srcId="{D36257C2-CEE8-FE43-AB21-0674D9B0EDB3}" destId="{D34E624F-A25E-DD4C-9D6F-73513A68B45C}" srcOrd="0" destOrd="0" presId="urn:microsoft.com/office/officeart/2005/8/layout/chevron1"/>
    <dgm:cxn modelId="{8F283D60-CB0C-44B5-9922-0CD569903D9E}" type="presOf" srcId="{C982CF59-A63C-FE4F-99FC-BACFEBC0F8D7}" destId="{412D4E44-8D30-0340-931A-611B5FE180D7}" srcOrd="0" destOrd="0" presId="urn:microsoft.com/office/officeart/2005/8/layout/chevron1"/>
    <dgm:cxn modelId="{6F0F54C9-2EF8-4B87-95F7-6E5DA2F5A5D1}" type="presOf" srcId="{B75DB1BA-9EB8-EA41-9D3B-A98901BEC3C3}" destId="{ABC7C9ED-DEED-6C42-AEC1-2191CCA5ECC9}" srcOrd="0" destOrd="0" presId="urn:microsoft.com/office/officeart/2005/8/layout/chevron1"/>
    <dgm:cxn modelId="{9735C8DA-912A-4ED3-B97F-45C864A7E7B2}"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52118542-D705-4632-BF44-4987B5AB7F6E}" type="presParOf" srcId="{412D4E44-8D30-0340-931A-611B5FE180D7}" destId="{D34E624F-A25E-DD4C-9D6F-73513A68B45C}" srcOrd="0" destOrd="0" presId="urn:microsoft.com/office/officeart/2005/8/layout/chevron1"/>
    <dgm:cxn modelId="{1F463A04-DADC-4679-8E7F-4FE235305441}" type="presParOf" srcId="{412D4E44-8D30-0340-931A-611B5FE180D7}" destId="{7D98D598-69C6-3649-88FE-CBAA3D68E917}" srcOrd="1" destOrd="0" presId="urn:microsoft.com/office/officeart/2005/8/layout/chevron1"/>
    <dgm:cxn modelId="{31A49794-6878-42C2-B95F-73C6642044B2}" type="presParOf" srcId="{412D4E44-8D30-0340-931A-611B5FE180D7}" destId="{ABC7C9ED-DEED-6C42-AEC1-2191CCA5ECC9}" srcOrd="2" destOrd="0" presId="urn:microsoft.com/office/officeart/2005/8/layout/chevron1"/>
    <dgm:cxn modelId="{646B0999-0C5D-411B-8EEB-59EE4614EBE4}" type="presParOf" srcId="{412D4E44-8D30-0340-931A-611B5FE180D7}" destId="{18AA7F2D-3AAB-444D-95BC-BACA7EB7F96A}" srcOrd="3" destOrd="0" presId="urn:microsoft.com/office/officeart/2005/8/layout/chevron1"/>
    <dgm:cxn modelId="{270CABBB-44EF-4908-B8B9-51377B18E15F}" type="presParOf" srcId="{412D4E44-8D30-0340-931A-611B5FE180D7}" destId="{10E0A4E8-A33F-CD43-93EC-72FA4709DB12}" srcOrd="4" destOrd="0" presId="urn:microsoft.com/office/officeart/2005/8/layout/chevron1"/>
    <dgm:cxn modelId="{EEF2A305-6FB6-4635-9341-C79EE01CB7DB}" type="presParOf" srcId="{412D4E44-8D30-0340-931A-611B5FE180D7}" destId="{CCFE673A-797D-1E4D-93DA-966154416F64}" srcOrd="5" destOrd="0" presId="urn:microsoft.com/office/officeart/2005/8/layout/chevron1"/>
    <dgm:cxn modelId="{1058C708-A0E1-4358-8D95-A518EC984D5C}"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25000"/>
            <a:lumOff val="75000"/>
          </a:schemeClr>
        </a:solidFill>
      </dgm:spPr>
      <dgm:t>
        <a:bodyPr/>
        <a:lstStyle/>
        <a:p>
          <a:r>
            <a:rPr lang="en-US" sz="1600" b="1" u="sng" cap="all" dirty="0" smtClean="0">
              <a:solidFill>
                <a:srgbClr val="0070C0"/>
              </a:solidFill>
              <a:uFill>
                <a:solidFill>
                  <a:schemeClr val="accent1"/>
                </a:solidFill>
              </a:u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69C08E34-FA6A-4B43-905A-6E748C09E9CA}" type="presOf" srcId="{287B53DC-1367-9547-ABB7-C928ED5D107D}" destId="{10E0A4E8-A33F-CD43-93EC-72FA4709DB12}" srcOrd="0" destOrd="0" presId="urn:microsoft.com/office/officeart/2005/8/layout/chevron1"/>
    <dgm:cxn modelId="{177AB52A-38EA-48E5-831D-8B47F6A825A9}"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892E850C-4168-1B4C-9A35-A77B5C892C87}" srcId="{C982CF59-A63C-FE4F-99FC-BACFEBC0F8D7}" destId="{287B53DC-1367-9547-ABB7-C928ED5D107D}" srcOrd="2" destOrd="0" parTransId="{8B9FE456-EB79-1E44-9778-6D0786A29769}" sibTransId="{10D28AD8-2722-9047-8569-431477837F6B}"/>
    <dgm:cxn modelId="{7A6FAC66-2965-4A96-AE7D-55BBA32505F9}" type="presOf" srcId="{C12D57FE-27A1-9143-8DC8-3C3526D24663}" destId="{DD9BDB26-DB44-0B48-9BD4-5091698DEBE5}" srcOrd="0" destOrd="0" presId="urn:microsoft.com/office/officeart/2005/8/layout/chevron1"/>
    <dgm:cxn modelId="{A58DE15D-8612-4F85-82EC-2AA0483A0BB5}" type="presOf" srcId="{D36257C2-CEE8-FE43-AB21-0674D9B0EDB3}" destId="{D34E624F-A25E-DD4C-9D6F-73513A68B45C}" srcOrd="0" destOrd="0" presId="urn:microsoft.com/office/officeart/2005/8/layout/chevron1"/>
    <dgm:cxn modelId="{DA068816-CB39-40A0-9065-7227C966ECD5}" type="presOf" srcId="{B75DB1BA-9EB8-EA41-9D3B-A98901BEC3C3}" destId="{ABC7C9ED-DEED-6C42-AEC1-2191CCA5ECC9}"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A718009E-B27E-4090-80DC-E06B04F0F137}" type="presParOf" srcId="{412D4E44-8D30-0340-931A-611B5FE180D7}" destId="{D34E624F-A25E-DD4C-9D6F-73513A68B45C}" srcOrd="0" destOrd="0" presId="urn:microsoft.com/office/officeart/2005/8/layout/chevron1"/>
    <dgm:cxn modelId="{2A44470A-062D-4959-AFDF-94EC9C0FCEF5}" type="presParOf" srcId="{412D4E44-8D30-0340-931A-611B5FE180D7}" destId="{7D98D598-69C6-3649-88FE-CBAA3D68E917}" srcOrd="1" destOrd="0" presId="urn:microsoft.com/office/officeart/2005/8/layout/chevron1"/>
    <dgm:cxn modelId="{4DE4B385-2F07-4A81-9C9B-1319A638BB8E}" type="presParOf" srcId="{412D4E44-8D30-0340-931A-611B5FE180D7}" destId="{ABC7C9ED-DEED-6C42-AEC1-2191CCA5ECC9}" srcOrd="2" destOrd="0" presId="urn:microsoft.com/office/officeart/2005/8/layout/chevron1"/>
    <dgm:cxn modelId="{4FCE23DA-2735-419F-B119-7AC67FD83C70}" type="presParOf" srcId="{412D4E44-8D30-0340-931A-611B5FE180D7}" destId="{18AA7F2D-3AAB-444D-95BC-BACA7EB7F96A}" srcOrd="3" destOrd="0" presId="urn:microsoft.com/office/officeart/2005/8/layout/chevron1"/>
    <dgm:cxn modelId="{37A0C028-F889-479C-A63F-F6E65B90FD69}" type="presParOf" srcId="{412D4E44-8D30-0340-931A-611B5FE180D7}" destId="{10E0A4E8-A33F-CD43-93EC-72FA4709DB12}" srcOrd="4" destOrd="0" presId="urn:microsoft.com/office/officeart/2005/8/layout/chevron1"/>
    <dgm:cxn modelId="{AA614930-AAE6-4E6D-B9F2-1A822C7552E2}" type="presParOf" srcId="{412D4E44-8D30-0340-931A-611B5FE180D7}" destId="{CCFE673A-797D-1E4D-93DA-966154416F64}" srcOrd="5" destOrd="0" presId="urn:microsoft.com/office/officeart/2005/8/layout/chevron1"/>
    <dgm:cxn modelId="{D0C54115-29A6-4BB4-9108-21C59590CA26}"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F222DADF-8737-4DD9-8DC2-8520CE6D42C2}"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3EC209E9-9A74-4EA3-891E-1FE5978EB0E4}" type="presOf" srcId="{287B53DC-1367-9547-ABB7-C928ED5D107D}" destId="{10E0A4E8-A33F-CD43-93EC-72FA4709DB12}"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4837610C-3949-43AB-8D85-B0A5E82F69B8}" type="presOf" srcId="{B75DB1BA-9EB8-EA41-9D3B-A98901BEC3C3}" destId="{ABC7C9ED-DEED-6C42-AEC1-2191CCA5ECC9}" srcOrd="0" destOrd="0" presId="urn:microsoft.com/office/officeart/2005/8/layout/chevron1"/>
    <dgm:cxn modelId="{7A09DBDE-8832-48B2-93A6-462BB32E0BE1}" type="presOf" srcId="{D36257C2-CEE8-FE43-AB21-0674D9B0EDB3}" destId="{D34E624F-A25E-DD4C-9D6F-73513A68B45C}" srcOrd="0" destOrd="0" presId="urn:microsoft.com/office/officeart/2005/8/layout/chevron1"/>
    <dgm:cxn modelId="{705D663C-0E4E-4047-8C75-F65995B8AF80}" type="presOf" srcId="{C12D57FE-27A1-9143-8DC8-3C3526D24663}" destId="{DD9BDB26-DB44-0B48-9BD4-5091698DEBE5}"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994B81C6-407D-4F32-B47E-D32E68B8A708}" type="presParOf" srcId="{412D4E44-8D30-0340-931A-611B5FE180D7}" destId="{D34E624F-A25E-DD4C-9D6F-73513A68B45C}" srcOrd="0" destOrd="0" presId="urn:microsoft.com/office/officeart/2005/8/layout/chevron1"/>
    <dgm:cxn modelId="{1D6014C6-C942-44FB-8DC0-CD7B19151FD8}" type="presParOf" srcId="{412D4E44-8D30-0340-931A-611B5FE180D7}" destId="{7D98D598-69C6-3649-88FE-CBAA3D68E917}" srcOrd="1" destOrd="0" presId="urn:microsoft.com/office/officeart/2005/8/layout/chevron1"/>
    <dgm:cxn modelId="{895D248E-22A2-436B-B981-A4C79500E80B}" type="presParOf" srcId="{412D4E44-8D30-0340-931A-611B5FE180D7}" destId="{ABC7C9ED-DEED-6C42-AEC1-2191CCA5ECC9}" srcOrd="2" destOrd="0" presId="urn:microsoft.com/office/officeart/2005/8/layout/chevron1"/>
    <dgm:cxn modelId="{8FBFD8F4-76E8-467F-95E7-54B52AFB4C5C}" type="presParOf" srcId="{412D4E44-8D30-0340-931A-611B5FE180D7}" destId="{18AA7F2D-3AAB-444D-95BC-BACA7EB7F96A}" srcOrd="3" destOrd="0" presId="urn:microsoft.com/office/officeart/2005/8/layout/chevron1"/>
    <dgm:cxn modelId="{4BDDB35C-0FE3-4ED2-8140-18B0ED3C4074}" type="presParOf" srcId="{412D4E44-8D30-0340-931A-611B5FE180D7}" destId="{10E0A4E8-A33F-CD43-93EC-72FA4709DB12}" srcOrd="4" destOrd="0" presId="urn:microsoft.com/office/officeart/2005/8/layout/chevron1"/>
    <dgm:cxn modelId="{877FE911-35F7-4AE5-BF90-32209BD46961}" type="presParOf" srcId="{412D4E44-8D30-0340-931A-611B5FE180D7}" destId="{CCFE673A-797D-1E4D-93DA-966154416F64}" srcOrd="5" destOrd="0" presId="urn:microsoft.com/office/officeart/2005/8/layout/chevron1"/>
    <dgm:cxn modelId="{3698370F-FE9F-4C21-98FC-379F483B151C}"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A24719CE-3C91-8242-815E-7F542DBC7EB3}" type="presOf" srcId="{B75DB1BA-9EB8-EA41-9D3B-A98901BEC3C3}" destId="{ABC7C9ED-DEED-6C42-AEC1-2191CCA5ECC9}"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3F73BC86-E5D0-DB42-9C30-55D4CF94010F}" type="presOf" srcId="{287B53DC-1367-9547-ABB7-C928ED5D107D}" destId="{10E0A4E8-A33F-CD43-93EC-72FA4709DB12}" srcOrd="0" destOrd="0" presId="urn:microsoft.com/office/officeart/2005/8/layout/chevron1"/>
    <dgm:cxn modelId="{C1003B0A-862B-AA48-BACB-5C7F16E20924}" type="presOf" srcId="{C982CF59-A63C-FE4F-99FC-BACFEBC0F8D7}" destId="{412D4E44-8D30-0340-931A-611B5FE180D7}" srcOrd="0" destOrd="0" presId="urn:microsoft.com/office/officeart/2005/8/layout/chevron1"/>
    <dgm:cxn modelId="{CE928B7D-9759-034A-8EAC-8779806D5750}" type="presOf" srcId="{D36257C2-CEE8-FE43-AB21-0674D9B0EDB3}" destId="{D34E624F-A25E-DD4C-9D6F-73513A68B45C}" srcOrd="0" destOrd="0" presId="urn:microsoft.com/office/officeart/2005/8/layout/chevron1"/>
    <dgm:cxn modelId="{4CC0631F-DA3C-3646-A8AA-4CFD2E979159}"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20E7D492-A04A-E546-A71E-C3FFD799A8C1}" type="presParOf" srcId="{412D4E44-8D30-0340-931A-611B5FE180D7}" destId="{D34E624F-A25E-DD4C-9D6F-73513A68B45C}" srcOrd="0" destOrd="0" presId="urn:microsoft.com/office/officeart/2005/8/layout/chevron1"/>
    <dgm:cxn modelId="{F51E6E3F-0EE8-7C4F-BC79-7C10EBD68254}" type="presParOf" srcId="{412D4E44-8D30-0340-931A-611B5FE180D7}" destId="{7D98D598-69C6-3649-88FE-CBAA3D68E917}" srcOrd="1" destOrd="0" presId="urn:microsoft.com/office/officeart/2005/8/layout/chevron1"/>
    <dgm:cxn modelId="{A74C918D-45D3-8F45-8B39-D969E8B16FD9}" type="presParOf" srcId="{412D4E44-8D30-0340-931A-611B5FE180D7}" destId="{ABC7C9ED-DEED-6C42-AEC1-2191CCA5ECC9}" srcOrd="2" destOrd="0" presId="urn:microsoft.com/office/officeart/2005/8/layout/chevron1"/>
    <dgm:cxn modelId="{7BAA7A62-7DE9-BA46-B50D-D9D3442602EB}" type="presParOf" srcId="{412D4E44-8D30-0340-931A-611B5FE180D7}" destId="{18AA7F2D-3AAB-444D-95BC-BACA7EB7F96A}" srcOrd="3" destOrd="0" presId="urn:microsoft.com/office/officeart/2005/8/layout/chevron1"/>
    <dgm:cxn modelId="{F373B9EE-D278-A545-AEA3-A2E66A62ECB9}" type="presParOf" srcId="{412D4E44-8D30-0340-931A-611B5FE180D7}" destId="{10E0A4E8-A33F-CD43-93EC-72FA4709DB12}" srcOrd="4" destOrd="0" presId="urn:microsoft.com/office/officeart/2005/8/layout/chevron1"/>
    <dgm:cxn modelId="{3B7A332E-9279-4045-843E-02055E85AA95}" type="presParOf" srcId="{412D4E44-8D30-0340-931A-611B5FE180D7}" destId="{CCFE673A-797D-1E4D-93DA-966154416F64}" srcOrd="5" destOrd="0" presId="urn:microsoft.com/office/officeart/2005/8/layout/chevron1"/>
    <dgm:cxn modelId="{9351536C-7C73-634B-B4F6-B88101C11F5A}"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A4BF66C8-B66B-4F01-B96C-366DCF25CB08}" type="presOf" srcId="{D36257C2-CEE8-FE43-AB21-0674D9B0EDB3}" destId="{D34E624F-A25E-DD4C-9D6F-73513A68B45C}"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376D318E-BE63-8D46-8E98-BCB290CEBFC4}" srcId="{C982CF59-A63C-FE4F-99FC-BACFEBC0F8D7}" destId="{B75DB1BA-9EB8-EA41-9D3B-A98901BEC3C3}" srcOrd="1" destOrd="0" parTransId="{9F4A5807-C6BC-4342-AB6C-93EF7C78C788}" sibTransId="{AA3ECCD6-A3EC-1042-957C-E092EA4DDB6E}"/>
    <dgm:cxn modelId="{5C3DADB5-238E-4F2D-A416-722AFC50FE6D}" type="presOf" srcId="{C982CF59-A63C-FE4F-99FC-BACFEBC0F8D7}" destId="{412D4E44-8D30-0340-931A-611B5FE180D7}" srcOrd="0" destOrd="0" presId="urn:microsoft.com/office/officeart/2005/8/layout/chevron1"/>
    <dgm:cxn modelId="{5AF84ADA-9AEF-4B75-970E-B6E7E65C032D}"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8C908AA9-3AA6-4433-AC1E-087FFB77029E}" type="presOf" srcId="{B75DB1BA-9EB8-EA41-9D3B-A98901BEC3C3}" destId="{ABC7C9ED-DEED-6C42-AEC1-2191CCA5ECC9}" srcOrd="0" destOrd="0" presId="urn:microsoft.com/office/officeart/2005/8/layout/chevron1"/>
    <dgm:cxn modelId="{ADAD5E4C-0CC4-4E80-A132-2920BCF55714}" type="presOf" srcId="{287B53DC-1367-9547-ABB7-C928ED5D107D}" destId="{10E0A4E8-A33F-CD43-93EC-72FA4709DB12}"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1254F758-0512-41A8-98A3-ACC306455BCD}" type="presParOf" srcId="{412D4E44-8D30-0340-931A-611B5FE180D7}" destId="{D34E624F-A25E-DD4C-9D6F-73513A68B45C}" srcOrd="0" destOrd="0" presId="urn:microsoft.com/office/officeart/2005/8/layout/chevron1"/>
    <dgm:cxn modelId="{8703F7E6-D983-495D-8691-06E78B62FE1C}" type="presParOf" srcId="{412D4E44-8D30-0340-931A-611B5FE180D7}" destId="{7D98D598-69C6-3649-88FE-CBAA3D68E917}" srcOrd="1" destOrd="0" presId="urn:microsoft.com/office/officeart/2005/8/layout/chevron1"/>
    <dgm:cxn modelId="{11C07875-FDB2-45B4-A6A7-C155ED02B026}" type="presParOf" srcId="{412D4E44-8D30-0340-931A-611B5FE180D7}" destId="{ABC7C9ED-DEED-6C42-AEC1-2191CCA5ECC9}" srcOrd="2" destOrd="0" presId="urn:microsoft.com/office/officeart/2005/8/layout/chevron1"/>
    <dgm:cxn modelId="{FC242EE6-52F9-4118-B980-301CE15CB999}" type="presParOf" srcId="{412D4E44-8D30-0340-931A-611B5FE180D7}" destId="{18AA7F2D-3AAB-444D-95BC-BACA7EB7F96A}" srcOrd="3" destOrd="0" presId="urn:microsoft.com/office/officeart/2005/8/layout/chevron1"/>
    <dgm:cxn modelId="{CABA2A15-4EB7-47F4-82C8-9CA97746EC07}" type="presParOf" srcId="{412D4E44-8D30-0340-931A-611B5FE180D7}" destId="{10E0A4E8-A33F-CD43-93EC-72FA4709DB12}" srcOrd="4" destOrd="0" presId="urn:microsoft.com/office/officeart/2005/8/layout/chevron1"/>
    <dgm:cxn modelId="{70BF5B2A-8F69-479F-A749-B63CA7BE2B7D}" type="presParOf" srcId="{412D4E44-8D30-0340-931A-611B5FE180D7}" destId="{CCFE673A-797D-1E4D-93DA-966154416F64}" srcOrd="5" destOrd="0" presId="urn:microsoft.com/office/officeart/2005/8/layout/chevron1"/>
    <dgm:cxn modelId="{1B4837F3-7238-4449-B4B0-62D775D44224}"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DB4B0A8-14BB-4B80-9E02-6A55353B16A7}" type="presOf" srcId="{D36257C2-CEE8-FE43-AB21-0674D9B0EDB3}" destId="{D34E624F-A25E-DD4C-9D6F-73513A68B45C}"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248AFCFB-5FE9-4198-AA3C-7DC9DF2E3FD1}" type="presOf" srcId="{287B53DC-1367-9547-ABB7-C928ED5D107D}" destId="{10E0A4E8-A33F-CD43-93EC-72FA4709DB12}" srcOrd="0" destOrd="0" presId="urn:microsoft.com/office/officeart/2005/8/layout/chevron1"/>
    <dgm:cxn modelId="{45A8B6FF-8FE3-4088-86E1-A7D2F1D5CE91}" type="presOf" srcId="{B75DB1BA-9EB8-EA41-9D3B-A98901BEC3C3}" destId="{ABC7C9ED-DEED-6C42-AEC1-2191CCA5ECC9}" srcOrd="0" destOrd="0" presId="urn:microsoft.com/office/officeart/2005/8/layout/chevron1"/>
    <dgm:cxn modelId="{C9FF1049-90D5-46B7-B778-C1D8AC41A9FC}" type="presOf" srcId="{C982CF59-A63C-FE4F-99FC-BACFEBC0F8D7}" destId="{412D4E44-8D30-0340-931A-611B5FE180D7}"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735345A4-47FD-445C-B031-A0A8B8221B56}" type="presOf" srcId="{C12D57FE-27A1-9143-8DC8-3C3526D24663}" destId="{DD9BDB26-DB44-0B48-9BD4-5091698DEBE5}"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7323EF5B-FFAD-4F25-96A4-02B2512F490B}" type="presParOf" srcId="{412D4E44-8D30-0340-931A-611B5FE180D7}" destId="{D34E624F-A25E-DD4C-9D6F-73513A68B45C}" srcOrd="0" destOrd="0" presId="urn:microsoft.com/office/officeart/2005/8/layout/chevron1"/>
    <dgm:cxn modelId="{F48534B5-FEBD-49DC-8949-7C49E32D3904}" type="presParOf" srcId="{412D4E44-8D30-0340-931A-611B5FE180D7}" destId="{7D98D598-69C6-3649-88FE-CBAA3D68E917}" srcOrd="1" destOrd="0" presId="urn:microsoft.com/office/officeart/2005/8/layout/chevron1"/>
    <dgm:cxn modelId="{0FA01C9B-7672-4DF5-8A0C-E5FE5E6CE0C5}" type="presParOf" srcId="{412D4E44-8D30-0340-931A-611B5FE180D7}" destId="{ABC7C9ED-DEED-6C42-AEC1-2191CCA5ECC9}" srcOrd="2" destOrd="0" presId="urn:microsoft.com/office/officeart/2005/8/layout/chevron1"/>
    <dgm:cxn modelId="{3753B9B2-2455-4AE6-B123-7C24623F37EB}" type="presParOf" srcId="{412D4E44-8D30-0340-931A-611B5FE180D7}" destId="{18AA7F2D-3AAB-444D-95BC-BACA7EB7F96A}" srcOrd="3" destOrd="0" presId="urn:microsoft.com/office/officeart/2005/8/layout/chevron1"/>
    <dgm:cxn modelId="{8580D5D3-01D2-4B9D-B2FF-1F2B33CC8E40}" type="presParOf" srcId="{412D4E44-8D30-0340-931A-611B5FE180D7}" destId="{10E0A4E8-A33F-CD43-93EC-72FA4709DB12}" srcOrd="4" destOrd="0" presId="urn:microsoft.com/office/officeart/2005/8/layout/chevron1"/>
    <dgm:cxn modelId="{19FFC8E9-968A-4BE8-A079-49F46F094AC9}" type="presParOf" srcId="{412D4E44-8D30-0340-931A-611B5FE180D7}" destId="{CCFE673A-797D-1E4D-93DA-966154416F64}" srcOrd="5" destOrd="0" presId="urn:microsoft.com/office/officeart/2005/8/layout/chevron1"/>
    <dgm:cxn modelId="{C372E438-193D-4A98-B5D1-CD99E89AB2E9}"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A67827F0-AEEB-497C-9650-05306E7CAE77}" type="presOf" srcId="{C12D57FE-27A1-9143-8DC8-3C3526D24663}" destId="{DD9BDB26-DB44-0B48-9BD4-5091698DEBE5}" srcOrd="0" destOrd="0" presId="urn:microsoft.com/office/officeart/2005/8/layout/chevron1"/>
    <dgm:cxn modelId="{3F244CD8-4063-4A08-88C5-78497034ACB0}" type="presOf" srcId="{B75DB1BA-9EB8-EA41-9D3B-A98901BEC3C3}" destId="{ABC7C9ED-DEED-6C42-AEC1-2191CCA5ECC9}"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52308919-6506-404D-A270-BE2CE28F4F3A}" type="presOf" srcId="{C982CF59-A63C-FE4F-99FC-BACFEBC0F8D7}" destId="{412D4E44-8D30-0340-931A-611B5FE180D7}" srcOrd="0" destOrd="0" presId="urn:microsoft.com/office/officeart/2005/8/layout/chevron1"/>
    <dgm:cxn modelId="{DF1C367E-D09E-40FF-A8A9-E83D7D3714F1}" type="presOf" srcId="{287B53DC-1367-9547-ABB7-C928ED5D107D}" destId="{10E0A4E8-A33F-CD43-93EC-72FA4709DB12}" srcOrd="0" destOrd="0" presId="urn:microsoft.com/office/officeart/2005/8/layout/chevron1"/>
    <dgm:cxn modelId="{D19769EC-4EE7-4ED8-B3DD-244D9E80D76F}" type="presOf" srcId="{D36257C2-CEE8-FE43-AB21-0674D9B0EDB3}" destId="{D34E624F-A25E-DD4C-9D6F-73513A68B45C}"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6D318E-BE63-8D46-8E98-BCB290CEBFC4}" srcId="{C982CF59-A63C-FE4F-99FC-BACFEBC0F8D7}" destId="{B75DB1BA-9EB8-EA41-9D3B-A98901BEC3C3}" srcOrd="1" destOrd="0" parTransId="{9F4A5807-C6BC-4342-AB6C-93EF7C78C788}" sibTransId="{AA3ECCD6-A3EC-1042-957C-E092EA4DDB6E}"/>
    <dgm:cxn modelId="{68A98BDA-D0A9-6E48-97AC-DF5B38ECAF49}" srcId="{C982CF59-A63C-FE4F-99FC-BACFEBC0F8D7}" destId="{C12D57FE-27A1-9143-8DC8-3C3526D24663}" srcOrd="3" destOrd="0" parTransId="{48EDCC23-C593-2E41-B67D-1A298E0E2588}" sibTransId="{EEAC6C4A-5F52-9144-93ED-36D80AAC3625}"/>
    <dgm:cxn modelId="{9FB12822-CA2A-4A61-A674-A322AB7BBE7B}" type="presParOf" srcId="{412D4E44-8D30-0340-931A-611B5FE180D7}" destId="{D34E624F-A25E-DD4C-9D6F-73513A68B45C}" srcOrd="0" destOrd="0" presId="urn:microsoft.com/office/officeart/2005/8/layout/chevron1"/>
    <dgm:cxn modelId="{E671CE71-27FC-4FB0-8A7D-D6DED2598FF5}" type="presParOf" srcId="{412D4E44-8D30-0340-931A-611B5FE180D7}" destId="{7D98D598-69C6-3649-88FE-CBAA3D68E917}" srcOrd="1" destOrd="0" presId="urn:microsoft.com/office/officeart/2005/8/layout/chevron1"/>
    <dgm:cxn modelId="{FE7E2D59-69AF-47A2-8733-C86F17963131}" type="presParOf" srcId="{412D4E44-8D30-0340-931A-611B5FE180D7}" destId="{ABC7C9ED-DEED-6C42-AEC1-2191CCA5ECC9}" srcOrd="2" destOrd="0" presId="urn:microsoft.com/office/officeart/2005/8/layout/chevron1"/>
    <dgm:cxn modelId="{55CC805E-6D1B-4C49-999F-81394A4C9F39}" type="presParOf" srcId="{412D4E44-8D30-0340-931A-611B5FE180D7}" destId="{18AA7F2D-3AAB-444D-95BC-BACA7EB7F96A}" srcOrd="3" destOrd="0" presId="urn:microsoft.com/office/officeart/2005/8/layout/chevron1"/>
    <dgm:cxn modelId="{ABD58DA8-3748-4BD7-80F1-9D3A2DFA21B0}" type="presParOf" srcId="{412D4E44-8D30-0340-931A-611B5FE180D7}" destId="{10E0A4E8-A33F-CD43-93EC-72FA4709DB12}" srcOrd="4" destOrd="0" presId="urn:microsoft.com/office/officeart/2005/8/layout/chevron1"/>
    <dgm:cxn modelId="{92642E19-446F-4B05-B6EF-B793D74ECFCE}" type="presParOf" srcId="{412D4E44-8D30-0340-931A-611B5FE180D7}" destId="{CCFE673A-797D-1E4D-93DA-966154416F64}" srcOrd="5" destOrd="0" presId="urn:microsoft.com/office/officeart/2005/8/layout/chevron1"/>
    <dgm:cxn modelId="{6D5833BB-DC6A-45B8-B7AD-609CB51D2641}"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600" dirty="0" smtClean="0">
              <a:solidFill>
                <a:srgbClr val="0070C0"/>
              </a:solid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25000"/>
            <a:lumOff val="75000"/>
          </a:schemeClr>
        </a:solidFill>
      </dgm:spPr>
      <dgm:t>
        <a:bodyPr/>
        <a:lstStyle/>
        <a:p>
          <a:r>
            <a:rPr lang="en-US" sz="1600" b="1" dirty="0" smtClean="0">
              <a:solidFill>
                <a:srgbClr val="0070C0"/>
              </a:solidFill>
            </a:rPr>
            <a:t>RESULTS</a:t>
          </a:r>
          <a:endParaRPr lang="en-US" sz="1600" b="1"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6EACD795-A5CC-46E5-BB84-7FCB1C97C97B}" type="presOf" srcId="{287B53DC-1367-9547-ABB7-C928ED5D107D}" destId="{10E0A4E8-A33F-CD43-93EC-72FA4709DB12}" srcOrd="0" destOrd="0" presId="urn:microsoft.com/office/officeart/2005/8/layout/chevron1"/>
    <dgm:cxn modelId="{A25AFF38-B4C8-4D8F-9875-072AB9568575}" type="presOf" srcId="{C982CF59-A63C-FE4F-99FC-BACFEBC0F8D7}" destId="{412D4E44-8D30-0340-931A-611B5FE180D7}"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BC530B5B-8D26-4C1C-89C3-2CCB59267191}" type="presOf" srcId="{D36257C2-CEE8-FE43-AB21-0674D9B0EDB3}" destId="{D34E624F-A25E-DD4C-9D6F-73513A68B45C}" srcOrd="0" destOrd="0" presId="urn:microsoft.com/office/officeart/2005/8/layout/chevron1"/>
    <dgm:cxn modelId="{0EE3FA27-4A6B-4788-8321-1399A57F0BEF}" type="presOf" srcId="{B75DB1BA-9EB8-EA41-9D3B-A98901BEC3C3}" destId="{ABC7C9ED-DEED-6C42-AEC1-2191CCA5ECC9}"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84A0181F-5EA8-4E1D-86C7-0894CA38EEAF}" type="presOf" srcId="{C12D57FE-27A1-9143-8DC8-3C3526D24663}" destId="{DD9BDB26-DB44-0B48-9BD4-5091698DEBE5}"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334776D2-15C3-4E17-A1FA-3E477EA53F4C}" type="presParOf" srcId="{412D4E44-8D30-0340-931A-611B5FE180D7}" destId="{D34E624F-A25E-DD4C-9D6F-73513A68B45C}" srcOrd="0" destOrd="0" presId="urn:microsoft.com/office/officeart/2005/8/layout/chevron1"/>
    <dgm:cxn modelId="{A9413155-C76C-4638-B94F-86C94E11A284}" type="presParOf" srcId="{412D4E44-8D30-0340-931A-611B5FE180D7}" destId="{7D98D598-69C6-3649-88FE-CBAA3D68E917}" srcOrd="1" destOrd="0" presId="urn:microsoft.com/office/officeart/2005/8/layout/chevron1"/>
    <dgm:cxn modelId="{865D050F-5263-484F-ADD1-C042EFF06C54}" type="presParOf" srcId="{412D4E44-8D30-0340-931A-611B5FE180D7}" destId="{ABC7C9ED-DEED-6C42-AEC1-2191CCA5ECC9}" srcOrd="2" destOrd="0" presId="urn:microsoft.com/office/officeart/2005/8/layout/chevron1"/>
    <dgm:cxn modelId="{2808EE6C-99F6-4205-945A-B5B26AF71D6E}" type="presParOf" srcId="{412D4E44-8D30-0340-931A-611B5FE180D7}" destId="{18AA7F2D-3AAB-444D-95BC-BACA7EB7F96A}" srcOrd="3" destOrd="0" presId="urn:microsoft.com/office/officeart/2005/8/layout/chevron1"/>
    <dgm:cxn modelId="{31B0C6F9-F138-4B58-BD47-96AA6875D8BC}" type="presParOf" srcId="{412D4E44-8D30-0340-931A-611B5FE180D7}" destId="{10E0A4E8-A33F-CD43-93EC-72FA4709DB12}" srcOrd="4" destOrd="0" presId="urn:microsoft.com/office/officeart/2005/8/layout/chevron1"/>
    <dgm:cxn modelId="{0DCB6226-A461-4754-BAF5-878176C68198}" type="presParOf" srcId="{412D4E44-8D30-0340-931A-611B5FE180D7}" destId="{CCFE673A-797D-1E4D-93DA-966154416F64}" srcOrd="5" destOrd="0" presId="urn:microsoft.com/office/officeart/2005/8/layout/chevron1"/>
    <dgm:cxn modelId="{558645D5-F04C-4780-862E-D20B2FA0004F}"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10000"/>
            <a:lumOff val="90000"/>
          </a:schemeClr>
        </a:solidFill>
      </dgm:spPr>
      <dgm:t>
        <a:bodyPr/>
        <a:lstStyle/>
        <a:p>
          <a:r>
            <a:rPr lang="en-US" sz="1500" b="0" dirty="0" smtClean="0">
              <a:solidFill>
                <a:srgbClr val="0070C0"/>
              </a:solidFill>
            </a:rPr>
            <a:t>Methods</a:t>
          </a:r>
          <a:endParaRPr lang="en-US" sz="1500" b="0"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10000"/>
            <a:lumOff val="90000"/>
          </a:schemeClr>
        </a:solidFill>
      </dgm:spPr>
      <dgm:t>
        <a:bodyPr/>
        <a:lstStyle/>
        <a:p>
          <a:r>
            <a:rPr lang="en-US" sz="1500" dirty="0" smtClean="0">
              <a:solidFill>
                <a:srgbClr val="0070C0"/>
              </a:solidFill>
            </a:rPr>
            <a:t>Results</a:t>
          </a:r>
          <a:endParaRPr lang="en-US" sz="1500"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25000"/>
            <a:lumOff val="75000"/>
          </a:schemeClr>
        </a:solidFill>
      </dgm:spPr>
      <dgm:t>
        <a:bodyPr/>
        <a:lstStyle/>
        <a:p>
          <a:r>
            <a:rPr lang="en-US" b="1" dirty="0" smtClean="0">
              <a:solidFill>
                <a:srgbClr val="0070C0"/>
              </a:solidFill>
            </a:rPr>
            <a:t>IMPLICATIONS</a:t>
          </a:r>
          <a:endParaRPr lang="en-US" b="1"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376D318E-BE63-8D46-8E98-BCB290CEBFC4}" srcId="{C982CF59-A63C-FE4F-99FC-BACFEBC0F8D7}" destId="{B75DB1BA-9EB8-EA41-9D3B-A98901BEC3C3}" srcOrd="1" destOrd="0" parTransId="{9F4A5807-C6BC-4342-AB6C-93EF7C78C788}" sibTransId="{AA3ECCD6-A3EC-1042-957C-E092EA4DDB6E}"/>
    <dgm:cxn modelId="{050A9848-796D-4B92-8001-86826BC59E0F}" type="presOf" srcId="{287B53DC-1367-9547-ABB7-C928ED5D107D}" destId="{10E0A4E8-A33F-CD43-93EC-72FA4709DB12}" srcOrd="0" destOrd="0" presId="urn:microsoft.com/office/officeart/2005/8/layout/chevron1"/>
    <dgm:cxn modelId="{73D60D1D-E3D6-4577-BA52-11CA172DDE91}"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293B6C04-7F48-4484-8077-958591DB1CDB}" type="presOf" srcId="{B75DB1BA-9EB8-EA41-9D3B-A98901BEC3C3}" destId="{ABC7C9ED-DEED-6C42-AEC1-2191CCA5ECC9}" srcOrd="0" destOrd="0" presId="urn:microsoft.com/office/officeart/2005/8/layout/chevron1"/>
    <dgm:cxn modelId="{BED89473-AE0E-4021-8B1A-671CF9F39A9D}" type="presOf" srcId="{C982CF59-A63C-FE4F-99FC-BACFEBC0F8D7}" destId="{412D4E44-8D30-0340-931A-611B5FE180D7}"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55B2A09F-1EE7-44A3-8C52-5FB0F809D56A}" type="presOf" srcId="{D36257C2-CEE8-FE43-AB21-0674D9B0EDB3}" destId="{D34E624F-A25E-DD4C-9D6F-73513A68B45C}" srcOrd="0" destOrd="0" presId="urn:microsoft.com/office/officeart/2005/8/layout/chevron1"/>
    <dgm:cxn modelId="{D7E6B8CF-5158-412C-83F9-A91CD8625A01}" type="presParOf" srcId="{412D4E44-8D30-0340-931A-611B5FE180D7}" destId="{D34E624F-A25E-DD4C-9D6F-73513A68B45C}" srcOrd="0" destOrd="0" presId="urn:microsoft.com/office/officeart/2005/8/layout/chevron1"/>
    <dgm:cxn modelId="{9672E7C6-D91B-4E92-8512-C6ADDA0CDCDB}" type="presParOf" srcId="{412D4E44-8D30-0340-931A-611B5FE180D7}" destId="{7D98D598-69C6-3649-88FE-CBAA3D68E917}" srcOrd="1" destOrd="0" presId="urn:microsoft.com/office/officeart/2005/8/layout/chevron1"/>
    <dgm:cxn modelId="{3F646192-13A5-4247-81E1-460F70547DB6}" type="presParOf" srcId="{412D4E44-8D30-0340-931A-611B5FE180D7}" destId="{ABC7C9ED-DEED-6C42-AEC1-2191CCA5ECC9}" srcOrd="2" destOrd="0" presId="urn:microsoft.com/office/officeart/2005/8/layout/chevron1"/>
    <dgm:cxn modelId="{CC481A84-88F0-4BC5-AC68-989F4814BA97}" type="presParOf" srcId="{412D4E44-8D30-0340-931A-611B5FE180D7}" destId="{18AA7F2D-3AAB-444D-95BC-BACA7EB7F96A}" srcOrd="3" destOrd="0" presId="urn:microsoft.com/office/officeart/2005/8/layout/chevron1"/>
    <dgm:cxn modelId="{6EE535C4-25C4-4146-AFF6-AA4A19B153AA}" type="presParOf" srcId="{412D4E44-8D30-0340-931A-611B5FE180D7}" destId="{10E0A4E8-A33F-CD43-93EC-72FA4709DB12}" srcOrd="4" destOrd="0" presId="urn:microsoft.com/office/officeart/2005/8/layout/chevron1"/>
    <dgm:cxn modelId="{5884BA1A-B055-480B-A085-6C97F20EB450}" type="presParOf" srcId="{412D4E44-8D30-0340-931A-611B5FE180D7}" destId="{CCFE673A-797D-1E4D-93DA-966154416F64}" srcOrd="5" destOrd="0" presId="urn:microsoft.com/office/officeart/2005/8/layout/chevron1"/>
    <dgm:cxn modelId="{A11DF05D-FDFC-4AFA-93A0-E3354BEF2496}"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10000"/>
            <a:lumOff val="90000"/>
          </a:schemeClr>
        </a:solidFill>
      </dgm:spPr>
      <dgm:t>
        <a:bodyPr/>
        <a:lstStyle/>
        <a:p>
          <a:r>
            <a:rPr lang="en-US" sz="1500" b="0" dirty="0" smtClean="0">
              <a:solidFill>
                <a:srgbClr val="0070C0"/>
              </a:solidFill>
            </a:rPr>
            <a:t>Methods</a:t>
          </a:r>
          <a:endParaRPr lang="en-US" sz="1500" b="0"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custT="1"/>
      <dgm:spPr>
        <a:solidFill>
          <a:schemeClr val="tx2">
            <a:lumMod val="10000"/>
            <a:lumOff val="90000"/>
          </a:schemeClr>
        </a:solidFill>
      </dgm:spPr>
      <dgm:t>
        <a:bodyPr/>
        <a:lstStyle/>
        <a:p>
          <a:r>
            <a:rPr lang="en-US" sz="1500" dirty="0" smtClean="0">
              <a:solidFill>
                <a:srgbClr val="0070C0"/>
              </a:solidFill>
            </a:rPr>
            <a:t>Results</a:t>
          </a:r>
          <a:endParaRPr lang="en-US" sz="1500"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25000"/>
            <a:lumOff val="75000"/>
          </a:schemeClr>
        </a:solidFill>
      </dgm:spPr>
      <dgm:t>
        <a:bodyPr/>
        <a:lstStyle/>
        <a:p>
          <a:r>
            <a:rPr lang="en-US" b="1" dirty="0" smtClean="0">
              <a:solidFill>
                <a:srgbClr val="0070C0"/>
              </a:solidFill>
            </a:rPr>
            <a:t>IMPLICATIONS</a:t>
          </a:r>
          <a:endParaRPr lang="en-US" b="1"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260E921D-8448-9E45-8CFB-629DDB62DA70}" type="presOf" srcId="{D36257C2-CEE8-FE43-AB21-0674D9B0EDB3}" destId="{D34E624F-A25E-DD4C-9D6F-73513A68B45C}"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F01FE070-1A8E-B94F-B500-D4DC5130D66B}" type="presOf" srcId="{287B53DC-1367-9547-ABB7-C928ED5D107D}" destId="{10E0A4E8-A33F-CD43-93EC-72FA4709DB12}" srcOrd="0" destOrd="0" presId="urn:microsoft.com/office/officeart/2005/8/layout/chevron1"/>
    <dgm:cxn modelId="{14A0D9F9-43A6-0843-9344-EAADFED196B8}"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87E2807F-7605-F242-8E5D-92B7D3FA4A16}" type="presOf" srcId="{B75DB1BA-9EB8-EA41-9D3B-A98901BEC3C3}" destId="{ABC7C9ED-DEED-6C42-AEC1-2191CCA5ECC9}"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E495785B-F86D-634D-A6D3-D359D8329973}" type="presOf" srcId="{C982CF59-A63C-FE4F-99FC-BACFEBC0F8D7}" destId="{412D4E44-8D30-0340-931A-611B5FE180D7}"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DEF170BC-ED8D-7D4C-936D-390C74E3C99F}" type="presParOf" srcId="{412D4E44-8D30-0340-931A-611B5FE180D7}" destId="{D34E624F-A25E-DD4C-9D6F-73513A68B45C}" srcOrd="0" destOrd="0" presId="urn:microsoft.com/office/officeart/2005/8/layout/chevron1"/>
    <dgm:cxn modelId="{0583C44D-74F0-1E42-ACF9-CC93A82C725F}" type="presParOf" srcId="{412D4E44-8D30-0340-931A-611B5FE180D7}" destId="{7D98D598-69C6-3649-88FE-CBAA3D68E917}" srcOrd="1" destOrd="0" presId="urn:microsoft.com/office/officeart/2005/8/layout/chevron1"/>
    <dgm:cxn modelId="{976229F1-56AE-ED41-A462-76FC8BF142F4}" type="presParOf" srcId="{412D4E44-8D30-0340-931A-611B5FE180D7}" destId="{ABC7C9ED-DEED-6C42-AEC1-2191CCA5ECC9}" srcOrd="2" destOrd="0" presId="urn:microsoft.com/office/officeart/2005/8/layout/chevron1"/>
    <dgm:cxn modelId="{9B704C1A-A982-B847-ABDE-6BB9CDA76039}" type="presParOf" srcId="{412D4E44-8D30-0340-931A-611B5FE180D7}" destId="{18AA7F2D-3AAB-444D-95BC-BACA7EB7F96A}" srcOrd="3" destOrd="0" presId="urn:microsoft.com/office/officeart/2005/8/layout/chevron1"/>
    <dgm:cxn modelId="{5FC0C100-171A-9A45-BA37-342FD992F5C4}" type="presParOf" srcId="{412D4E44-8D30-0340-931A-611B5FE180D7}" destId="{10E0A4E8-A33F-CD43-93EC-72FA4709DB12}" srcOrd="4" destOrd="0" presId="urn:microsoft.com/office/officeart/2005/8/layout/chevron1"/>
    <dgm:cxn modelId="{58733339-F05D-0142-B579-E610829458F8}" type="presParOf" srcId="{412D4E44-8D30-0340-931A-611B5FE180D7}" destId="{CCFE673A-797D-1E4D-93DA-966154416F64}" srcOrd="5" destOrd="0" presId="urn:microsoft.com/office/officeart/2005/8/layout/chevron1"/>
    <dgm:cxn modelId="{8A736006-09D8-2A40-A129-E80A78B77485}"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25000"/>
            <a:lumOff val="75000"/>
          </a:schemeClr>
        </a:solidFill>
      </dgm:spPr>
      <dgm:t>
        <a:bodyPr/>
        <a:lstStyle/>
        <a:p>
          <a:r>
            <a:rPr lang="en-US" sz="1600" b="1" u="sng" cap="all" dirty="0" smtClean="0">
              <a:solidFill>
                <a:srgbClr val="0070C0"/>
              </a:solidFill>
              <a:uFill>
                <a:solidFill>
                  <a:schemeClr val="accent1"/>
                </a:solidFill>
              </a:u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CB9E3FE5-FCF2-46E8-93E3-ADE6E96075E9}" type="presOf" srcId="{C12D57FE-27A1-9143-8DC8-3C3526D24663}" destId="{DD9BDB26-DB44-0B48-9BD4-5091698DEBE5}"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02CD77C7-1F9B-413D-AED8-EF931AAC4588}" type="presOf" srcId="{D36257C2-CEE8-FE43-AB21-0674D9B0EDB3}" destId="{D34E624F-A25E-DD4C-9D6F-73513A68B45C}" srcOrd="0" destOrd="0" presId="urn:microsoft.com/office/officeart/2005/8/layout/chevron1"/>
    <dgm:cxn modelId="{AF07DCA6-4A41-48C7-BDB7-2CC3098DAAC3}" type="presOf" srcId="{C982CF59-A63C-FE4F-99FC-BACFEBC0F8D7}" destId="{412D4E44-8D30-0340-931A-611B5FE180D7}"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D80D6E86-D415-4305-98A5-7FE0F6504555}" type="presOf" srcId="{B75DB1BA-9EB8-EA41-9D3B-A98901BEC3C3}" destId="{ABC7C9ED-DEED-6C42-AEC1-2191CCA5ECC9}"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DBC00E35-414B-4DDA-84F4-20637C44BD4F}" type="presOf" srcId="{287B53DC-1367-9547-ABB7-C928ED5D107D}" destId="{10E0A4E8-A33F-CD43-93EC-72FA4709DB12}" srcOrd="0" destOrd="0" presId="urn:microsoft.com/office/officeart/2005/8/layout/chevron1"/>
    <dgm:cxn modelId="{40837BAF-85E5-4804-8E88-402A9DD2A17C}" type="presParOf" srcId="{412D4E44-8D30-0340-931A-611B5FE180D7}" destId="{D34E624F-A25E-DD4C-9D6F-73513A68B45C}" srcOrd="0" destOrd="0" presId="urn:microsoft.com/office/officeart/2005/8/layout/chevron1"/>
    <dgm:cxn modelId="{40ABCDDB-72F5-4D70-9601-48F1DC495D64}" type="presParOf" srcId="{412D4E44-8D30-0340-931A-611B5FE180D7}" destId="{7D98D598-69C6-3649-88FE-CBAA3D68E917}" srcOrd="1" destOrd="0" presId="urn:microsoft.com/office/officeart/2005/8/layout/chevron1"/>
    <dgm:cxn modelId="{3ECBA7FE-AF85-4C0B-97A9-0DC6E188CDDC}" type="presParOf" srcId="{412D4E44-8D30-0340-931A-611B5FE180D7}" destId="{ABC7C9ED-DEED-6C42-AEC1-2191CCA5ECC9}" srcOrd="2" destOrd="0" presId="urn:microsoft.com/office/officeart/2005/8/layout/chevron1"/>
    <dgm:cxn modelId="{DF8C902E-E1AB-4273-B664-870A945F8AE8}" type="presParOf" srcId="{412D4E44-8D30-0340-931A-611B5FE180D7}" destId="{18AA7F2D-3AAB-444D-95BC-BACA7EB7F96A}" srcOrd="3" destOrd="0" presId="urn:microsoft.com/office/officeart/2005/8/layout/chevron1"/>
    <dgm:cxn modelId="{9204805D-00F2-4C19-B118-A8C72237F920}" type="presParOf" srcId="{412D4E44-8D30-0340-931A-611B5FE180D7}" destId="{10E0A4E8-A33F-CD43-93EC-72FA4709DB12}" srcOrd="4" destOrd="0" presId="urn:microsoft.com/office/officeart/2005/8/layout/chevron1"/>
    <dgm:cxn modelId="{8886C071-8193-4ABA-B4DF-C6CB6C23A1F0}" type="presParOf" srcId="{412D4E44-8D30-0340-931A-611B5FE180D7}" destId="{CCFE673A-797D-1E4D-93DA-966154416F64}" srcOrd="5" destOrd="0" presId="urn:microsoft.com/office/officeart/2005/8/layout/chevron1"/>
    <dgm:cxn modelId="{37CF8B16-B3DF-4906-B5CC-ECD2888FEB4A}"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25000"/>
            <a:lumOff val="75000"/>
          </a:schemeClr>
        </a:solidFill>
      </dgm:spPr>
      <dgm:t>
        <a:bodyPr/>
        <a:lstStyle/>
        <a:p>
          <a:r>
            <a:rPr lang="en-US" sz="1600" b="1" u="sng" cap="all" dirty="0" smtClean="0">
              <a:solidFill>
                <a:srgbClr val="0070C0"/>
              </a:solidFill>
              <a:uFill>
                <a:solidFill>
                  <a:schemeClr val="accent1"/>
                </a:solidFill>
              </a:uFill>
            </a:rPr>
            <a:t>Context</a:t>
          </a:r>
          <a:endParaRPr lang="en-US" sz="1600" b="1" u="sng" cap="all" dirty="0">
            <a:solidFill>
              <a:srgbClr val="0070C0"/>
            </a:solidFill>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dgm:spPr>
        <a:solidFill>
          <a:schemeClr val="tx2">
            <a:lumMod val="10000"/>
            <a:lumOff val="90000"/>
          </a:schemeClr>
        </a:solidFill>
      </dgm:spPr>
      <dgm:t>
        <a:bodyPr/>
        <a:lstStyle/>
        <a:p>
          <a:r>
            <a:rPr lang="en-US" dirty="0" smtClean="0">
              <a:solidFill>
                <a:srgbClr val="0070C0"/>
              </a:solidFill>
            </a:rPr>
            <a:t>Methods</a:t>
          </a:r>
          <a:endParaRPr lang="en-US"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A318CC94-7AD4-F14C-9E7D-8454A8C63789}" type="presOf" srcId="{C982CF59-A63C-FE4F-99FC-BACFEBC0F8D7}" destId="{412D4E44-8D30-0340-931A-611B5FE180D7}"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273276BB-0436-0A46-8365-D0C85E6FE099}" type="presOf" srcId="{D36257C2-CEE8-FE43-AB21-0674D9B0EDB3}" destId="{D34E624F-A25E-DD4C-9D6F-73513A68B45C}" srcOrd="0" destOrd="0" presId="urn:microsoft.com/office/officeart/2005/8/layout/chevron1"/>
    <dgm:cxn modelId="{6DD7F46E-41BA-234E-9B00-EB9D998A15C1}" type="presOf" srcId="{287B53DC-1367-9547-ABB7-C928ED5D107D}" destId="{10E0A4E8-A33F-CD43-93EC-72FA4709DB12}"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892E850C-4168-1B4C-9A35-A77B5C892C87}" srcId="{C982CF59-A63C-FE4F-99FC-BACFEBC0F8D7}" destId="{287B53DC-1367-9547-ABB7-C928ED5D107D}" srcOrd="2" destOrd="0" parTransId="{8B9FE456-EB79-1E44-9778-6D0786A29769}" sibTransId="{10D28AD8-2722-9047-8569-431477837F6B}"/>
    <dgm:cxn modelId="{ECC13842-BCD8-984A-B1D7-983ABBCAD200}" type="presOf" srcId="{C12D57FE-27A1-9143-8DC8-3C3526D24663}" destId="{DD9BDB26-DB44-0B48-9BD4-5091698DEBE5}" srcOrd="0" destOrd="0" presId="urn:microsoft.com/office/officeart/2005/8/layout/chevron1"/>
    <dgm:cxn modelId="{0945161C-9B5A-174B-AF2B-02D398955325}" type="presOf" srcId="{B75DB1BA-9EB8-EA41-9D3B-A98901BEC3C3}" destId="{ABC7C9ED-DEED-6C42-AEC1-2191CCA5ECC9}"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28D7D53C-2EAB-224E-86F1-C8DF9F5FDC17}" type="presParOf" srcId="{412D4E44-8D30-0340-931A-611B5FE180D7}" destId="{D34E624F-A25E-DD4C-9D6F-73513A68B45C}" srcOrd="0" destOrd="0" presId="urn:microsoft.com/office/officeart/2005/8/layout/chevron1"/>
    <dgm:cxn modelId="{01CF21F5-18BD-D64E-B025-F410409601B5}" type="presParOf" srcId="{412D4E44-8D30-0340-931A-611B5FE180D7}" destId="{7D98D598-69C6-3649-88FE-CBAA3D68E917}" srcOrd="1" destOrd="0" presId="urn:microsoft.com/office/officeart/2005/8/layout/chevron1"/>
    <dgm:cxn modelId="{35DC3C27-2D73-6543-A0DC-9CB891BD5909}" type="presParOf" srcId="{412D4E44-8D30-0340-931A-611B5FE180D7}" destId="{ABC7C9ED-DEED-6C42-AEC1-2191CCA5ECC9}" srcOrd="2" destOrd="0" presId="urn:microsoft.com/office/officeart/2005/8/layout/chevron1"/>
    <dgm:cxn modelId="{28206535-FD4F-5046-B712-058CEB3C1BEA}" type="presParOf" srcId="{412D4E44-8D30-0340-931A-611B5FE180D7}" destId="{18AA7F2D-3AAB-444D-95BC-BACA7EB7F96A}" srcOrd="3" destOrd="0" presId="urn:microsoft.com/office/officeart/2005/8/layout/chevron1"/>
    <dgm:cxn modelId="{5899B2C5-2EB7-FE4C-A86B-7D66F1F8262A}" type="presParOf" srcId="{412D4E44-8D30-0340-931A-611B5FE180D7}" destId="{10E0A4E8-A33F-CD43-93EC-72FA4709DB12}" srcOrd="4" destOrd="0" presId="urn:microsoft.com/office/officeart/2005/8/layout/chevron1"/>
    <dgm:cxn modelId="{4EC27758-BEEC-DD4F-BFDF-A521E4BAE41B}" type="presParOf" srcId="{412D4E44-8D30-0340-931A-611B5FE180D7}" destId="{CCFE673A-797D-1E4D-93DA-966154416F64}" srcOrd="5" destOrd="0" presId="urn:microsoft.com/office/officeart/2005/8/layout/chevron1"/>
    <dgm:cxn modelId="{2FB6CA90-77C3-C343-9D25-461447023D12}"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25000"/>
            <a:lumOff val="75000"/>
          </a:schemeClr>
        </a:solidFill>
      </dgm:spPr>
      <dgm:t>
        <a:bodyPr/>
        <a:lstStyle/>
        <a:p>
          <a:r>
            <a:rPr lang="en-US" sz="1600" b="1" dirty="0" smtClean="0">
              <a:solidFill>
                <a:srgbClr val="0070C0"/>
              </a:solidFill>
            </a:rPr>
            <a:t>METHODS</a:t>
          </a:r>
          <a:endParaRPr lang="en-US" sz="1600" b="1"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2F744A82-F793-FB46-942C-003F02EE9323}" type="presOf" srcId="{D36257C2-CEE8-FE43-AB21-0674D9B0EDB3}" destId="{D34E624F-A25E-DD4C-9D6F-73513A68B45C}" srcOrd="0" destOrd="0" presId="urn:microsoft.com/office/officeart/2005/8/layout/chevron1"/>
    <dgm:cxn modelId="{B3DADA63-90EC-EA49-9B53-2735FFDB1238}" type="presOf" srcId="{C12D57FE-27A1-9143-8DC8-3C3526D24663}" destId="{DD9BDB26-DB44-0B48-9BD4-5091698DEBE5}" srcOrd="0" destOrd="0" presId="urn:microsoft.com/office/officeart/2005/8/layout/chevron1"/>
    <dgm:cxn modelId="{64A19DF8-D1A2-2249-8523-F9117BE49A01}" type="presOf" srcId="{B75DB1BA-9EB8-EA41-9D3B-A98901BEC3C3}" destId="{ABC7C9ED-DEED-6C42-AEC1-2191CCA5ECC9}" srcOrd="0" destOrd="0" presId="urn:microsoft.com/office/officeart/2005/8/layout/chevron1"/>
    <dgm:cxn modelId="{D385C03F-A7CE-A44F-8E15-D1172AFC6F0C}" type="presOf" srcId="{287B53DC-1367-9547-ABB7-C928ED5D107D}" destId="{10E0A4E8-A33F-CD43-93EC-72FA4709DB12}"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EBA4E1A5-5220-0241-A254-A05603827C06}" type="presOf" srcId="{C982CF59-A63C-FE4F-99FC-BACFEBC0F8D7}" destId="{412D4E44-8D30-0340-931A-611B5FE180D7}"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68A98BDA-D0A9-6E48-97AC-DF5B38ECAF49}" srcId="{C982CF59-A63C-FE4F-99FC-BACFEBC0F8D7}" destId="{C12D57FE-27A1-9143-8DC8-3C3526D24663}" srcOrd="3" destOrd="0" parTransId="{48EDCC23-C593-2E41-B67D-1A298E0E2588}" sibTransId="{EEAC6C4A-5F52-9144-93ED-36D80AAC3625}"/>
    <dgm:cxn modelId="{F98A97BE-CA0D-9A42-9418-755D60DE7343}" type="presParOf" srcId="{412D4E44-8D30-0340-931A-611B5FE180D7}" destId="{D34E624F-A25E-DD4C-9D6F-73513A68B45C}" srcOrd="0" destOrd="0" presId="urn:microsoft.com/office/officeart/2005/8/layout/chevron1"/>
    <dgm:cxn modelId="{D328773C-AA9A-CC4B-8A74-4C44D49F8282}" type="presParOf" srcId="{412D4E44-8D30-0340-931A-611B5FE180D7}" destId="{7D98D598-69C6-3649-88FE-CBAA3D68E917}" srcOrd="1" destOrd="0" presId="urn:microsoft.com/office/officeart/2005/8/layout/chevron1"/>
    <dgm:cxn modelId="{8466BCD4-7F68-644B-AAC7-0882EF9A9C26}" type="presParOf" srcId="{412D4E44-8D30-0340-931A-611B5FE180D7}" destId="{ABC7C9ED-DEED-6C42-AEC1-2191CCA5ECC9}" srcOrd="2" destOrd="0" presId="urn:microsoft.com/office/officeart/2005/8/layout/chevron1"/>
    <dgm:cxn modelId="{B27A99DF-D170-F747-BA80-060A15903A95}" type="presParOf" srcId="{412D4E44-8D30-0340-931A-611B5FE180D7}" destId="{18AA7F2D-3AAB-444D-95BC-BACA7EB7F96A}" srcOrd="3" destOrd="0" presId="urn:microsoft.com/office/officeart/2005/8/layout/chevron1"/>
    <dgm:cxn modelId="{71D53CBE-C3CF-B645-A66D-E2CC34E60D3E}" type="presParOf" srcId="{412D4E44-8D30-0340-931A-611B5FE180D7}" destId="{10E0A4E8-A33F-CD43-93EC-72FA4709DB12}" srcOrd="4" destOrd="0" presId="urn:microsoft.com/office/officeart/2005/8/layout/chevron1"/>
    <dgm:cxn modelId="{DE5B76E1-D6EF-374D-B7EB-13CC60F24AE6}" type="presParOf" srcId="{412D4E44-8D30-0340-931A-611B5FE180D7}" destId="{CCFE673A-797D-1E4D-93DA-966154416F64}" srcOrd="5" destOrd="0" presId="urn:microsoft.com/office/officeart/2005/8/layout/chevron1"/>
    <dgm:cxn modelId="{DE000C8B-EF69-6C44-A7ED-362708A79DAC}"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25000"/>
            <a:lumOff val="75000"/>
          </a:schemeClr>
        </a:solidFill>
      </dgm:spPr>
      <dgm:t>
        <a:bodyPr/>
        <a:lstStyle/>
        <a:p>
          <a:r>
            <a:rPr lang="en-US" sz="1600" b="1" dirty="0" smtClean="0">
              <a:solidFill>
                <a:srgbClr val="0070C0"/>
              </a:solidFill>
            </a:rPr>
            <a:t>METHODS</a:t>
          </a:r>
          <a:endParaRPr lang="en-US" sz="1600" b="1"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CCEC7F8E-B760-4157-B5B7-4E7371A1267A}" type="presOf" srcId="{D36257C2-CEE8-FE43-AB21-0674D9B0EDB3}" destId="{D34E624F-A25E-DD4C-9D6F-73513A68B45C}" srcOrd="0" destOrd="0" presId="urn:microsoft.com/office/officeart/2005/8/layout/chevron1"/>
    <dgm:cxn modelId="{3599DD35-D1BD-4E40-BAB2-0088CC302748}" type="presOf" srcId="{B75DB1BA-9EB8-EA41-9D3B-A98901BEC3C3}" destId="{ABC7C9ED-DEED-6C42-AEC1-2191CCA5ECC9}" srcOrd="0" destOrd="0" presId="urn:microsoft.com/office/officeart/2005/8/layout/chevron1"/>
    <dgm:cxn modelId="{E8E75FF5-9BDE-43E6-B86B-5B18490A6EB6}" type="presOf" srcId="{287B53DC-1367-9547-ABB7-C928ED5D107D}" destId="{10E0A4E8-A33F-CD43-93EC-72FA4709DB12}" srcOrd="0" destOrd="0" presId="urn:microsoft.com/office/officeart/2005/8/layout/chevron1"/>
    <dgm:cxn modelId="{4C76EE06-6B37-4086-9675-059FDED96854}" type="presOf" srcId="{C12D57FE-27A1-9143-8DC8-3C3526D24663}" destId="{DD9BDB26-DB44-0B48-9BD4-5091698DEBE5}"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892E850C-4168-1B4C-9A35-A77B5C892C87}" srcId="{C982CF59-A63C-FE4F-99FC-BACFEBC0F8D7}" destId="{287B53DC-1367-9547-ABB7-C928ED5D107D}" srcOrd="2" destOrd="0" parTransId="{8B9FE456-EB79-1E44-9778-6D0786A29769}" sibTransId="{10D28AD8-2722-9047-8569-431477837F6B}"/>
    <dgm:cxn modelId="{437EA2A8-A0D2-474A-9E05-3DDD1D4965C7}" type="presOf" srcId="{C982CF59-A63C-FE4F-99FC-BACFEBC0F8D7}" destId="{412D4E44-8D30-0340-931A-611B5FE180D7}"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F8F60E11-64A0-40C0-AC4F-6C51DEBEF23A}" type="presParOf" srcId="{412D4E44-8D30-0340-931A-611B5FE180D7}" destId="{D34E624F-A25E-DD4C-9D6F-73513A68B45C}" srcOrd="0" destOrd="0" presId="urn:microsoft.com/office/officeart/2005/8/layout/chevron1"/>
    <dgm:cxn modelId="{AB387A42-AD0E-481A-A66C-5ECF3AF1F219}" type="presParOf" srcId="{412D4E44-8D30-0340-931A-611B5FE180D7}" destId="{7D98D598-69C6-3649-88FE-CBAA3D68E917}" srcOrd="1" destOrd="0" presId="urn:microsoft.com/office/officeart/2005/8/layout/chevron1"/>
    <dgm:cxn modelId="{2CA792E7-92B1-4B06-8DE3-18F7790E218B}" type="presParOf" srcId="{412D4E44-8D30-0340-931A-611B5FE180D7}" destId="{ABC7C9ED-DEED-6C42-AEC1-2191CCA5ECC9}" srcOrd="2" destOrd="0" presId="urn:microsoft.com/office/officeart/2005/8/layout/chevron1"/>
    <dgm:cxn modelId="{7D682199-7FEF-4C5D-A66B-1ACED5043353}" type="presParOf" srcId="{412D4E44-8D30-0340-931A-611B5FE180D7}" destId="{18AA7F2D-3AAB-444D-95BC-BACA7EB7F96A}" srcOrd="3" destOrd="0" presId="urn:microsoft.com/office/officeart/2005/8/layout/chevron1"/>
    <dgm:cxn modelId="{0FF8196B-0338-42DC-AA73-4EFD1A1BD921}" type="presParOf" srcId="{412D4E44-8D30-0340-931A-611B5FE180D7}" destId="{10E0A4E8-A33F-CD43-93EC-72FA4709DB12}" srcOrd="4" destOrd="0" presId="urn:microsoft.com/office/officeart/2005/8/layout/chevron1"/>
    <dgm:cxn modelId="{22CA82D9-3920-4483-A3E4-F57222593D99}" type="presParOf" srcId="{412D4E44-8D30-0340-931A-611B5FE180D7}" destId="{CCFE673A-797D-1E4D-93DA-966154416F64}" srcOrd="5" destOrd="0" presId="urn:microsoft.com/office/officeart/2005/8/layout/chevron1"/>
    <dgm:cxn modelId="{9528CFCC-9EB6-4517-80A5-5A23C3CAC9A8}"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25000"/>
            <a:lumOff val="75000"/>
          </a:schemeClr>
        </a:solidFill>
      </dgm:spPr>
      <dgm:t>
        <a:bodyPr/>
        <a:lstStyle/>
        <a:p>
          <a:r>
            <a:rPr lang="en-US" sz="1600" b="1" dirty="0" smtClean="0">
              <a:solidFill>
                <a:srgbClr val="0070C0"/>
              </a:solidFill>
            </a:rPr>
            <a:t>METHODS</a:t>
          </a:r>
          <a:endParaRPr lang="en-US" sz="1600" b="1"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19628526-4119-F74A-BF52-A819B06A3763}" srcId="{C982CF59-A63C-FE4F-99FC-BACFEBC0F8D7}" destId="{D36257C2-CEE8-FE43-AB21-0674D9B0EDB3}" srcOrd="0" destOrd="0" parTransId="{FF3ADF0D-01E7-534B-BF55-56B6AB74CEAC}" sibTransId="{A187D5D5-3783-7C4F-81EE-CD15E559194D}"/>
    <dgm:cxn modelId="{EEE2115F-81CA-484F-B47E-36DA6C1914C5}" type="presOf" srcId="{287B53DC-1367-9547-ABB7-C928ED5D107D}" destId="{10E0A4E8-A33F-CD43-93EC-72FA4709DB12}"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B2CC6FC8-7962-473D-B027-A4831093B9F7}" type="presOf" srcId="{B75DB1BA-9EB8-EA41-9D3B-A98901BEC3C3}" destId="{ABC7C9ED-DEED-6C42-AEC1-2191CCA5ECC9}" srcOrd="0" destOrd="0" presId="urn:microsoft.com/office/officeart/2005/8/layout/chevron1"/>
    <dgm:cxn modelId="{51729B3D-D7B5-4522-B779-E497B6B75D83}" type="presOf" srcId="{C982CF59-A63C-FE4F-99FC-BACFEBC0F8D7}" destId="{412D4E44-8D30-0340-931A-611B5FE180D7}" srcOrd="0" destOrd="0" presId="urn:microsoft.com/office/officeart/2005/8/layout/chevron1"/>
    <dgm:cxn modelId="{919F19FF-4F55-49E6-979E-6E18478A2B3B}" type="presOf" srcId="{C12D57FE-27A1-9143-8DC8-3C3526D24663}" destId="{DD9BDB26-DB44-0B48-9BD4-5091698DEBE5}"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278D5539-2980-4997-B13B-C646E09EAD3D}"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38442AE1-8442-4682-9BDE-57600293F3B0}" type="presParOf" srcId="{412D4E44-8D30-0340-931A-611B5FE180D7}" destId="{D34E624F-A25E-DD4C-9D6F-73513A68B45C}" srcOrd="0" destOrd="0" presId="urn:microsoft.com/office/officeart/2005/8/layout/chevron1"/>
    <dgm:cxn modelId="{D3A4675C-2C7A-497F-9F82-AB9542899BA9}" type="presParOf" srcId="{412D4E44-8D30-0340-931A-611B5FE180D7}" destId="{7D98D598-69C6-3649-88FE-CBAA3D68E917}" srcOrd="1" destOrd="0" presId="urn:microsoft.com/office/officeart/2005/8/layout/chevron1"/>
    <dgm:cxn modelId="{B586A279-F86F-4AF1-B5FA-9AF97365A22E}" type="presParOf" srcId="{412D4E44-8D30-0340-931A-611B5FE180D7}" destId="{ABC7C9ED-DEED-6C42-AEC1-2191CCA5ECC9}" srcOrd="2" destOrd="0" presId="urn:microsoft.com/office/officeart/2005/8/layout/chevron1"/>
    <dgm:cxn modelId="{7BA99661-A2C8-4EB5-BE1C-ECCD60BE4AE7}" type="presParOf" srcId="{412D4E44-8D30-0340-931A-611B5FE180D7}" destId="{18AA7F2D-3AAB-444D-95BC-BACA7EB7F96A}" srcOrd="3" destOrd="0" presId="urn:microsoft.com/office/officeart/2005/8/layout/chevron1"/>
    <dgm:cxn modelId="{2D56D8EF-1718-41DC-9D13-9C9DCB35904D}" type="presParOf" srcId="{412D4E44-8D30-0340-931A-611B5FE180D7}" destId="{10E0A4E8-A33F-CD43-93EC-72FA4709DB12}" srcOrd="4" destOrd="0" presId="urn:microsoft.com/office/officeart/2005/8/layout/chevron1"/>
    <dgm:cxn modelId="{465660A1-EEAF-40A7-8BE5-B6005F1719E1}" type="presParOf" srcId="{412D4E44-8D30-0340-931A-611B5FE180D7}" destId="{CCFE673A-797D-1E4D-93DA-966154416F64}" srcOrd="5" destOrd="0" presId="urn:microsoft.com/office/officeart/2005/8/layout/chevron1"/>
    <dgm:cxn modelId="{D46B2B6E-ACB9-4A61-BF77-3CD073BBB688}"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982CF59-A63C-FE4F-99FC-BACFEBC0F8D7}" type="doc">
      <dgm:prSet loTypeId="urn:microsoft.com/office/officeart/2005/8/layout/chevron1" loCatId="process" qsTypeId="urn:microsoft.com/office/officeart/2005/8/quickstyle/simple3" qsCatId="simple" csTypeId="urn:microsoft.com/office/officeart/2005/8/colors/accent5_2" csCatId="accent5" phldr="1"/>
      <dgm:spPr/>
      <dgm:t>
        <a:bodyPr/>
        <a:lstStyle/>
        <a:p>
          <a:endParaRPr lang="en-US"/>
        </a:p>
      </dgm:t>
    </dgm:pt>
    <dgm:pt modelId="{D36257C2-CEE8-FE43-AB21-0674D9B0EDB3}">
      <dgm:prSet phldrT="[Text]" custT="1"/>
      <dgm:spPr>
        <a:solidFill>
          <a:schemeClr val="tx2">
            <a:lumMod val="10000"/>
            <a:lumOff val="90000"/>
          </a:schemeClr>
        </a:solidFill>
      </dgm:spPr>
      <dgm:t>
        <a:bodyPr/>
        <a:lstStyle/>
        <a:p>
          <a:r>
            <a:rPr lang="en-US" sz="1500" dirty="0" smtClean="0">
              <a:solidFill>
                <a:srgbClr val="0070C0"/>
              </a:solidFill>
            </a:rPr>
            <a:t>Context</a:t>
          </a:r>
          <a:endParaRPr lang="en-US" sz="1500" b="1" u="sng" cap="all" dirty="0">
            <a:solidFill>
              <a:srgbClr val="0070C0"/>
            </a:solidFill>
            <a:effectLst/>
            <a:uFill>
              <a:solidFill>
                <a:schemeClr val="accent1"/>
              </a:solidFill>
            </a:uFill>
          </a:endParaRPr>
        </a:p>
      </dgm:t>
    </dgm:pt>
    <dgm:pt modelId="{FF3ADF0D-01E7-534B-BF55-56B6AB74CEAC}" type="parTrans" cxnId="{19628526-4119-F74A-BF52-A819B06A3763}">
      <dgm:prSet/>
      <dgm:spPr/>
      <dgm:t>
        <a:bodyPr/>
        <a:lstStyle/>
        <a:p>
          <a:endParaRPr lang="en-US"/>
        </a:p>
      </dgm:t>
    </dgm:pt>
    <dgm:pt modelId="{A187D5D5-3783-7C4F-81EE-CD15E559194D}" type="sibTrans" cxnId="{19628526-4119-F74A-BF52-A819B06A3763}">
      <dgm:prSet/>
      <dgm:spPr/>
      <dgm:t>
        <a:bodyPr/>
        <a:lstStyle/>
        <a:p>
          <a:endParaRPr lang="en-US"/>
        </a:p>
      </dgm:t>
    </dgm:pt>
    <dgm:pt modelId="{B75DB1BA-9EB8-EA41-9D3B-A98901BEC3C3}">
      <dgm:prSet phldrT="[Text]" custT="1"/>
      <dgm:spPr>
        <a:solidFill>
          <a:schemeClr val="tx2">
            <a:lumMod val="25000"/>
            <a:lumOff val="75000"/>
          </a:schemeClr>
        </a:solidFill>
      </dgm:spPr>
      <dgm:t>
        <a:bodyPr/>
        <a:lstStyle/>
        <a:p>
          <a:r>
            <a:rPr lang="en-US" sz="1600" b="1" dirty="0" smtClean="0">
              <a:solidFill>
                <a:srgbClr val="0070C0"/>
              </a:solidFill>
            </a:rPr>
            <a:t>METHODS</a:t>
          </a:r>
          <a:endParaRPr lang="en-US" sz="1600" b="1" dirty="0">
            <a:solidFill>
              <a:srgbClr val="0070C0"/>
            </a:solidFill>
          </a:endParaRPr>
        </a:p>
      </dgm:t>
    </dgm:pt>
    <dgm:pt modelId="{9F4A5807-C6BC-4342-AB6C-93EF7C78C788}" type="parTrans" cxnId="{376D318E-BE63-8D46-8E98-BCB290CEBFC4}">
      <dgm:prSet/>
      <dgm:spPr/>
      <dgm:t>
        <a:bodyPr/>
        <a:lstStyle/>
        <a:p>
          <a:endParaRPr lang="en-US"/>
        </a:p>
      </dgm:t>
    </dgm:pt>
    <dgm:pt modelId="{AA3ECCD6-A3EC-1042-957C-E092EA4DDB6E}" type="sibTrans" cxnId="{376D318E-BE63-8D46-8E98-BCB290CEBFC4}">
      <dgm:prSet/>
      <dgm:spPr/>
      <dgm:t>
        <a:bodyPr/>
        <a:lstStyle/>
        <a:p>
          <a:endParaRPr lang="en-US"/>
        </a:p>
      </dgm:t>
    </dgm:pt>
    <dgm:pt modelId="{287B53DC-1367-9547-ABB7-C928ED5D107D}">
      <dgm:prSet phldrT="[Text]"/>
      <dgm:spPr>
        <a:solidFill>
          <a:schemeClr val="tx2">
            <a:lumMod val="10000"/>
            <a:lumOff val="90000"/>
          </a:schemeClr>
        </a:solidFill>
      </dgm:spPr>
      <dgm:t>
        <a:bodyPr/>
        <a:lstStyle/>
        <a:p>
          <a:r>
            <a:rPr lang="en-US" dirty="0" smtClean="0">
              <a:solidFill>
                <a:srgbClr val="0070C0"/>
              </a:solidFill>
            </a:rPr>
            <a:t>Results</a:t>
          </a:r>
          <a:endParaRPr lang="en-US" dirty="0">
            <a:solidFill>
              <a:srgbClr val="0070C0"/>
            </a:solidFill>
          </a:endParaRPr>
        </a:p>
      </dgm:t>
    </dgm:pt>
    <dgm:pt modelId="{8B9FE456-EB79-1E44-9778-6D0786A29769}" type="parTrans" cxnId="{892E850C-4168-1B4C-9A35-A77B5C892C87}">
      <dgm:prSet/>
      <dgm:spPr/>
      <dgm:t>
        <a:bodyPr/>
        <a:lstStyle/>
        <a:p>
          <a:endParaRPr lang="en-US"/>
        </a:p>
      </dgm:t>
    </dgm:pt>
    <dgm:pt modelId="{10D28AD8-2722-9047-8569-431477837F6B}" type="sibTrans" cxnId="{892E850C-4168-1B4C-9A35-A77B5C892C87}">
      <dgm:prSet/>
      <dgm:spPr/>
      <dgm:t>
        <a:bodyPr/>
        <a:lstStyle/>
        <a:p>
          <a:endParaRPr lang="en-US"/>
        </a:p>
      </dgm:t>
    </dgm:pt>
    <dgm:pt modelId="{C12D57FE-27A1-9143-8DC8-3C3526D24663}">
      <dgm:prSet phldrT="[Text]"/>
      <dgm:spPr>
        <a:solidFill>
          <a:schemeClr val="tx2">
            <a:lumMod val="10000"/>
            <a:lumOff val="90000"/>
          </a:schemeClr>
        </a:solidFill>
      </dgm:spPr>
      <dgm:t>
        <a:bodyPr/>
        <a:lstStyle/>
        <a:p>
          <a:r>
            <a:rPr lang="en-US" dirty="0" smtClean="0">
              <a:solidFill>
                <a:srgbClr val="0070C0"/>
              </a:solidFill>
            </a:rPr>
            <a:t>Implications</a:t>
          </a:r>
          <a:endParaRPr lang="en-US" dirty="0">
            <a:solidFill>
              <a:srgbClr val="0070C0"/>
            </a:solidFill>
          </a:endParaRPr>
        </a:p>
      </dgm:t>
    </dgm:pt>
    <dgm:pt modelId="{48EDCC23-C593-2E41-B67D-1A298E0E2588}" type="parTrans" cxnId="{68A98BDA-D0A9-6E48-97AC-DF5B38ECAF49}">
      <dgm:prSet/>
      <dgm:spPr/>
      <dgm:t>
        <a:bodyPr/>
        <a:lstStyle/>
        <a:p>
          <a:endParaRPr lang="en-US"/>
        </a:p>
      </dgm:t>
    </dgm:pt>
    <dgm:pt modelId="{EEAC6C4A-5F52-9144-93ED-36D80AAC3625}" type="sibTrans" cxnId="{68A98BDA-D0A9-6E48-97AC-DF5B38ECAF49}">
      <dgm:prSet/>
      <dgm:spPr/>
      <dgm:t>
        <a:bodyPr/>
        <a:lstStyle/>
        <a:p>
          <a:endParaRPr lang="en-US"/>
        </a:p>
      </dgm:t>
    </dgm:pt>
    <dgm:pt modelId="{412D4E44-8D30-0340-931A-611B5FE180D7}" type="pres">
      <dgm:prSet presAssocID="{C982CF59-A63C-FE4F-99FC-BACFEBC0F8D7}" presName="Name0" presStyleCnt="0">
        <dgm:presLayoutVars>
          <dgm:dir/>
          <dgm:animLvl val="lvl"/>
          <dgm:resizeHandles val="exact"/>
        </dgm:presLayoutVars>
      </dgm:prSet>
      <dgm:spPr/>
      <dgm:t>
        <a:bodyPr/>
        <a:lstStyle/>
        <a:p>
          <a:endParaRPr lang="en-US"/>
        </a:p>
      </dgm:t>
    </dgm:pt>
    <dgm:pt modelId="{D34E624F-A25E-DD4C-9D6F-73513A68B45C}" type="pres">
      <dgm:prSet presAssocID="{D36257C2-CEE8-FE43-AB21-0674D9B0EDB3}" presName="parTxOnly" presStyleLbl="node1" presStyleIdx="0" presStyleCnt="4" custLinFactX="4532" custLinFactNeighborX="100000">
        <dgm:presLayoutVars>
          <dgm:chMax val="0"/>
          <dgm:chPref val="0"/>
          <dgm:bulletEnabled val="1"/>
        </dgm:presLayoutVars>
      </dgm:prSet>
      <dgm:spPr/>
      <dgm:t>
        <a:bodyPr/>
        <a:lstStyle/>
        <a:p>
          <a:endParaRPr lang="en-US"/>
        </a:p>
      </dgm:t>
    </dgm:pt>
    <dgm:pt modelId="{7D98D598-69C6-3649-88FE-CBAA3D68E917}" type="pres">
      <dgm:prSet presAssocID="{A187D5D5-3783-7C4F-81EE-CD15E559194D}" presName="parTxOnlySpace" presStyleCnt="0"/>
      <dgm:spPr/>
    </dgm:pt>
    <dgm:pt modelId="{ABC7C9ED-DEED-6C42-AEC1-2191CCA5ECC9}" type="pres">
      <dgm:prSet presAssocID="{B75DB1BA-9EB8-EA41-9D3B-A98901BEC3C3}" presName="parTxOnly" presStyleLbl="node1" presStyleIdx="1" presStyleCnt="4" custLinFactNeighborX="78538">
        <dgm:presLayoutVars>
          <dgm:chMax val="0"/>
          <dgm:chPref val="0"/>
          <dgm:bulletEnabled val="1"/>
        </dgm:presLayoutVars>
      </dgm:prSet>
      <dgm:spPr/>
      <dgm:t>
        <a:bodyPr/>
        <a:lstStyle/>
        <a:p>
          <a:endParaRPr lang="en-US"/>
        </a:p>
      </dgm:t>
    </dgm:pt>
    <dgm:pt modelId="{18AA7F2D-3AAB-444D-95BC-BACA7EB7F96A}" type="pres">
      <dgm:prSet presAssocID="{AA3ECCD6-A3EC-1042-957C-E092EA4DDB6E}" presName="parTxOnlySpace" presStyleCnt="0"/>
      <dgm:spPr/>
    </dgm:pt>
    <dgm:pt modelId="{10E0A4E8-A33F-CD43-93EC-72FA4709DB12}" type="pres">
      <dgm:prSet presAssocID="{287B53DC-1367-9547-ABB7-C928ED5D107D}" presName="parTxOnly" presStyleLbl="node1" presStyleIdx="2" presStyleCnt="4">
        <dgm:presLayoutVars>
          <dgm:chMax val="0"/>
          <dgm:chPref val="0"/>
          <dgm:bulletEnabled val="1"/>
        </dgm:presLayoutVars>
      </dgm:prSet>
      <dgm:spPr/>
      <dgm:t>
        <a:bodyPr/>
        <a:lstStyle/>
        <a:p>
          <a:endParaRPr lang="en-US"/>
        </a:p>
      </dgm:t>
    </dgm:pt>
    <dgm:pt modelId="{CCFE673A-797D-1E4D-93DA-966154416F64}" type="pres">
      <dgm:prSet presAssocID="{10D28AD8-2722-9047-8569-431477837F6B}" presName="parTxOnlySpace" presStyleCnt="0"/>
      <dgm:spPr/>
    </dgm:pt>
    <dgm:pt modelId="{DD9BDB26-DB44-0B48-9BD4-5091698DEBE5}" type="pres">
      <dgm:prSet presAssocID="{C12D57FE-27A1-9143-8DC8-3C3526D24663}" presName="parTxOnly" presStyleLbl="node1" presStyleIdx="3" presStyleCnt="4" custLinFactNeighborX="-36482" custLinFactNeighborY="35845">
        <dgm:presLayoutVars>
          <dgm:chMax val="0"/>
          <dgm:chPref val="0"/>
          <dgm:bulletEnabled val="1"/>
        </dgm:presLayoutVars>
      </dgm:prSet>
      <dgm:spPr/>
      <dgm:t>
        <a:bodyPr/>
        <a:lstStyle/>
        <a:p>
          <a:endParaRPr lang="en-US"/>
        </a:p>
      </dgm:t>
    </dgm:pt>
  </dgm:ptLst>
  <dgm:cxnLst>
    <dgm:cxn modelId="{9C5C30BA-A1D4-4F20-8808-0D2D9EB44C0B}" type="presOf" srcId="{C12D57FE-27A1-9143-8DC8-3C3526D24663}" destId="{DD9BDB26-DB44-0B48-9BD4-5091698DEBE5}" srcOrd="0" destOrd="0" presId="urn:microsoft.com/office/officeart/2005/8/layout/chevron1"/>
    <dgm:cxn modelId="{D4AB3BDC-68A0-405D-8CBD-B9D7F66424FD}" type="presOf" srcId="{C982CF59-A63C-FE4F-99FC-BACFEBC0F8D7}" destId="{412D4E44-8D30-0340-931A-611B5FE180D7}" srcOrd="0" destOrd="0" presId="urn:microsoft.com/office/officeart/2005/8/layout/chevron1"/>
    <dgm:cxn modelId="{19628526-4119-F74A-BF52-A819B06A3763}" srcId="{C982CF59-A63C-FE4F-99FC-BACFEBC0F8D7}" destId="{D36257C2-CEE8-FE43-AB21-0674D9B0EDB3}" srcOrd="0" destOrd="0" parTransId="{FF3ADF0D-01E7-534B-BF55-56B6AB74CEAC}" sibTransId="{A187D5D5-3783-7C4F-81EE-CD15E559194D}"/>
    <dgm:cxn modelId="{D2651930-F0D1-4799-B409-27174DC5F0C9}" type="presOf" srcId="{287B53DC-1367-9547-ABB7-C928ED5D107D}" destId="{10E0A4E8-A33F-CD43-93EC-72FA4709DB12}" srcOrd="0" destOrd="0" presId="urn:microsoft.com/office/officeart/2005/8/layout/chevron1"/>
    <dgm:cxn modelId="{376D318E-BE63-8D46-8E98-BCB290CEBFC4}" srcId="{C982CF59-A63C-FE4F-99FC-BACFEBC0F8D7}" destId="{B75DB1BA-9EB8-EA41-9D3B-A98901BEC3C3}" srcOrd="1" destOrd="0" parTransId="{9F4A5807-C6BC-4342-AB6C-93EF7C78C788}" sibTransId="{AA3ECCD6-A3EC-1042-957C-E092EA4DDB6E}"/>
    <dgm:cxn modelId="{7420FEC3-134E-4FF0-9205-05278372A7FD}" type="presOf" srcId="{B75DB1BA-9EB8-EA41-9D3B-A98901BEC3C3}" destId="{ABC7C9ED-DEED-6C42-AEC1-2191CCA5ECC9}" srcOrd="0" destOrd="0" presId="urn:microsoft.com/office/officeart/2005/8/layout/chevron1"/>
    <dgm:cxn modelId="{892E850C-4168-1B4C-9A35-A77B5C892C87}" srcId="{C982CF59-A63C-FE4F-99FC-BACFEBC0F8D7}" destId="{287B53DC-1367-9547-ABB7-C928ED5D107D}" srcOrd="2" destOrd="0" parTransId="{8B9FE456-EB79-1E44-9778-6D0786A29769}" sibTransId="{10D28AD8-2722-9047-8569-431477837F6B}"/>
    <dgm:cxn modelId="{37936A67-5DF1-48F3-964E-02B4DD534E27}" type="presOf" srcId="{D36257C2-CEE8-FE43-AB21-0674D9B0EDB3}" destId="{D34E624F-A25E-DD4C-9D6F-73513A68B45C}" srcOrd="0" destOrd="0" presId="urn:microsoft.com/office/officeart/2005/8/layout/chevron1"/>
    <dgm:cxn modelId="{68A98BDA-D0A9-6E48-97AC-DF5B38ECAF49}" srcId="{C982CF59-A63C-FE4F-99FC-BACFEBC0F8D7}" destId="{C12D57FE-27A1-9143-8DC8-3C3526D24663}" srcOrd="3" destOrd="0" parTransId="{48EDCC23-C593-2E41-B67D-1A298E0E2588}" sibTransId="{EEAC6C4A-5F52-9144-93ED-36D80AAC3625}"/>
    <dgm:cxn modelId="{4CBC6377-2D04-4850-ABE3-DDB0AF47BC8A}" type="presParOf" srcId="{412D4E44-8D30-0340-931A-611B5FE180D7}" destId="{D34E624F-A25E-DD4C-9D6F-73513A68B45C}" srcOrd="0" destOrd="0" presId="urn:microsoft.com/office/officeart/2005/8/layout/chevron1"/>
    <dgm:cxn modelId="{05FE68DB-B30B-41E5-8991-8F12FD040833}" type="presParOf" srcId="{412D4E44-8D30-0340-931A-611B5FE180D7}" destId="{7D98D598-69C6-3649-88FE-CBAA3D68E917}" srcOrd="1" destOrd="0" presId="urn:microsoft.com/office/officeart/2005/8/layout/chevron1"/>
    <dgm:cxn modelId="{2FF77F21-B49C-455A-BA16-820C56B78B47}" type="presParOf" srcId="{412D4E44-8D30-0340-931A-611B5FE180D7}" destId="{ABC7C9ED-DEED-6C42-AEC1-2191CCA5ECC9}" srcOrd="2" destOrd="0" presId="urn:microsoft.com/office/officeart/2005/8/layout/chevron1"/>
    <dgm:cxn modelId="{868AB8A8-3713-451C-94B7-53403419251B}" type="presParOf" srcId="{412D4E44-8D30-0340-931A-611B5FE180D7}" destId="{18AA7F2D-3AAB-444D-95BC-BACA7EB7F96A}" srcOrd="3" destOrd="0" presId="urn:microsoft.com/office/officeart/2005/8/layout/chevron1"/>
    <dgm:cxn modelId="{232752E6-A96D-4814-9503-00E84E63C68D}" type="presParOf" srcId="{412D4E44-8D30-0340-931A-611B5FE180D7}" destId="{10E0A4E8-A33F-CD43-93EC-72FA4709DB12}" srcOrd="4" destOrd="0" presId="urn:microsoft.com/office/officeart/2005/8/layout/chevron1"/>
    <dgm:cxn modelId="{2D665B7F-0E19-4E95-9360-500E8F89F9E8}" type="presParOf" srcId="{412D4E44-8D30-0340-931A-611B5FE180D7}" destId="{CCFE673A-797D-1E4D-93DA-966154416F64}" srcOrd="5" destOrd="0" presId="urn:microsoft.com/office/officeart/2005/8/layout/chevron1"/>
    <dgm:cxn modelId="{6EAE9691-336D-4078-AAE2-CA4C03AC1993}" type="presParOf" srcId="{412D4E44-8D30-0340-931A-611B5FE180D7}" destId="{DD9BDB26-DB44-0B48-9BD4-5091698DEBE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322B996-995D-4999-A876-7433AE894AC2}" type="datetimeFigureOut">
              <a:rPr lang="en-GB" smtClean="0"/>
              <a:t>19/07/2016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E7BCDA-C51A-4CCF-A462-DE3BBC9FE6F4}" type="slidenum">
              <a:rPr lang="en-GB" smtClean="0"/>
              <a:t>‹#›</a:t>
            </a:fld>
            <a:endParaRPr lang="en-GB"/>
          </a:p>
        </p:txBody>
      </p:sp>
    </p:spTree>
    <p:extLst>
      <p:ext uri="{BB962C8B-B14F-4D97-AF65-F5344CB8AC3E}">
        <p14:creationId xmlns:p14="http://schemas.microsoft.com/office/powerpoint/2010/main" val="336783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9688F5C-77FB-4925-ADDD-9819B91D78E8}" type="datetimeFigureOut">
              <a:rPr lang="en-GB" smtClean="0"/>
              <a:pPr/>
              <a:t>19/07/2016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EB29C1C-5CA0-4FB7-ACCA-ABD3ACC2F372}" type="slidenum">
              <a:rPr lang="en-GB" smtClean="0"/>
              <a:pPr/>
              <a:t>‹#›</a:t>
            </a:fld>
            <a:endParaRPr lang="en-GB"/>
          </a:p>
        </p:txBody>
      </p:sp>
    </p:spTree>
    <p:extLst>
      <p:ext uri="{BB962C8B-B14F-4D97-AF65-F5344CB8AC3E}">
        <p14:creationId xmlns:p14="http://schemas.microsoft.com/office/powerpoint/2010/main" val="193335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1</a:t>
            </a:fld>
            <a:endParaRPr lang="en-GB" dirty="0"/>
          </a:p>
        </p:txBody>
      </p:sp>
    </p:spTree>
    <p:extLst>
      <p:ext uri="{BB962C8B-B14F-4D97-AF65-F5344CB8AC3E}">
        <p14:creationId xmlns:p14="http://schemas.microsoft.com/office/powerpoint/2010/main" val="314615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10</a:t>
            </a:fld>
            <a:endParaRPr lang="en-GB"/>
          </a:p>
        </p:txBody>
      </p:sp>
    </p:spTree>
    <p:extLst>
      <p:ext uri="{BB962C8B-B14F-4D97-AF65-F5344CB8AC3E}">
        <p14:creationId xmlns:p14="http://schemas.microsoft.com/office/powerpoint/2010/main" val="232108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11</a:t>
            </a:fld>
            <a:endParaRPr lang="en-GB"/>
          </a:p>
        </p:txBody>
      </p:sp>
    </p:spTree>
    <p:extLst>
      <p:ext uri="{BB962C8B-B14F-4D97-AF65-F5344CB8AC3E}">
        <p14:creationId xmlns:p14="http://schemas.microsoft.com/office/powerpoint/2010/main" val="41339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12</a:t>
            </a:fld>
            <a:endParaRPr lang="en-GB"/>
          </a:p>
        </p:txBody>
      </p:sp>
    </p:spTree>
    <p:extLst>
      <p:ext uri="{BB962C8B-B14F-4D97-AF65-F5344CB8AC3E}">
        <p14:creationId xmlns:p14="http://schemas.microsoft.com/office/powerpoint/2010/main" val="178786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13</a:t>
            </a:fld>
            <a:endParaRPr lang="en-GB"/>
          </a:p>
        </p:txBody>
      </p:sp>
    </p:spTree>
    <p:extLst>
      <p:ext uri="{BB962C8B-B14F-4D97-AF65-F5344CB8AC3E}">
        <p14:creationId xmlns:p14="http://schemas.microsoft.com/office/powerpoint/2010/main" val="181037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15</a:t>
            </a:fld>
            <a:endParaRPr lang="en-GB"/>
          </a:p>
        </p:txBody>
      </p:sp>
    </p:spTree>
    <p:extLst>
      <p:ext uri="{BB962C8B-B14F-4D97-AF65-F5344CB8AC3E}">
        <p14:creationId xmlns:p14="http://schemas.microsoft.com/office/powerpoint/2010/main" val="69177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17</a:t>
            </a:fld>
            <a:endParaRPr lang="en-GB"/>
          </a:p>
        </p:txBody>
      </p:sp>
    </p:spTree>
    <p:extLst>
      <p:ext uri="{BB962C8B-B14F-4D97-AF65-F5344CB8AC3E}">
        <p14:creationId xmlns:p14="http://schemas.microsoft.com/office/powerpoint/2010/main" val="261120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20</a:t>
            </a:fld>
            <a:endParaRPr lang="en-GB"/>
          </a:p>
        </p:txBody>
      </p:sp>
    </p:spTree>
    <p:extLst>
      <p:ext uri="{BB962C8B-B14F-4D97-AF65-F5344CB8AC3E}">
        <p14:creationId xmlns:p14="http://schemas.microsoft.com/office/powerpoint/2010/main" val="363782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22</a:t>
            </a:fld>
            <a:endParaRPr lang="en-GB"/>
          </a:p>
        </p:txBody>
      </p:sp>
    </p:spTree>
    <p:extLst>
      <p:ext uri="{BB962C8B-B14F-4D97-AF65-F5344CB8AC3E}">
        <p14:creationId xmlns:p14="http://schemas.microsoft.com/office/powerpoint/2010/main" val="427669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23</a:t>
            </a:fld>
            <a:endParaRPr lang="en-GB"/>
          </a:p>
        </p:txBody>
      </p:sp>
    </p:spTree>
    <p:extLst>
      <p:ext uri="{BB962C8B-B14F-4D97-AF65-F5344CB8AC3E}">
        <p14:creationId xmlns:p14="http://schemas.microsoft.com/office/powerpoint/2010/main" val="380951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25</a:t>
            </a:fld>
            <a:endParaRPr lang="en-GB"/>
          </a:p>
        </p:txBody>
      </p:sp>
    </p:spTree>
    <p:extLst>
      <p:ext uri="{BB962C8B-B14F-4D97-AF65-F5344CB8AC3E}">
        <p14:creationId xmlns:p14="http://schemas.microsoft.com/office/powerpoint/2010/main" val="138176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a:t>
            </a:fld>
            <a:endParaRPr lang="en-GB" dirty="0"/>
          </a:p>
        </p:txBody>
      </p:sp>
    </p:spTree>
    <p:extLst>
      <p:ext uri="{BB962C8B-B14F-4D97-AF65-F5344CB8AC3E}">
        <p14:creationId xmlns:p14="http://schemas.microsoft.com/office/powerpoint/2010/main" val="302172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26</a:t>
            </a:fld>
            <a:endParaRPr lang="en-GB"/>
          </a:p>
        </p:txBody>
      </p:sp>
    </p:spTree>
    <p:extLst>
      <p:ext uri="{BB962C8B-B14F-4D97-AF65-F5344CB8AC3E}">
        <p14:creationId xmlns:p14="http://schemas.microsoft.com/office/powerpoint/2010/main" val="367436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27</a:t>
            </a:fld>
            <a:endParaRPr lang="en-GB"/>
          </a:p>
        </p:txBody>
      </p:sp>
    </p:spTree>
    <p:extLst>
      <p:ext uri="{BB962C8B-B14F-4D97-AF65-F5344CB8AC3E}">
        <p14:creationId xmlns:p14="http://schemas.microsoft.com/office/powerpoint/2010/main" val="1681650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28</a:t>
            </a:fld>
            <a:endParaRPr lang="en-GB"/>
          </a:p>
        </p:txBody>
      </p:sp>
    </p:spTree>
    <p:extLst>
      <p:ext uri="{BB962C8B-B14F-4D97-AF65-F5344CB8AC3E}">
        <p14:creationId xmlns:p14="http://schemas.microsoft.com/office/powerpoint/2010/main" val="3056192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29</a:t>
            </a:fld>
            <a:endParaRPr lang="en-GB"/>
          </a:p>
        </p:txBody>
      </p:sp>
    </p:spTree>
    <p:extLst>
      <p:ext uri="{BB962C8B-B14F-4D97-AF65-F5344CB8AC3E}">
        <p14:creationId xmlns:p14="http://schemas.microsoft.com/office/powerpoint/2010/main" val="2602787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30</a:t>
            </a:fld>
            <a:endParaRPr lang="en-GB"/>
          </a:p>
        </p:txBody>
      </p:sp>
    </p:spTree>
    <p:extLst>
      <p:ext uri="{BB962C8B-B14F-4D97-AF65-F5344CB8AC3E}">
        <p14:creationId xmlns:p14="http://schemas.microsoft.com/office/powerpoint/2010/main" val="376145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31</a:t>
            </a:fld>
            <a:endParaRPr lang="en-GB"/>
          </a:p>
        </p:txBody>
      </p:sp>
    </p:spTree>
    <p:extLst>
      <p:ext uri="{BB962C8B-B14F-4D97-AF65-F5344CB8AC3E}">
        <p14:creationId xmlns:p14="http://schemas.microsoft.com/office/powerpoint/2010/main" val="2303512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32</a:t>
            </a:fld>
            <a:endParaRPr lang="en-GB"/>
          </a:p>
        </p:txBody>
      </p:sp>
    </p:spTree>
    <p:extLst>
      <p:ext uri="{BB962C8B-B14F-4D97-AF65-F5344CB8AC3E}">
        <p14:creationId xmlns:p14="http://schemas.microsoft.com/office/powerpoint/2010/main" val="230351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33</a:t>
            </a:fld>
            <a:endParaRPr lang="en-GB"/>
          </a:p>
        </p:txBody>
      </p:sp>
    </p:spTree>
    <p:extLst>
      <p:ext uri="{BB962C8B-B14F-4D97-AF65-F5344CB8AC3E}">
        <p14:creationId xmlns:p14="http://schemas.microsoft.com/office/powerpoint/2010/main" val="1769937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34</a:t>
            </a:fld>
            <a:endParaRPr lang="en-GB"/>
          </a:p>
        </p:txBody>
      </p:sp>
    </p:spTree>
    <p:extLst>
      <p:ext uri="{BB962C8B-B14F-4D97-AF65-F5344CB8AC3E}">
        <p14:creationId xmlns:p14="http://schemas.microsoft.com/office/powerpoint/2010/main" val="2582983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35</a:t>
            </a:fld>
            <a:endParaRPr lang="en-GB"/>
          </a:p>
        </p:txBody>
      </p:sp>
    </p:spTree>
    <p:extLst>
      <p:ext uri="{BB962C8B-B14F-4D97-AF65-F5344CB8AC3E}">
        <p14:creationId xmlns:p14="http://schemas.microsoft.com/office/powerpoint/2010/main" val="247743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3</a:t>
            </a:fld>
            <a:endParaRPr lang="en-GB"/>
          </a:p>
        </p:txBody>
      </p:sp>
    </p:spTree>
    <p:extLst>
      <p:ext uri="{BB962C8B-B14F-4D97-AF65-F5344CB8AC3E}">
        <p14:creationId xmlns:p14="http://schemas.microsoft.com/office/powerpoint/2010/main" val="3732930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36</a:t>
            </a:fld>
            <a:endParaRPr lang="en-GB"/>
          </a:p>
        </p:txBody>
      </p:sp>
    </p:spTree>
    <p:extLst>
      <p:ext uri="{BB962C8B-B14F-4D97-AF65-F5344CB8AC3E}">
        <p14:creationId xmlns:p14="http://schemas.microsoft.com/office/powerpoint/2010/main" val="4018609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37</a:t>
            </a:fld>
            <a:endParaRPr lang="en-GB"/>
          </a:p>
        </p:txBody>
      </p:sp>
    </p:spTree>
    <p:extLst>
      <p:ext uri="{BB962C8B-B14F-4D97-AF65-F5344CB8AC3E}">
        <p14:creationId xmlns:p14="http://schemas.microsoft.com/office/powerpoint/2010/main" val="2963403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38</a:t>
            </a:fld>
            <a:endParaRPr lang="en-GB"/>
          </a:p>
        </p:txBody>
      </p:sp>
    </p:spTree>
    <p:extLst>
      <p:ext uri="{BB962C8B-B14F-4D97-AF65-F5344CB8AC3E}">
        <p14:creationId xmlns:p14="http://schemas.microsoft.com/office/powerpoint/2010/main" val="296340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4</a:t>
            </a:fld>
            <a:endParaRPr lang="en-GB" dirty="0"/>
          </a:p>
        </p:txBody>
      </p:sp>
    </p:spTree>
    <p:extLst>
      <p:ext uri="{BB962C8B-B14F-4D97-AF65-F5344CB8AC3E}">
        <p14:creationId xmlns:p14="http://schemas.microsoft.com/office/powerpoint/2010/main" val="326074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5</a:t>
            </a:fld>
            <a:endParaRPr lang="en-GB"/>
          </a:p>
        </p:txBody>
      </p:sp>
    </p:spTree>
    <p:extLst>
      <p:ext uri="{BB962C8B-B14F-4D97-AF65-F5344CB8AC3E}">
        <p14:creationId xmlns:p14="http://schemas.microsoft.com/office/powerpoint/2010/main" val="348885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6</a:t>
            </a:fld>
            <a:endParaRPr lang="en-GB"/>
          </a:p>
        </p:txBody>
      </p:sp>
    </p:spTree>
    <p:extLst>
      <p:ext uri="{BB962C8B-B14F-4D97-AF65-F5344CB8AC3E}">
        <p14:creationId xmlns:p14="http://schemas.microsoft.com/office/powerpoint/2010/main" val="291723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29C1C-5CA0-4FB7-ACCA-ABD3ACC2F372}" type="slidenum">
              <a:rPr lang="en-GB" smtClean="0"/>
              <a:pPr/>
              <a:t>7</a:t>
            </a:fld>
            <a:endParaRPr lang="en-GB"/>
          </a:p>
        </p:txBody>
      </p:sp>
    </p:spTree>
    <p:extLst>
      <p:ext uri="{BB962C8B-B14F-4D97-AF65-F5344CB8AC3E}">
        <p14:creationId xmlns:p14="http://schemas.microsoft.com/office/powerpoint/2010/main" val="306408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8</a:t>
            </a:fld>
            <a:endParaRPr lang="en-GB"/>
          </a:p>
        </p:txBody>
      </p:sp>
    </p:spTree>
    <p:extLst>
      <p:ext uri="{BB962C8B-B14F-4D97-AF65-F5344CB8AC3E}">
        <p14:creationId xmlns:p14="http://schemas.microsoft.com/office/powerpoint/2010/main" val="135921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B29C1C-5CA0-4FB7-ACCA-ABD3ACC2F372}" type="slidenum">
              <a:rPr lang="en-GB" smtClean="0"/>
              <a:pPr/>
              <a:t>9</a:t>
            </a:fld>
            <a:endParaRPr lang="en-GB"/>
          </a:p>
        </p:txBody>
      </p:sp>
    </p:spTree>
    <p:extLst>
      <p:ext uri="{BB962C8B-B14F-4D97-AF65-F5344CB8AC3E}">
        <p14:creationId xmlns:p14="http://schemas.microsoft.com/office/powerpoint/2010/main" val="230087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0C484A-8A92-4C82-83EC-860BF815E9DA}" type="datetime1">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278693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F3E9B5-6FC0-49AD-919B-D3F867EE5B91}" type="datetime1">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285380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C555B2C-AD2F-4317-9EF6-C6E379DB45E7}" type="datetime1">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44061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8CACCF8-B0E7-4144-A4AF-2BCB551A0198}" type="datetime1">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88938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55247D1-74D2-495E-B9E7-494C4C696400}" type="datetime1">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308479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6919F09-E6A9-437B-A22E-D1994A8B78FD}" type="datetime1">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251284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51366CF-1D1F-401A-A4ED-C38DBBE14A87}" type="datetime1">
              <a:rPr lang="en-GB" smtClean="0"/>
              <a:t>19/07/2016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329438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C0FE1F7-4945-4DEA-A689-D2DFFD04C38B}" type="datetime1">
              <a:rPr lang="en-GB" smtClean="0"/>
              <a:t>19/07/2016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248442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41DE7-1029-4080-8C88-468024894CE4}" type="datetime1">
              <a:rPr lang="en-GB" smtClean="0"/>
              <a:t>19/07/2016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127710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1B71CB0-A429-44BB-BF47-10D5D96FFBA5}" type="datetime1">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332658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06FD73-0C9B-4144-A7EE-C90AA32C8587}" type="datetime1">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72D4F-5717-4F35-9AFD-F111632F72D1}" type="slidenum">
              <a:rPr lang="en-GB" smtClean="0"/>
              <a:pPr/>
              <a:t>‹#›</a:t>
            </a:fld>
            <a:endParaRPr lang="en-GB"/>
          </a:p>
        </p:txBody>
      </p:sp>
    </p:spTree>
    <p:extLst>
      <p:ext uri="{BB962C8B-B14F-4D97-AF65-F5344CB8AC3E}">
        <p14:creationId xmlns:p14="http://schemas.microsoft.com/office/powerpoint/2010/main" val="13615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EA684-56AE-4555-AD28-CB5BFD4F4206}" type="datetime1">
              <a:rPr lang="en-GB" smtClean="0"/>
              <a:t>19/07/2016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72D4F-5717-4F35-9AFD-F111632F72D1}" type="slidenum">
              <a:rPr lang="en-GB" smtClean="0"/>
              <a:pPr/>
              <a:t>‹#›</a:t>
            </a:fld>
            <a:endParaRPr lang="en-GB"/>
          </a:p>
        </p:txBody>
      </p:sp>
    </p:spTree>
    <p:extLst>
      <p:ext uri="{BB962C8B-B14F-4D97-AF65-F5344CB8AC3E}">
        <p14:creationId xmlns:p14="http://schemas.microsoft.com/office/powerpoint/2010/main" val="2014676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chart" Target="../charts/chart2.xml"/></Relationships>
</file>

<file path=ppt/slides/_rels/slide1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15.xml"/><Relationship Id="rId7" Type="http://schemas.openxmlformats.org/officeDocument/2006/relationships/image" Target="../media/image4.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chart" Target="../charts/chart4.xml"/></Relationships>
</file>

<file path=ppt/slides/_rels/slide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Layout" Target="../diagrams/layout17.xml"/><Relationship Id="rId7" Type="http://schemas.openxmlformats.org/officeDocument/2006/relationships/image" Target="../media/image4.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Layout" Target="../diagrams/layout18.xml"/><Relationship Id="rId7" Type="http://schemas.openxmlformats.org/officeDocument/2006/relationships/image" Target="../media/image4.pn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png"/><Relationship Id="rId7" Type="http://schemas.openxmlformats.org/officeDocument/2006/relationships/diagramColors" Target="../diagrams/colors1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Layout" Target="../diagrams/layout20.xml"/><Relationship Id="rId7" Type="http://schemas.openxmlformats.org/officeDocument/2006/relationships/image" Target="../media/image4.pn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chart" Target="../charts/chart8.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chart" Target="../charts/chart9.xml"/></Relationships>
</file>

<file path=ppt/slides/_rels/slide2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Layout" Target="../diagrams/layout23.xml"/><Relationship Id="rId7" Type="http://schemas.openxmlformats.org/officeDocument/2006/relationships/image" Target="../media/image4.png"/><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chart" Target="../charts/chart11.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chart" Target="../charts/char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chart" Target="../charts/chart13.xml"/></Relationships>
</file>

<file path=ppt/slides/_rels/slide2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4.png"/><Relationship Id="rId7" Type="http://schemas.openxmlformats.org/officeDocument/2006/relationships/diagramColors" Target="../diagrams/colors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4.png"/><Relationship Id="rId7" Type="http://schemas.openxmlformats.org/officeDocument/2006/relationships/diagramColors" Target="../diagrams/colors2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4.png"/><Relationship Id="rId7" Type="http://schemas.openxmlformats.org/officeDocument/2006/relationships/diagramColors" Target="../diagrams/colors2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4.png"/><Relationship Id="rId7" Type="http://schemas.openxmlformats.org/officeDocument/2006/relationships/diagramColors" Target="../diagrams/colors3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4.png"/><Relationship Id="rId7" Type="http://schemas.openxmlformats.org/officeDocument/2006/relationships/diagramColors" Target="../diagrams/colors3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4.png"/><Relationship Id="rId7" Type="http://schemas.openxmlformats.org/officeDocument/2006/relationships/diagramColors" Target="../diagrams/colors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4.png"/><Relationship Id="rId7" Type="http://schemas.openxmlformats.org/officeDocument/2006/relationships/diagramColors" Target="../diagrams/colors3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4.png"/><Relationship Id="rId7" Type="http://schemas.openxmlformats.org/officeDocument/2006/relationships/diagramColors" Target="../diagrams/colors3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6.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4.png"/><Relationship Id="rId7" Type="http://schemas.openxmlformats.org/officeDocument/2006/relationships/diagramColors" Target="../diagrams/colors3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37.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4.png"/><Relationship Id="rId7" Type="http://schemas.openxmlformats.org/officeDocument/2006/relationships/diagramColors" Target="../diagrams/colors3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8.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4.png"/><Relationship Id="rId7" Type="http://schemas.openxmlformats.org/officeDocument/2006/relationships/diagramColors" Target="../diagrams/colors3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39.xml.rels><?xml version="1.0" encoding="UTF-8" standalone="yes"?>
<Relationships xmlns="http://schemas.openxmlformats.org/package/2006/relationships"><Relationship Id="rId3" Type="http://schemas.openxmlformats.org/officeDocument/2006/relationships/hyperlink" Target="http://www.kcl.ac.uk/enterprisingscience" TargetMode="External"/><Relationship Id="rId2" Type="http://schemas.openxmlformats.org/officeDocument/2006/relationships/hyperlink" Target="http://www.kcl.ac.uk/aspire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t.co/oeYPfRq6Ve" TargetMode="External"/><Relationship Id="rId4" Type="http://schemas.openxmlformats.org/officeDocument/2006/relationships/hyperlink" Target="https://www.youtube.com/playlist?list=PLun2jODy9M2cvE3bgJ-UCc0dotvrSfRVG"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63" y="2851565"/>
            <a:ext cx="8820472" cy="2770638"/>
          </a:xfrm>
        </p:spPr>
        <p:txBody>
          <a:bodyPr>
            <a:normAutofit/>
          </a:bodyPr>
          <a:lstStyle/>
          <a:p>
            <a:r>
              <a:rPr lang="en-GB" sz="2800" b="1" i="1" dirty="0"/>
              <a:t>Who is getting advice? </a:t>
            </a:r>
            <a:br>
              <a:rPr lang="en-GB" sz="2800" b="1" i="1" dirty="0"/>
            </a:br>
            <a:r>
              <a:rPr lang="en-GB" sz="2800" b="1" i="1" dirty="0"/>
              <a:t>Year 11 students’ views on careers education and work experience in English secondary schools </a:t>
            </a:r>
            <a:endParaRPr lang="en-GB" sz="2700" dirty="0"/>
          </a:p>
        </p:txBody>
      </p:sp>
      <p:sp>
        <p:nvSpPr>
          <p:cNvPr id="3" name="Subtitle 2"/>
          <p:cNvSpPr>
            <a:spLocks noGrp="1"/>
          </p:cNvSpPr>
          <p:nvPr>
            <p:ph type="subTitle" idx="1"/>
          </p:nvPr>
        </p:nvSpPr>
        <p:spPr>
          <a:xfrm>
            <a:off x="1371600" y="5874158"/>
            <a:ext cx="6400800" cy="1080120"/>
          </a:xfrm>
        </p:spPr>
        <p:txBody>
          <a:bodyPr>
            <a:normAutofit/>
          </a:bodyPr>
          <a:lstStyle/>
          <a:p>
            <a:r>
              <a:rPr lang="en-GB" sz="1800" dirty="0">
                <a:solidFill>
                  <a:schemeClr val="tx1"/>
                </a:solidFill>
              </a:rPr>
              <a:t>Employer Engagement in Education and Training </a:t>
            </a:r>
          </a:p>
          <a:p>
            <a:r>
              <a:rPr lang="en-GB" sz="1700" dirty="0" smtClean="0">
                <a:solidFill>
                  <a:schemeClr val="tx1"/>
                </a:solidFill>
              </a:rPr>
              <a:t>July 21</a:t>
            </a:r>
            <a:r>
              <a:rPr lang="en-GB" sz="1700" baseline="30000" dirty="0" smtClean="0">
                <a:solidFill>
                  <a:schemeClr val="tx1"/>
                </a:solidFill>
              </a:rPr>
              <a:t>st</a:t>
            </a:r>
            <a:r>
              <a:rPr lang="en-GB" sz="1700" dirty="0" smtClean="0">
                <a:solidFill>
                  <a:schemeClr val="tx1"/>
                </a:solidFill>
              </a:rPr>
              <a:t>, 2016</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772400" y="5805264"/>
            <a:ext cx="1076390" cy="895315"/>
          </a:xfrm>
          <a:prstGeom prst="rect">
            <a:avLst/>
          </a:prstGeom>
          <a:noFill/>
          <a:ln w="9525">
            <a:noFill/>
            <a:miter lim="800000"/>
            <a:headEnd/>
            <a:tailEnd/>
          </a:ln>
        </p:spPr>
      </p:pic>
      <p:pic>
        <p:nvPicPr>
          <p:cNvPr id="5" name="Picture 8" descr="KCL_no UoL_letterhead_3#21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926035"/>
            <a:ext cx="1168400" cy="77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2660280" y="404664"/>
            <a:ext cx="3823439" cy="2565461"/>
          </a:xfrm>
          <a:prstGeom prst="rect">
            <a:avLst/>
          </a:prstGeom>
        </p:spPr>
      </p:pic>
    </p:spTree>
    <p:extLst>
      <p:ext uri="{BB962C8B-B14F-4D97-AF65-F5344CB8AC3E}">
        <p14:creationId xmlns:p14="http://schemas.microsoft.com/office/powerpoint/2010/main" val="334326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07"/>
            <a:ext cx="8229600" cy="1143000"/>
          </a:xfrm>
        </p:spPr>
        <p:txBody>
          <a:bodyPr>
            <a:normAutofit/>
          </a:bodyPr>
          <a:lstStyle/>
          <a:p>
            <a:r>
              <a:rPr lang="en-US" b="1" dirty="0" smtClean="0"/>
              <a:t>Overview of Interview Data</a:t>
            </a:r>
            <a:endParaRPr lang="en-US" b="1" dirty="0"/>
          </a:p>
        </p:txBody>
      </p:sp>
      <p:sp>
        <p:nvSpPr>
          <p:cNvPr id="3" name="Content Placeholder 2"/>
          <p:cNvSpPr>
            <a:spLocks noGrp="1"/>
          </p:cNvSpPr>
          <p:nvPr>
            <p:ph idx="1"/>
          </p:nvPr>
        </p:nvSpPr>
        <p:spPr>
          <a:xfrm>
            <a:off x="395536" y="1196752"/>
            <a:ext cx="8301608" cy="5328592"/>
          </a:xfrm>
        </p:spPr>
        <p:txBody>
          <a:bodyPr>
            <a:normAutofit/>
          </a:bodyPr>
          <a:lstStyle/>
          <a:p>
            <a:pPr lvl="0"/>
            <a:r>
              <a:rPr lang="en-US" dirty="0"/>
              <a:t>Have you met with a careers advisor yet or had any careers talks/meetings? If so, was it useful? (Why/why not?) </a:t>
            </a:r>
          </a:p>
          <a:p>
            <a:pPr lvl="0"/>
            <a:r>
              <a:rPr lang="en-US" dirty="0" smtClean="0"/>
              <a:t>(If </a:t>
            </a:r>
            <a:r>
              <a:rPr lang="en-US" dirty="0"/>
              <a:t>haven’t met with an advisor </a:t>
            </a:r>
            <a:r>
              <a:rPr lang="en-US" dirty="0" smtClean="0"/>
              <a:t>yet) Do </a:t>
            </a:r>
            <a:r>
              <a:rPr lang="en-US" dirty="0"/>
              <a:t>you know when that happens</a:t>
            </a:r>
            <a:r>
              <a:rPr lang="en-US" dirty="0" smtClean="0"/>
              <a:t>?</a:t>
            </a:r>
            <a:endParaRPr lang="en-US" dirty="0"/>
          </a:p>
          <a:p>
            <a:pPr lvl="0"/>
            <a:r>
              <a:rPr lang="en-US" dirty="0"/>
              <a:t>How could this experience have been </a:t>
            </a:r>
            <a:r>
              <a:rPr lang="en-US" dirty="0" smtClean="0"/>
              <a:t>improved?</a:t>
            </a:r>
            <a:endParaRPr lang="en-GB" dirty="0" smtClean="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965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07"/>
            <a:ext cx="8229600" cy="1143000"/>
          </a:xfrm>
        </p:spPr>
        <p:txBody>
          <a:bodyPr>
            <a:normAutofit/>
          </a:bodyPr>
          <a:lstStyle/>
          <a:p>
            <a:pPr lvl="0"/>
            <a:r>
              <a:rPr lang="en-GB" dirty="0" smtClean="0"/>
              <a:t>Terminology</a:t>
            </a:r>
            <a:endParaRPr lang="en-US" b="1" dirty="0"/>
          </a:p>
        </p:txBody>
      </p:sp>
      <p:sp>
        <p:nvSpPr>
          <p:cNvPr id="3" name="Content Placeholder 2"/>
          <p:cNvSpPr>
            <a:spLocks noGrp="1"/>
          </p:cNvSpPr>
          <p:nvPr>
            <p:ph idx="1"/>
          </p:nvPr>
        </p:nvSpPr>
        <p:spPr>
          <a:xfrm>
            <a:off x="395536" y="1196752"/>
            <a:ext cx="8301608" cy="5328592"/>
          </a:xfrm>
        </p:spPr>
        <p:txBody>
          <a:bodyPr>
            <a:normAutofit/>
          </a:bodyPr>
          <a:lstStyle/>
          <a:p>
            <a:pPr marL="0" lvl="0" indent="0" algn="ctr">
              <a:buNone/>
            </a:pPr>
            <a:r>
              <a:rPr lang="en-GB" dirty="0" smtClean="0"/>
              <a:t>Hutchinson (2013)</a:t>
            </a:r>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stretch>
            <a:fillRect/>
          </a:stretch>
        </p:blipFill>
        <p:spPr>
          <a:xfrm>
            <a:off x="0" y="2132856"/>
            <a:ext cx="9047197" cy="3823320"/>
          </a:xfrm>
          <a:prstGeom prst="rect">
            <a:avLst/>
          </a:prstGeom>
        </p:spPr>
      </p:pic>
    </p:spTree>
    <p:extLst>
      <p:ext uri="{BB962C8B-B14F-4D97-AF65-F5344CB8AC3E}">
        <p14:creationId xmlns:p14="http://schemas.microsoft.com/office/powerpoint/2010/main" val="328642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What types/sorts of CIAG do students report? </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124744"/>
            <a:ext cx="8219256" cy="5288907"/>
          </a:xfrm>
        </p:spPr>
        <p:txBody>
          <a:bodyPr>
            <a:normAutofit fontScale="92500" lnSpcReduction="20000"/>
          </a:bodyPr>
          <a:lstStyle/>
          <a:p>
            <a:r>
              <a:rPr lang="en-GB" dirty="0"/>
              <a:t>Range of </a:t>
            </a:r>
            <a:r>
              <a:rPr lang="en-GB" dirty="0" smtClean="0"/>
              <a:t>experiences (</a:t>
            </a:r>
            <a:r>
              <a:rPr lang="en-GB" i="1" dirty="0" smtClean="0"/>
              <a:t>from interviews</a:t>
            </a:r>
            <a:r>
              <a:rPr lang="en-GB" dirty="0" smtClean="0"/>
              <a:t>)</a:t>
            </a:r>
            <a:endParaRPr lang="en-GB" dirty="0"/>
          </a:p>
          <a:p>
            <a:pPr lvl="1"/>
            <a:r>
              <a:rPr lang="en-GB" sz="3000" dirty="0"/>
              <a:t>Mostly one-to-one sessions and career </a:t>
            </a:r>
            <a:r>
              <a:rPr lang="en-GB" sz="3000" dirty="0" smtClean="0"/>
              <a:t>talks</a:t>
            </a:r>
          </a:p>
          <a:p>
            <a:pPr lvl="2"/>
            <a:r>
              <a:rPr lang="en-GB" sz="3000" dirty="0" smtClean="0"/>
              <a:t>Internal and external members of staff</a:t>
            </a:r>
          </a:p>
          <a:p>
            <a:pPr lvl="2"/>
            <a:r>
              <a:rPr lang="en-GB" sz="3000" dirty="0" smtClean="0"/>
              <a:t>Completed online careers questionnaires</a:t>
            </a:r>
            <a:endParaRPr lang="en-GB" sz="3000" dirty="0"/>
          </a:p>
          <a:p>
            <a:pPr lvl="1"/>
            <a:r>
              <a:rPr lang="en-GB" sz="3000" dirty="0"/>
              <a:t>60% of interview subjects had one-to-one session</a:t>
            </a:r>
          </a:p>
          <a:p>
            <a:pPr lvl="1"/>
            <a:r>
              <a:rPr lang="en-GB" sz="3000" dirty="0"/>
              <a:t>42% mentioned having career talks at </a:t>
            </a:r>
            <a:r>
              <a:rPr lang="en-GB" sz="3000" dirty="0" smtClean="0"/>
              <a:t>school</a:t>
            </a:r>
          </a:p>
          <a:p>
            <a:pPr lvl="1"/>
            <a:r>
              <a:rPr lang="en-GB" sz="3000" dirty="0" smtClean="0"/>
              <a:t>11% reported timetabled careers lessons</a:t>
            </a:r>
          </a:p>
          <a:p>
            <a:pPr marL="514350" lvl="1" indent="0">
              <a:buNone/>
            </a:pPr>
            <a:endParaRPr lang="en-GB" dirty="0" smtClean="0"/>
          </a:p>
          <a:p>
            <a:pPr marL="514350" lvl="1" indent="0">
              <a:buNone/>
            </a:pPr>
            <a:r>
              <a:rPr lang="en-GB" dirty="0" smtClean="0"/>
              <a:t>‘</a:t>
            </a:r>
            <a:r>
              <a:rPr lang="en-GB" dirty="0"/>
              <a:t>Well we have PSHE which is like, they help us about our careers, our future and stuff like that... But it’s citizenship and basically stuff like that</a:t>
            </a:r>
            <a:r>
              <a:rPr lang="en-GB" dirty="0" smtClean="0"/>
              <a:t>…’</a:t>
            </a:r>
          </a:p>
          <a:p>
            <a:pPr marL="514350" lvl="1" indent="0">
              <a:buNone/>
            </a:pPr>
            <a:r>
              <a:rPr lang="en-GB" dirty="0"/>
              <a:t>	</a:t>
            </a:r>
            <a:r>
              <a:rPr lang="en-GB" dirty="0" smtClean="0"/>
              <a:t>								</a:t>
            </a:r>
            <a:r>
              <a:rPr lang="en-GB" i="1" dirty="0" smtClean="0"/>
              <a:t>(Kaka, British Asian boy)</a:t>
            </a:r>
            <a:endParaRPr lang="en-GB" i="1" dirty="0"/>
          </a:p>
          <a:p>
            <a:pPr marL="914400" lvl="2" indent="0">
              <a:buNone/>
            </a:pPr>
            <a:r>
              <a:rPr lang="en-GB" dirty="0" smtClean="0"/>
              <a:t> </a:t>
            </a:r>
            <a:endParaRPr lang="en-GB" dirty="0"/>
          </a:p>
          <a:p>
            <a:endParaRPr lang="en-GB" dirty="0"/>
          </a:p>
        </p:txBody>
      </p:sp>
    </p:spTree>
    <p:extLst>
      <p:ext uri="{BB962C8B-B14F-4D97-AF65-F5344CB8AC3E}">
        <p14:creationId xmlns:p14="http://schemas.microsoft.com/office/powerpoint/2010/main" val="4252616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Who received careers information?</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124744"/>
            <a:ext cx="8219256" cy="5001419"/>
          </a:xfrm>
        </p:spPr>
        <p:txBody>
          <a:bodyPr>
            <a:normAutofit/>
          </a:bodyPr>
          <a:lstStyle/>
          <a:p>
            <a:r>
              <a:rPr lang="en-GB" dirty="0"/>
              <a:t>Less than two thirds of survey sample reported careers </a:t>
            </a:r>
            <a:r>
              <a:rPr lang="en-GB" dirty="0" smtClean="0"/>
              <a:t>advice</a:t>
            </a:r>
          </a:p>
          <a:p>
            <a:pPr lvl="1"/>
            <a:r>
              <a:rPr lang="en-GB" dirty="0"/>
              <a:t>Clear demand for ‘more and better’ careers </a:t>
            </a:r>
            <a:r>
              <a:rPr lang="en-GB" dirty="0" smtClean="0"/>
              <a:t>education</a:t>
            </a:r>
            <a:endParaRPr lang="en-GB" dirty="0"/>
          </a:p>
          <a:p>
            <a:r>
              <a:rPr lang="en-GB" dirty="0"/>
              <a:t>Less than half of all students reported work experience</a:t>
            </a:r>
          </a:p>
          <a:p>
            <a:r>
              <a:rPr lang="en-GB" dirty="0" smtClean="0"/>
              <a:t>Patterned </a:t>
            </a:r>
            <a:r>
              <a:rPr lang="en-GB" dirty="0"/>
              <a:t>in ways that may be working to promote inequalities relating to gender, ethnicity and social </a:t>
            </a:r>
            <a:r>
              <a:rPr lang="en-GB" dirty="0" smtClean="0"/>
              <a:t>class</a:t>
            </a:r>
          </a:p>
          <a:p>
            <a:pPr marL="0" indent="0">
              <a:buNone/>
            </a:pPr>
            <a:endParaRPr lang="en-GB" dirty="0"/>
          </a:p>
        </p:txBody>
      </p:sp>
    </p:spTree>
    <p:extLst>
      <p:ext uri="{BB962C8B-B14F-4D97-AF65-F5344CB8AC3E}">
        <p14:creationId xmlns:p14="http://schemas.microsoft.com/office/powerpoint/2010/main" val="363214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153265" y="6413651"/>
            <a:ext cx="1903480" cy="391669"/>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691774726"/>
              </p:ext>
            </p:extLst>
          </p:nvPr>
        </p:nvGraphicFramePr>
        <p:xfrm>
          <a:off x="539552" y="908720"/>
          <a:ext cx="7848872" cy="5328592"/>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3257854" y="373291"/>
            <a:ext cx="2412268" cy="507831"/>
          </a:xfrm>
          <a:prstGeom prst="rect">
            <a:avLst/>
          </a:prstGeom>
          <a:noFill/>
        </p:spPr>
        <p:txBody>
          <a:bodyPr wrap="square" rtlCol="0">
            <a:spAutoFit/>
          </a:bodyPr>
          <a:lstStyle/>
          <a:p>
            <a:pPr algn="ctr"/>
            <a:r>
              <a:rPr lang="en-GB" sz="2700" b="1" dirty="0" smtClean="0"/>
              <a:t>Male Students</a:t>
            </a:r>
            <a:endParaRPr lang="en-GB" sz="2700" b="1" dirty="0"/>
          </a:p>
        </p:txBody>
      </p:sp>
    </p:spTree>
    <p:extLst>
      <p:ext uri="{BB962C8B-B14F-4D97-AF65-F5344CB8AC3E}">
        <p14:creationId xmlns:p14="http://schemas.microsoft.com/office/powerpoint/2010/main" val="2948167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06097876"/>
              </p:ext>
            </p:extLst>
          </p:nvPr>
        </p:nvGraphicFramePr>
        <p:xfrm>
          <a:off x="611560" y="836712"/>
          <a:ext cx="7992888" cy="5328592"/>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3226212" y="328881"/>
            <a:ext cx="2763584" cy="507831"/>
          </a:xfrm>
          <a:prstGeom prst="rect">
            <a:avLst/>
          </a:prstGeom>
          <a:noFill/>
        </p:spPr>
        <p:txBody>
          <a:bodyPr wrap="square" rtlCol="0">
            <a:spAutoFit/>
          </a:bodyPr>
          <a:lstStyle/>
          <a:p>
            <a:pPr algn="ctr"/>
            <a:r>
              <a:rPr lang="en-GB" sz="2700" b="1" dirty="0" smtClean="0"/>
              <a:t>White Students</a:t>
            </a:r>
            <a:endParaRPr lang="en-GB" sz="2700" b="1" dirty="0"/>
          </a:p>
        </p:txBody>
      </p:sp>
    </p:spTree>
    <p:extLst>
      <p:ext uri="{BB962C8B-B14F-4D97-AF65-F5344CB8AC3E}">
        <p14:creationId xmlns:p14="http://schemas.microsoft.com/office/powerpoint/2010/main" val="2320192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153265" y="6413651"/>
            <a:ext cx="1903480" cy="391669"/>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428752712"/>
              </p:ext>
            </p:extLst>
          </p:nvPr>
        </p:nvGraphicFramePr>
        <p:xfrm>
          <a:off x="467544" y="1052736"/>
          <a:ext cx="7848872" cy="4608512"/>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1403648" y="402514"/>
            <a:ext cx="5976664" cy="507831"/>
          </a:xfrm>
          <a:prstGeom prst="rect">
            <a:avLst/>
          </a:prstGeom>
          <a:noFill/>
        </p:spPr>
        <p:txBody>
          <a:bodyPr wrap="square" rtlCol="0">
            <a:spAutoFit/>
          </a:bodyPr>
          <a:lstStyle/>
          <a:p>
            <a:pPr algn="ctr"/>
            <a:r>
              <a:rPr lang="en-GB" sz="2700" b="1" dirty="0" smtClean="0"/>
              <a:t>Socially Advantaged Students </a:t>
            </a:r>
            <a:endParaRPr lang="en-GB" sz="2700" b="1" dirty="0"/>
          </a:p>
        </p:txBody>
      </p:sp>
    </p:spTree>
    <p:extLst>
      <p:ext uri="{BB962C8B-B14F-4D97-AF65-F5344CB8AC3E}">
        <p14:creationId xmlns:p14="http://schemas.microsoft.com/office/powerpoint/2010/main" val="226989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369140111"/>
              </p:ext>
            </p:extLst>
          </p:nvPr>
        </p:nvGraphicFramePr>
        <p:xfrm>
          <a:off x="539552" y="908720"/>
          <a:ext cx="8352928" cy="525658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2783557" y="400889"/>
            <a:ext cx="3864918" cy="507831"/>
          </a:xfrm>
          <a:prstGeom prst="rect">
            <a:avLst/>
          </a:prstGeom>
          <a:noFill/>
        </p:spPr>
        <p:txBody>
          <a:bodyPr wrap="square" rtlCol="0">
            <a:spAutoFit/>
          </a:bodyPr>
          <a:lstStyle/>
          <a:p>
            <a:pPr algn="ctr"/>
            <a:r>
              <a:rPr lang="en-GB" sz="2700" b="1" dirty="0" smtClean="0"/>
              <a:t>Triple Science Students</a:t>
            </a:r>
            <a:endParaRPr lang="en-GB" sz="2700" b="1" dirty="0"/>
          </a:p>
        </p:txBody>
      </p:sp>
    </p:spTree>
    <p:extLst>
      <p:ext uri="{BB962C8B-B14F-4D97-AF65-F5344CB8AC3E}">
        <p14:creationId xmlns:p14="http://schemas.microsoft.com/office/powerpoint/2010/main" val="3841488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153265" y="6413651"/>
            <a:ext cx="1903480" cy="391669"/>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550159269"/>
              </p:ext>
            </p:extLst>
          </p:nvPr>
        </p:nvGraphicFramePr>
        <p:xfrm>
          <a:off x="251520" y="836712"/>
          <a:ext cx="8424936" cy="5328592"/>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p:cNvSpPr txBox="1"/>
          <p:nvPr/>
        </p:nvSpPr>
        <p:spPr>
          <a:xfrm>
            <a:off x="2263243" y="328881"/>
            <a:ext cx="4401489" cy="507831"/>
          </a:xfrm>
          <a:prstGeom prst="rect">
            <a:avLst/>
          </a:prstGeom>
          <a:noFill/>
        </p:spPr>
        <p:txBody>
          <a:bodyPr wrap="square" rtlCol="0">
            <a:spAutoFit/>
          </a:bodyPr>
          <a:lstStyle/>
          <a:p>
            <a:pPr algn="ctr"/>
            <a:r>
              <a:rPr lang="en-GB" sz="2700" b="1" dirty="0" smtClean="0"/>
              <a:t>Top Set or Non </a:t>
            </a:r>
            <a:r>
              <a:rPr lang="en-GB" sz="2700" b="1" dirty="0"/>
              <a:t>S</a:t>
            </a:r>
            <a:r>
              <a:rPr lang="en-GB" sz="2700" b="1" dirty="0" smtClean="0"/>
              <a:t>et </a:t>
            </a:r>
            <a:r>
              <a:rPr lang="en-GB" sz="2700" b="1" dirty="0"/>
              <a:t>S</a:t>
            </a:r>
            <a:r>
              <a:rPr lang="en-GB" sz="2700" b="1" dirty="0" smtClean="0"/>
              <a:t>tudents</a:t>
            </a:r>
            <a:endParaRPr lang="en-GB" sz="2700" b="1" dirty="0"/>
          </a:p>
        </p:txBody>
      </p:sp>
    </p:spTree>
    <p:extLst>
      <p:ext uri="{BB962C8B-B14F-4D97-AF65-F5344CB8AC3E}">
        <p14:creationId xmlns:p14="http://schemas.microsoft.com/office/powerpoint/2010/main" val="1258634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153265" y="6413651"/>
            <a:ext cx="1903480" cy="391669"/>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3876195973"/>
              </p:ext>
            </p:extLst>
          </p:nvPr>
        </p:nvGraphicFramePr>
        <p:xfrm>
          <a:off x="323529" y="764704"/>
          <a:ext cx="8496944" cy="5472608"/>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p:cNvSpPr txBox="1"/>
          <p:nvPr/>
        </p:nvSpPr>
        <p:spPr>
          <a:xfrm>
            <a:off x="431541" y="251514"/>
            <a:ext cx="8280919" cy="507831"/>
          </a:xfrm>
          <a:prstGeom prst="rect">
            <a:avLst/>
          </a:prstGeom>
          <a:noFill/>
        </p:spPr>
        <p:txBody>
          <a:bodyPr wrap="square" rtlCol="0">
            <a:spAutoFit/>
          </a:bodyPr>
          <a:lstStyle/>
          <a:p>
            <a:pPr algn="ctr"/>
            <a:r>
              <a:rPr lang="en-GB" sz="2700" b="1" dirty="0" smtClean="0"/>
              <a:t>Students planning A-Levels and Apprenticeships</a:t>
            </a:r>
            <a:endParaRPr lang="en-GB" sz="2700" b="1" dirty="0"/>
          </a:p>
        </p:txBody>
      </p:sp>
    </p:spTree>
    <p:extLst>
      <p:ext uri="{BB962C8B-B14F-4D97-AF65-F5344CB8AC3E}">
        <p14:creationId xmlns:p14="http://schemas.microsoft.com/office/powerpoint/2010/main" val="982607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Team</a:t>
            </a:r>
            <a:endParaRPr lang="en-US" b="1" dirty="0"/>
          </a:p>
        </p:txBody>
      </p:sp>
      <p:sp>
        <p:nvSpPr>
          <p:cNvPr id="3" name="Content Placeholder 2"/>
          <p:cNvSpPr>
            <a:spLocks noGrp="1"/>
          </p:cNvSpPr>
          <p:nvPr>
            <p:ph idx="1"/>
          </p:nvPr>
        </p:nvSpPr>
        <p:spPr/>
        <p:txBody>
          <a:bodyPr>
            <a:normAutofit/>
          </a:bodyPr>
          <a:lstStyle/>
          <a:p>
            <a:r>
              <a:rPr lang="en-GB" altLang="en-US" dirty="0" smtClean="0">
                <a:solidFill>
                  <a:srgbClr val="000000"/>
                </a:solidFill>
              </a:rPr>
              <a:t>Dr </a:t>
            </a:r>
            <a:r>
              <a:rPr lang="en-GB" altLang="en-US" dirty="0">
                <a:solidFill>
                  <a:srgbClr val="000000"/>
                </a:solidFill>
              </a:rPr>
              <a:t>Julie Moote (Research Associate)</a:t>
            </a:r>
          </a:p>
          <a:p>
            <a:r>
              <a:rPr lang="en-GB" altLang="en-US" dirty="0" smtClean="0">
                <a:solidFill>
                  <a:srgbClr val="000000"/>
                </a:solidFill>
              </a:rPr>
              <a:t>Prof </a:t>
            </a:r>
            <a:r>
              <a:rPr lang="en-GB" altLang="en-US" dirty="0">
                <a:solidFill>
                  <a:srgbClr val="000000"/>
                </a:solidFill>
              </a:rPr>
              <a:t>Louise Archer </a:t>
            </a:r>
            <a:r>
              <a:rPr lang="en-GB" altLang="en-US" dirty="0" smtClean="0">
                <a:solidFill>
                  <a:srgbClr val="000000"/>
                </a:solidFill>
              </a:rPr>
              <a:t>(Principle Investigator)</a:t>
            </a:r>
            <a:endParaRPr lang="en-GB" altLang="en-US" dirty="0">
              <a:solidFill>
                <a:srgbClr val="000000"/>
              </a:solidFill>
            </a:endParaRPr>
          </a:p>
          <a:p>
            <a:r>
              <a:rPr lang="en-GB" altLang="en-US" dirty="0" smtClean="0">
                <a:solidFill>
                  <a:srgbClr val="000000"/>
                </a:solidFill>
              </a:rPr>
              <a:t>Prof Becky </a:t>
            </a:r>
            <a:r>
              <a:rPr lang="en-GB" altLang="en-US" dirty="0">
                <a:solidFill>
                  <a:srgbClr val="000000"/>
                </a:solidFill>
              </a:rPr>
              <a:t>Francis (Co-Investigator)</a:t>
            </a:r>
          </a:p>
          <a:p>
            <a:r>
              <a:rPr lang="en-GB" altLang="en-US" dirty="0" smtClean="0">
                <a:solidFill>
                  <a:srgbClr val="000000"/>
                </a:solidFill>
              </a:rPr>
              <a:t>Dr </a:t>
            </a:r>
            <a:r>
              <a:rPr lang="en-GB" altLang="en-US" dirty="0">
                <a:solidFill>
                  <a:srgbClr val="000000"/>
                </a:solidFill>
              </a:rPr>
              <a:t>Jennifer DeWitt </a:t>
            </a:r>
            <a:r>
              <a:rPr lang="en-GB" altLang="en-US" dirty="0" smtClean="0">
                <a:solidFill>
                  <a:srgbClr val="000000"/>
                </a:solidFill>
              </a:rPr>
              <a:t>(Co-Investigator)</a:t>
            </a:r>
            <a:endParaRPr lang="en-GB" altLang="en-US" dirty="0">
              <a:solidFill>
                <a:srgbClr val="000000"/>
              </a:solidFill>
            </a:endParaRPr>
          </a:p>
          <a:p>
            <a:r>
              <a:rPr lang="en-GB" altLang="en-US" dirty="0" smtClean="0">
                <a:solidFill>
                  <a:srgbClr val="000000"/>
                </a:solidFill>
              </a:rPr>
              <a:t>Emily MacLeod (Administrator</a:t>
            </a:r>
            <a:r>
              <a:rPr lang="en-GB" altLang="en-US" dirty="0">
                <a:solidFill>
                  <a:srgbClr val="000000"/>
                </a:solidFill>
              </a:rPr>
              <a:t>)</a:t>
            </a:r>
          </a:p>
          <a:p>
            <a:r>
              <a:rPr lang="en-GB" altLang="en-US" dirty="0" smtClean="0">
                <a:solidFill>
                  <a:srgbClr val="000000"/>
                </a:solidFill>
              </a:rPr>
              <a:t>Lucy Yeomans (Research </a:t>
            </a:r>
            <a:r>
              <a:rPr lang="en-GB" altLang="en-US" dirty="0">
                <a:solidFill>
                  <a:srgbClr val="000000"/>
                </a:solidFill>
              </a:rPr>
              <a:t>Student)</a:t>
            </a:r>
          </a:p>
        </p:txBody>
      </p:sp>
      <p:pic>
        <p:nvPicPr>
          <p:cNvPr id="5" name="Picture 4"/>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6" name="Diagram 5"/>
          <p:cNvGraphicFramePr/>
          <p:nvPr>
            <p:extLst>
              <p:ext uri="{D42A27DB-BD31-4B8C-83A1-F6EECF244321}">
                <p14:modId xmlns:p14="http://schemas.microsoft.com/office/powerpoint/2010/main" val="4136734940"/>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5060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07"/>
            <a:ext cx="8229600" cy="1143000"/>
          </a:xfrm>
        </p:spPr>
        <p:txBody>
          <a:bodyPr>
            <a:normAutofit/>
          </a:bodyPr>
          <a:lstStyle/>
          <a:p>
            <a:r>
              <a:rPr lang="en-US" b="1" dirty="0" smtClean="0"/>
              <a:t>Overview of Data</a:t>
            </a:r>
            <a:endParaRPr lang="en-US" b="1" dirty="0"/>
          </a:p>
        </p:txBody>
      </p:sp>
      <p:sp>
        <p:nvSpPr>
          <p:cNvPr id="3" name="Content Placeholder 2"/>
          <p:cNvSpPr>
            <a:spLocks noGrp="1"/>
          </p:cNvSpPr>
          <p:nvPr>
            <p:ph idx="1"/>
          </p:nvPr>
        </p:nvSpPr>
        <p:spPr>
          <a:xfrm>
            <a:off x="395536" y="1196752"/>
            <a:ext cx="8301608" cy="5328592"/>
          </a:xfrm>
        </p:spPr>
        <p:txBody>
          <a:bodyPr>
            <a:normAutofit/>
          </a:bodyPr>
          <a:lstStyle/>
          <a:p>
            <a:pPr marL="0" indent="0">
              <a:buNone/>
            </a:pPr>
            <a:endParaRPr lang="en-GB" dirty="0" smtClean="0"/>
          </a:p>
          <a:p>
            <a:r>
              <a:rPr lang="en-GB" dirty="0" smtClean="0"/>
              <a:t>Have you participated in any work experience relating to the jobs you are interested in?</a:t>
            </a:r>
          </a:p>
          <a:p>
            <a:pPr marL="0" indent="0">
              <a:buNone/>
            </a:pPr>
            <a:r>
              <a:rPr lang="en-GB" dirty="0"/>
              <a:t>	</a:t>
            </a:r>
            <a:r>
              <a:rPr lang="en-GB" dirty="0" smtClean="0"/>
              <a:t>								(yes, no, don’t know)</a:t>
            </a:r>
          </a:p>
          <a:p>
            <a:pPr lvl="0"/>
            <a:r>
              <a:rPr lang="en-US" dirty="0"/>
              <a:t>Have you had any workplace experience? If so, who </a:t>
            </a:r>
            <a:r>
              <a:rPr lang="en-US" dirty="0" err="1"/>
              <a:t>organised</a:t>
            </a:r>
            <a:r>
              <a:rPr lang="en-US" dirty="0"/>
              <a:t> it (school, parents, family friends)? Was it useful? (Why or why not?)</a:t>
            </a:r>
            <a:endParaRPr lang="en-GB"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372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153265" y="6413651"/>
            <a:ext cx="1903480" cy="391669"/>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610571182"/>
              </p:ext>
            </p:extLst>
          </p:nvPr>
        </p:nvGraphicFramePr>
        <p:xfrm>
          <a:off x="539552" y="908720"/>
          <a:ext cx="7848872" cy="5328592"/>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3257854" y="373291"/>
            <a:ext cx="2412268" cy="507831"/>
          </a:xfrm>
          <a:prstGeom prst="rect">
            <a:avLst/>
          </a:prstGeom>
          <a:noFill/>
        </p:spPr>
        <p:txBody>
          <a:bodyPr wrap="square" rtlCol="0">
            <a:spAutoFit/>
          </a:bodyPr>
          <a:lstStyle/>
          <a:p>
            <a:pPr algn="ctr"/>
            <a:r>
              <a:rPr lang="en-GB" sz="2700" b="1" dirty="0" smtClean="0"/>
              <a:t>Male Students</a:t>
            </a:r>
            <a:endParaRPr lang="en-GB" sz="2700" b="1" dirty="0"/>
          </a:p>
        </p:txBody>
      </p:sp>
    </p:spTree>
    <p:extLst>
      <p:ext uri="{BB962C8B-B14F-4D97-AF65-F5344CB8AC3E}">
        <p14:creationId xmlns:p14="http://schemas.microsoft.com/office/powerpoint/2010/main" val="3679687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859311188"/>
              </p:ext>
            </p:extLst>
          </p:nvPr>
        </p:nvGraphicFramePr>
        <p:xfrm>
          <a:off x="611560" y="836712"/>
          <a:ext cx="7992888" cy="5328592"/>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1954890" y="328881"/>
            <a:ext cx="5306228" cy="507831"/>
          </a:xfrm>
          <a:prstGeom prst="rect">
            <a:avLst/>
          </a:prstGeom>
          <a:noFill/>
        </p:spPr>
        <p:txBody>
          <a:bodyPr wrap="square" rtlCol="0">
            <a:spAutoFit/>
          </a:bodyPr>
          <a:lstStyle/>
          <a:p>
            <a:pPr algn="ctr"/>
            <a:r>
              <a:rPr lang="en-GB" sz="2700" b="1" dirty="0" smtClean="0"/>
              <a:t>White Students</a:t>
            </a:r>
            <a:endParaRPr lang="en-GB" sz="2700" b="1" dirty="0"/>
          </a:p>
        </p:txBody>
      </p:sp>
    </p:spTree>
    <p:extLst>
      <p:ext uri="{BB962C8B-B14F-4D97-AF65-F5344CB8AC3E}">
        <p14:creationId xmlns:p14="http://schemas.microsoft.com/office/powerpoint/2010/main" val="196162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295790153"/>
              </p:ext>
            </p:extLst>
          </p:nvPr>
        </p:nvGraphicFramePr>
        <p:xfrm>
          <a:off x="539552" y="908720"/>
          <a:ext cx="8352928" cy="525658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2129606" y="276715"/>
            <a:ext cx="5172819" cy="507831"/>
          </a:xfrm>
          <a:prstGeom prst="rect">
            <a:avLst/>
          </a:prstGeom>
          <a:noFill/>
        </p:spPr>
        <p:txBody>
          <a:bodyPr wrap="square" rtlCol="0">
            <a:spAutoFit/>
          </a:bodyPr>
          <a:lstStyle/>
          <a:p>
            <a:pPr algn="ctr"/>
            <a:r>
              <a:rPr lang="en-GB" sz="2700" b="1" dirty="0" smtClean="0"/>
              <a:t>Double Science/Applied Students</a:t>
            </a:r>
            <a:endParaRPr lang="en-GB" sz="2700" b="1" dirty="0"/>
          </a:p>
        </p:txBody>
      </p:sp>
    </p:spTree>
    <p:extLst>
      <p:ext uri="{BB962C8B-B14F-4D97-AF65-F5344CB8AC3E}">
        <p14:creationId xmlns:p14="http://schemas.microsoft.com/office/powerpoint/2010/main" val="345094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153265" y="6413651"/>
            <a:ext cx="1903480" cy="391669"/>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498341271"/>
              </p:ext>
            </p:extLst>
          </p:nvPr>
        </p:nvGraphicFramePr>
        <p:xfrm>
          <a:off x="323529" y="764704"/>
          <a:ext cx="8496944" cy="5472608"/>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1370584" y="294239"/>
            <a:ext cx="6402833" cy="507831"/>
          </a:xfrm>
          <a:prstGeom prst="rect">
            <a:avLst/>
          </a:prstGeom>
          <a:noFill/>
        </p:spPr>
        <p:txBody>
          <a:bodyPr wrap="square" rtlCol="0">
            <a:spAutoFit/>
          </a:bodyPr>
          <a:lstStyle/>
          <a:p>
            <a:pPr algn="ctr"/>
            <a:r>
              <a:rPr lang="en-GB" sz="2700" b="1" dirty="0" smtClean="0"/>
              <a:t>Apprenticeships and Part-time work</a:t>
            </a:r>
            <a:endParaRPr lang="en-GB" sz="2700" b="1" dirty="0"/>
          </a:p>
        </p:txBody>
      </p:sp>
    </p:spTree>
    <p:extLst>
      <p:ext uri="{BB962C8B-B14F-4D97-AF65-F5344CB8AC3E}">
        <p14:creationId xmlns:p14="http://schemas.microsoft.com/office/powerpoint/2010/main" val="840102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479135895"/>
              </p:ext>
            </p:extLst>
          </p:nvPr>
        </p:nvGraphicFramePr>
        <p:xfrm>
          <a:off x="539552" y="908720"/>
          <a:ext cx="8352928" cy="525658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2783557" y="400889"/>
            <a:ext cx="3864918" cy="507831"/>
          </a:xfrm>
          <a:prstGeom prst="rect">
            <a:avLst/>
          </a:prstGeom>
          <a:noFill/>
        </p:spPr>
        <p:txBody>
          <a:bodyPr wrap="square" rtlCol="0">
            <a:spAutoFit/>
          </a:bodyPr>
          <a:lstStyle/>
          <a:p>
            <a:pPr algn="ctr"/>
            <a:r>
              <a:rPr lang="en-GB" sz="2700" b="1" dirty="0" smtClean="0"/>
              <a:t>Regional Differences</a:t>
            </a:r>
            <a:endParaRPr lang="en-GB" sz="2700" b="1" dirty="0"/>
          </a:p>
        </p:txBody>
      </p:sp>
    </p:spTree>
    <p:extLst>
      <p:ext uri="{BB962C8B-B14F-4D97-AF65-F5344CB8AC3E}">
        <p14:creationId xmlns:p14="http://schemas.microsoft.com/office/powerpoint/2010/main" val="116284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447190778"/>
              </p:ext>
            </p:extLst>
          </p:nvPr>
        </p:nvGraphicFramePr>
        <p:xfrm>
          <a:off x="539552" y="908720"/>
          <a:ext cx="8352928" cy="5256584"/>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p:cNvSpPr txBox="1"/>
          <p:nvPr/>
        </p:nvSpPr>
        <p:spPr>
          <a:xfrm>
            <a:off x="2129606" y="276715"/>
            <a:ext cx="5172819" cy="507831"/>
          </a:xfrm>
          <a:prstGeom prst="rect">
            <a:avLst/>
          </a:prstGeom>
          <a:noFill/>
        </p:spPr>
        <p:txBody>
          <a:bodyPr wrap="square" rtlCol="0">
            <a:spAutoFit/>
          </a:bodyPr>
          <a:lstStyle/>
          <a:p>
            <a:pPr algn="ctr"/>
            <a:r>
              <a:rPr lang="en-GB" sz="2700" b="1" dirty="0" smtClean="0"/>
              <a:t>Differences by Aspiration</a:t>
            </a:r>
            <a:endParaRPr lang="en-GB" sz="2700" b="1" dirty="0"/>
          </a:p>
        </p:txBody>
      </p:sp>
    </p:spTree>
    <p:extLst>
      <p:ext uri="{BB962C8B-B14F-4D97-AF65-F5344CB8AC3E}">
        <p14:creationId xmlns:p14="http://schemas.microsoft.com/office/powerpoint/2010/main" val="3036349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91301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53265" y="6413651"/>
            <a:ext cx="1903480" cy="391669"/>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443719023"/>
              </p:ext>
            </p:extLst>
          </p:nvPr>
        </p:nvGraphicFramePr>
        <p:xfrm>
          <a:off x="539552" y="908720"/>
          <a:ext cx="8352928" cy="525658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2783557" y="400889"/>
            <a:ext cx="3864918" cy="507831"/>
          </a:xfrm>
          <a:prstGeom prst="rect">
            <a:avLst/>
          </a:prstGeom>
          <a:noFill/>
        </p:spPr>
        <p:txBody>
          <a:bodyPr wrap="square" rtlCol="0">
            <a:spAutoFit/>
          </a:bodyPr>
          <a:lstStyle/>
          <a:p>
            <a:pPr algn="ctr"/>
            <a:r>
              <a:rPr lang="en-GB" sz="2700" b="1" dirty="0" smtClean="0"/>
              <a:t>Differences by Aspiration</a:t>
            </a:r>
            <a:endParaRPr lang="en-GB" sz="2700" b="1" dirty="0"/>
          </a:p>
        </p:txBody>
      </p:sp>
    </p:spTree>
    <p:extLst>
      <p:ext uri="{BB962C8B-B14F-4D97-AF65-F5344CB8AC3E}">
        <p14:creationId xmlns:p14="http://schemas.microsoft.com/office/powerpoint/2010/main" val="229492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a:t>F</a:t>
            </a:r>
            <a:r>
              <a:rPr lang="en-US" sz="3000" b="1" dirty="0" smtClean="0"/>
              <a:t>actors contributing to producing these patterns</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a:bodyPr>
          <a:lstStyle/>
          <a:p>
            <a:pPr lvl="1"/>
            <a:endParaRPr lang="en-GB" dirty="0"/>
          </a:p>
          <a:p>
            <a:pPr marL="514350" indent="-514350">
              <a:buFont typeface="+mj-lt"/>
              <a:buAutoNum type="arabicPeriod"/>
            </a:pPr>
            <a:r>
              <a:rPr lang="en-GB" dirty="0" smtClean="0"/>
              <a:t>Too little, too </a:t>
            </a:r>
            <a:r>
              <a:rPr lang="en-GB" dirty="0"/>
              <a:t>l</a:t>
            </a:r>
            <a:r>
              <a:rPr lang="en-GB" dirty="0" smtClean="0"/>
              <a:t>ate</a:t>
            </a:r>
          </a:p>
          <a:p>
            <a:pPr marL="514350" indent="-514350">
              <a:buFont typeface="+mj-lt"/>
              <a:buAutoNum type="arabicPeriod"/>
            </a:pPr>
            <a:r>
              <a:rPr lang="en-GB" dirty="0"/>
              <a:t>Lack of personalisation/ </a:t>
            </a:r>
            <a:r>
              <a:rPr lang="en-GB" dirty="0" smtClean="0"/>
              <a:t>relevance</a:t>
            </a:r>
          </a:p>
          <a:p>
            <a:pPr marL="514350" indent="-514350">
              <a:buFont typeface="+mj-lt"/>
              <a:buAutoNum type="arabicPeriod"/>
            </a:pPr>
            <a:r>
              <a:rPr lang="en-GB" dirty="0"/>
              <a:t>The </a:t>
            </a:r>
            <a:r>
              <a:rPr lang="en-GB" dirty="0" smtClean="0"/>
              <a:t>self-referral </a:t>
            </a:r>
            <a:r>
              <a:rPr lang="en-GB" dirty="0"/>
              <a:t>n</a:t>
            </a:r>
            <a:r>
              <a:rPr lang="en-GB" dirty="0" smtClean="0"/>
              <a:t>ature </a:t>
            </a:r>
            <a:r>
              <a:rPr lang="en-GB" dirty="0"/>
              <a:t>of </a:t>
            </a:r>
            <a:r>
              <a:rPr lang="en-GB" dirty="0" smtClean="0"/>
              <a:t>provision</a:t>
            </a:r>
          </a:p>
          <a:p>
            <a:pPr marL="514350" indent="-514350">
              <a:buFont typeface="+mj-lt"/>
              <a:buAutoNum type="arabicPeriod"/>
            </a:pPr>
            <a:r>
              <a:rPr lang="en-GB" dirty="0"/>
              <a:t>Too biased/ </a:t>
            </a:r>
            <a:r>
              <a:rPr lang="en-GB" dirty="0" smtClean="0"/>
              <a:t>partisan</a:t>
            </a:r>
          </a:p>
          <a:p>
            <a:pPr marL="514350" indent="-514350">
              <a:buFont typeface="+mj-lt"/>
              <a:buAutoNum type="arabicPeriod"/>
            </a:pPr>
            <a:r>
              <a:rPr lang="en-GB" dirty="0"/>
              <a:t>Prefer to use other sources of information</a:t>
            </a:r>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3361105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‘Too Little, Too Late’</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764704"/>
            <a:ext cx="8219256" cy="5361459"/>
          </a:xfrm>
        </p:spPr>
        <p:txBody>
          <a:bodyPr>
            <a:normAutofit/>
          </a:bodyPr>
          <a:lstStyle/>
          <a:p>
            <a:pPr lvl="1"/>
            <a:endParaRPr lang="en-GB" dirty="0"/>
          </a:p>
          <a:p>
            <a:r>
              <a:rPr lang="en-GB" dirty="0" smtClean="0"/>
              <a:t>20% reported support was obligatory</a:t>
            </a:r>
          </a:p>
          <a:p>
            <a:pPr lvl="1"/>
            <a:r>
              <a:rPr lang="en-GB" dirty="0" smtClean="0"/>
              <a:t>Most reported only offered in Year 11</a:t>
            </a:r>
          </a:p>
          <a:p>
            <a:pPr lvl="2"/>
            <a:r>
              <a:rPr lang="en-GB" dirty="0"/>
              <a:t>‘mainly </a:t>
            </a:r>
            <a:r>
              <a:rPr lang="en-GB" i="1" dirty="0"/>
              <a:t>literally</a:t>
            </a:r>
            <a:r>
              <a:rPr lang="en-GB" dirty="0"/>
              <a:t> just been pushed on us this year.’ </a:t>
            </a:r>
            <a:r>
              <a:rPr lang="en-GB" dirty="0" smtClean="0"/>
              <a:t>									</a:t>
            </a:r>
            <a:r>
              <a:rPr lang="en-GB" i="1" dirty="0" smtClean="0"/>
              <a:t>(</a:t>
            </a:r>
            <a:r>
              <a:rPr lang="en-GB" i="1" dirty="0"/>
              <a:t>Louise</a:t>
            </a:r>
            <a:r>
              <a:rPr lang="en-GB" i="1" dirty="0" smtClean="0"/>
              <a:t>, White British girl )</a:t>
            </a:r>
          </a:p>
          <a:p>
            <a:r>
              <a:rPr lang="en-GB" dirty="0"/>
              <a:t>Only 4 mentioned they had met with an advisor more than once</a:t>
            </a:r>
          </a:p>
          <a:p>
            <a:r>
              <a:rPr lang="en-GB" dirty="0" smtClean="0"/>
              <a:t>More than half felt advice was too late</a:t>
            </a:r>
          </a:p>
          <a:p>
            <a:pPr lvl="1"/>
            <a:r>
              <a:rPr lang="en-GB" dirty="0" smtClean="0"/>
              <a:t>Subject choices already made and issues relating to exam pressure and university applications</a:t>
            </a:r>
          </a:p>
        </p:txBody>
      </p:sp>
    </p:spTree>
    <p:extLst>
      <p:ext uri="{BB962C8B-B14F-4D97-AF65-F5344CB8AC3E}">
        <p14:creationId xmlns:p14="http://schemas.microsoft.com/office/powerpoint/2010/main" val="145517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Aims</a:t>
            </a:r>
            <a:endParaRPr lang="en-US" b="1" dirty="0"/>
          </a:p>
        </p:txBody>
      </p:sp>
      <p:sp>
        <p:nvSpPr>
          <p:cNvPr id="3" name="Content Placeholder 2"/>
          <p:cNvSpPr>
            <a:spLocks noGrp="1"/>
          </p:cNvSpPr>
          <p:nvPr>
            <p:ph idx="1"/>
          </p:nvPr>
        </p:nvSpPr>
        <p:spPr/>
        <p:txBody>
          <a:bodyPr>
            <a:normAutofit/>
          </a:bodyPr>
          <a:lstStyle/>
          <a:p>
            <a:r>
              <a:rPr lang="en-GB" dirty="0" smtClean="0">
                <a:ea typeface="MS PGothic" charset="0"/>
                <a:cs typeface="Calibri"/>
              </a:rPr>
              <a:t>To understand the changing influences of family, peers</a:t>
            </a:r>
            <a:r>
              <a:rPr lang="en-GB" dirty="0">
                <a:ea typeface="MS PGothic" charset="0"/>
                <a:cs typeface="Calibri"/>
              </a:rPr>
              <a:t>, </a:t>
            </a:r>
            <a:r>
              <a:rPr lang="en-GB" dirty="0" smtClean="0">
                <a:ea typeface="MS PGothic" charset="0"/>
                <a:cs typeface="Calibri"/>
              </a:rPr>
              <a:t>school, careers education and social identities and inequalities on students’ science and career aspirations</a:t>
            </a:r>
          </a:p>
          <a:p>
            <a:r>
              <a:rPr lang="en-GB" dirty="0" smtClean="0">
                <a:ea typeface="MS PGothic" charset="0"/>
                <a:cs typeface="Calibri"/>
              </a:rPr>
              <a:t>To relate these to their actual subject choices and attainment on national GCSE examinations and their post-16 choices</a:t>
            </a:r>
          </a:p>
          <a:p>
            <a:pPr marL="0" indent="0">
              <a:buNone/>
            </a:pPr>
            <a:endParaRPr lang="en-US" dirty="0"/>
          </a:p>
        </p:txBody>
      </p:sp>
      <p:pic>
        <p:nvPicPr>
          <p:cNvPr id="5" name="Picture 4"/>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6" name="Diagram 5"/>
          <p:cNvGraphicFramePr/>
          <p:nvPr>
            <p:extLst>
              <p:ext uri="{D42A27DB-BD31-4B8C-83A1-F6EECF244321}">
                <p14:modId xmlns:p14="http://schemas.microsoft.com/office/powerpoint/2010/main" val="176131889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8247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The Self-Referral Nature of Provision</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fontScale="92500" lnSpcReduction="20000"/>
          </a:bodyPr>
          <a:lstStyle/>
          <a:p>
            <a:r>
              <a:rPr lang="en-GB" dirty="0" smtClean="0"/>
              <a:t>‘Um</a:t>
            </a:r>
            <a:r>
              <a:rPr lang="en-GB" dirty="0"/>
              <a:t>, we have a careers advisor, but like to try and find her during break times is so difficult because she’s either in that room over there or she’s in the [other wing] and then it’s like really difficult because they shut.  Then you’re not allowed anywhere in school apart from the hub during break time or lunchtime, so trying to get through one set of doors to go find her and then finally you’re in through, not having her there and having to go back to go a different way and then break time’s over and you’re just like well that was … So I kind of gave up on that one</a:t>
            </a:r>
            <a:r>
              <a:rPr lang="en-GB" dirty="0" smtClean="0"/>
              <a:t>.’</a:t>
            </a:r>
            <a:endParaRPr lang="en-GB" dirty="0"/>
          </a:p>
          <a:p>
            <a:pPr marL="0" indent="0">
              <a:buNone/>
            </a:pPr>
            <a:r>
              <a:rPr lang="en-GB" dirty="0" smtClean="0"/>
              <a:t>								(</a:t>
            </a:r>
            <a:r>
              <a:rPr lang="en-GB" dirty="0"/>
              <a:t>Charlie, White British </a:t>
            </a:r>
            <a:r>
              <a:rPr lang="en-GB" dirty="0" smtClean="0"/>
              <a:t>girl)</a:t>
            </a:r>
            <a:endParaRPr lang="en-GB" dirty="0"/>
          </a:p>
          <a:p>
            <a:endParaRPr lang="en-GB" dirty="0"/>
          </a:p>
        </p:txBody>
      </p:sp>
    </p:spTree>
    <p:extLst>
      <p:ext uri="{BB962C8B-B14F-4D97-AF65-F5344CB8AC3E}">
        <p14:creationId xmlns:p14="http://schemas.microsoft.com/office/powerpoint/2010/main" val="1130363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The Self-Referral Nature of Provision</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fontScale="92500"/>
          </a:bodyPr>
          <a:lstStyle/>
          <a:p>
            <a:r>
              <a:rPr lang="en-GB" dirty="0" smtClean="0"/>
              <a:t>May contribute particularly to gender trends</a:t>
            </a:r>
          </a:p>
          <a:p>
            <a:pPr lvl="1"/>
            <a:r>
              <a:rPr lang="en-GB" dirty="0"/>
              <a:t>proportionately more girls reported that the provision was optional </a:t>
            </a:r>
            <a:r>
              <a:rPr lang="en-GB" dirty="0" smtClean="0"/>
              <a:t>and </a:t>
            </a:r>
            <a:r>
              <a:rPr lang="en-GB" dirty="0"/>
              <a:t>boys were more likely to report having met with an external </a:t>
            </a:r>
            <a:r>
              <a:rPr lang="en-GB" dirty="0" smtClean="0"/>
              <a:t>careers advisor</a:t>
            </a:r>
          </a:p>
          <a:p>
            <a:r>
              <a:rPr lang="en-GB" dirty="0" smtClean="0"/>
              <a:t>May also help to explain the lower levels of access to careers provision reported among Black students</a:t>
            </a:r>
          </a:p>
          <a:p>
            <a:pPr lvl="1"/>
            <a:r>
              <a:rPr lang="en-GB" dirty="0"/>
              <a:t>‘…Yeah, or sometimes you just get given it if you don’t feel confident with what you’re doing in the future.  You just tell the teacher and then they’ll just book you an appointment.’  </a:t>
            </a:r>
            <a:r>
              <a:rPr lang="en-GB" dirty="0" smtClean="0"/>
              <a:t>			(</a:t>
            </a:r>
            <a:r>
              <a:rPr lang="en-GB" dirty="0"/>
              <a:t>Gemma, </a:t>
            </a:r>
            <a:r>
              <a:rPr lang="en-GB" dirty="0" err="1"/>
              <a:t>Seychelloise</a:t>
            </a:r>
            <a:r>
              <a:rPr lang="en-GB" dirty="0"/>
              <a:t> </a:t>
            </a:r>
            <a:r>
              <a:rPr lang="en-GB" dirty="0" smtClean="0"/>
              <a:t>girl)</a:t>
            </a:r>
            <a:endParaRPr lang="en-GB" dirty="0"/>
          </a:p>
          <a:p>
            <a:endParaRPr lang="en-GB" dirty="0"/>
          </a:p>
        </p:txBody>
      </p:sp>
    </p:spTree>
    <p:extLst>
      <p:ext uri="{BB962C8B-B14F-4D97-AF65-F5344CB8AC3E}">
        <p14:creationId xmlns:p14="http://schemas.microsoft.com/office/powerpoint/2010/main" val="2326109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Too Biased/Partisan</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3509130617"/>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a:bodyPr>
          <a:lstStyle/>
          <a:p>
            <a:r>
              <a:rPr lang="en-GB" dirty="0"/>
              <a:t>Over half of the students </a:t>
            </a:r>
            <a:r>
              <a:rPr lang="en-GB" dirty="0" smtClean="0"/>
              <a:t>who </a:t>
            </a:r>
            <a:r>
              <a:rPr lang="en-GB" dirty="0"/>
              <a:t>reported having met with a careers advisor, felt that the support was overly focused on A level </a:t>
            </a:r>
            <a:r>
              <a:rPr lang="en-GB" dirty="0" smtClean="0"/>
              <a:t>choices</a:t>
            </a:r>
          </a:p>
          <a:p>
            <a:pPr lvl="1"/>
            <a:r>
              <a:rPr lang="en-GB" dirty="0"/>
              <a:t>‘She could have </a:t>
            </a:r>
            <a:r>
              <a:rPr lang="en-GB" dirty="0" smtClean="0"/>
              <a:t>like </a:t>
            </a:r>
            <a:r>
              <a:rPr lang="en-GB" dirty="0"/>
              <a:t>talked about what I wanted to be I guess.  I mean she just talked about what A Levels I want to do.  And then that was it, she just updated my details and that was it.  So I think there’s going to be like a second part of it hopefully.’  </a:t>
            </a:r>
            <a:r>
              <a:rPr lang="en-GB" dirty="0" smtClean="0"/>
              <a:t>				(</a:t>
            </a:r>
            <a:r>
              <a:rPr lang="en-GB" dirty="0"/>
              <a:t>Celina, White British </a:t>
            </a:r>
            <a:r>
              <a:rPr lang="en-GB" dirty="0" smtClean="0"/>
              <a:t>girl)</a:t>
            </a:r>
            <a:endParaRPr lang="en-GB" dirty="0"/>
          </a:p>
          <a:p>
            <a:r>
              <a:rPr lang="en-GB" dirty="0" smtClean="0"/>
              <a:t>Desire for impartial advice and guidance </a:t>
            </a:r>
            <a:endParaRPr lang="en-GB" dirty="0"/>
          </a:p>
        </p:txBody>
      </p:sp>
    </p:spTree>
    <p:extLst>
      <p:ext uri="{BB962C8B-B14F-4D97-AF65-F5344CB8AC3E}">
        <p14:creationId xmlns:p14="http://schemas.microsoft.com/office/powerpoint/2010/main" val="2630419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Lack of </a:t>
            </a:r>
            <a:r>
              <a:rPr lang="en-US" sz="3000" b="1" dirty="0" err="1" smtClean="0"/>
              <a:t>Personalisation</a:t>
            </a:r>
            <a:r>
              <a:rPr lang="en-US" sz="3000" b="1" dirty="0" smtClean="0"/>
              <a:t>/Relevance</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a:bodyPr>
          <a:lstStyle/>
          <a:p>
            <a:r>
              <a:rPr lang="en-GB" dirty="0" smtClean="0"/>
              <a:t>‘We’ve </a:t>
            </a:r>
            <a:r>
              <a:rPr lang="en-GB" dirty="0"/>
              <a:t>had a lot of careers talks.  People come out of lessons and they have these talks, but I don’t think they’ve actually helped me at all.  I wouldn’t expect them to I don’t think, because it is quite a specialist thing, so I wouldn’t expect them to get someone in just for that, but yeah they are quite concerned about everyone getting careers talks</a:t>
            </a:r>
            <a:r>
              <a:rPr lang="en-GB" dirty="0" smtClean="0"/>
              <a:t>.’ </a:t>
            </a:r>
          </a:p>
          <a:p>
            <a:pPr marL="0" indent="0">
              <a:buNone/>
            </a:pPr>
            <a:r>
              <a:rPr lang="en-GB" dirty="0"/>
              <a:t>	</a:t>
            </a:r>
            <a:r>
              <a:rPr lang="en-GB" dirty="0" smtClean="0"/>
              <a:t>		</a:t>
            </a:r>
            <a:r>
              <a:rPr lang="en-GB" sz="2400" dirty="0" smtClean="0"/>
              <a:t>(</a:t>
            </a:r>
            <a:r>
              <a:rPr lang="en-GB" sz="2400" dirty="0"/>
              <a:t>Finch, White British boy with </a:t>
            </a:r>
            <a:r>
              <a:rPr lang="en-GB" sz="2400" dirty="0" smtClean="0"/>
              <a:t>Indian/Italian heritage)</a:t>
            </a:r>
            <a:endParaRPr lang="en-GB" sz="2400" dirty="0"/>
          </a:p>
          <a:p>
            <a:endParaRPr lang="en-GB" dirty="0"/>
          </a:p>
        </p:txBody>
      </p:sp>
    </p:spTree>
    <p:extLst>
      <p:ext uri="{BB962C8B-B14F-4D97-AF65-F5344CB8AC3E}">
        <p14:creationId xmlns:p14="http://schemas.microsoft.com/office/powerpoint/2010/main" val="2543720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Lack of </a:t>
            </a:r>
            <a:r>
              <a:rPr lang="en-US" sz="3000" b="1" dirty="0" err="1" smtClean="0"/>
              <a:t>Personalisation</a:t>
            </a:r>
            <a:r>
              <a:rPr lang="en-US" sz="3000" b="1" dirty="0" smtClean="0"/>
              <a:t>/Relevance</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fontScale="92500" lnSpcReduction="10000"/>
          </a:bodyPr>
          <a:lstStyle/>
          <a:p>
            <a:r>
              <a:rPr lang="en-GB" dirty="0"/>
              <a:t>‘If it was like kind of a smaller group, like kind of a one on one meeting.  Cos the way we did it was like everyone in the hall, and sat on tables and stuff, and it was just noisy, you couldn’t really hear anything.’ </a:t>
            </a:r>
            <a:r>
              <a:rPr lang="en-GB" dirty="0" smtClean="0"/>
              <a:t>			(</a:t>
            </a:r>
            <a:r>
              <a:rPr lang="en-GB" dirty="0"/>
              <a:t>Gemma, </a:t>
            </a:r>
            <a:r>
              <a:rPr lang="en-GB" dirty="0" err="1"/>
              <a:t>Seychelloise</a:t>
            </a:r>
            <a:r>
              <a:rPr lang="en-GB" dirty="0"/>
              <a:t> </a:t>
            </a:r>
            <a:r>
              <a:rPr lang="en-GB" dirty="0" smtClean="0"/>
              <a:t>girl)</a:t>
            </a:r>
          </a:p>
          <a:p>
            <a:r>
              <a:rPr lang="en-GB" dirty="0" smtClean="0"/>
              <a:t>‘…</a:t>
            </a:r>
            <a:r>
              <a:rPr lang="en-GB" dirty="0"/>
              <a:t>they’ve been very vague and not very helpful…They just gave us a website and you had to just Google like what job you want to do…It’s not like oh sit down one to one.  Like what do you think you’ll do in the future?’ </a:t>
            </a:r>
            <a:endParaRPr lang="en-GB" dirty="0" smtClean="0"/>
          </a:p>
          <a:p>
            <a:pPr marL="0" indent="0">
              <a:buNone/>
            </a:pPr>
            <a:r>
              <a:rPr lang="en-GB" dirty="0"/>
              <a:t>	</a:t>
            </a:r>
            <a:r>
              <a:rPr lang="en-GB" dirty="0" smtClean="0"/>
              <a:t>							(</a:t>
            </a:r>
            <a:r>
              <a:rPr lang="en-GB" dirty="0"/>
              <a:t>Carol, White European </a:t>
            </a:r>
            <a:r>
              <a:rPr lang="en-GB" dirty="0" smtClean="0"/>
              <a:t>girl</a:t>
            </a:r>
            <a:r>
              <a:rPr lang="en-GB" dirty="0"/>
              <a:t>)</a:t>
            </a:r>
          </a:p>
          <a:p>
            <a:endParaRPr lang="en-GB" dirty="0"/>
          </a:p>
        </p:txBody>
      </p:sp>
    </p:spTree>
    <p:extLst>
      <p:ext uri="{BB962C8B-B14F-4D97-AF65-F5344CB8AC3E}">
        <p14:creationId xmlns:p14="http://schemas.microsoft.com/office/powerpoint/2010/main" val="2805967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Lack of </a:t>
            </a:r>
            <a:r>
              <a:rPr lang="en-US" sz="3000" b="1" dirty="0" err="1" smtClean="0"/>
              <a:t>Personalisation</a:t>
            </a:r>
            <a:r>
              <a:rPr lang="en-US" sz="3000" b="1" dirty="0" smtClean="0"/>
              <a:t>/Relevance</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a:bodyPr>
          <a:lstStyle/>
          <a:p>
            <a:r>
              <a:rPr lang="en-GB" dirty="0" smtClean="0"/>
              <a:t>May contribute to gendered patterns</a:t>
            </a:r>
          </a:p>
          <a:p>
            <a:pPr lvl="1"/>
            <a:r>
              <a:rPr lang="en-GB" dirty="0"/>
              <a:t>proportionately more female students reported that they found meetings with careers advisors </a:t>
            </a:r>
            <a:r>
              <a:rPr lang="en-GB" dirty="0" smtClean="0"/>
              <a:t>and </a:t>
            </a:r>
            <a:r>
              <a:rPr lang="en-GB" dirty="0"/>
              <a:t>career talks </a:t>
            </a:r>
            <a:r>
              <a:rPr lang="en-GB" dirty="0" smtClean="0"/>
              <a:t>unhelpful</a:t>
            </a:r>
          </a:p>
          <a:p>
            <a:pPr lvl="1"/>
            <a:r>
              <a:rPr lang="en-GB" dirty="0"/>
              <a:t>In </a:t>
            </a:r>
            <a:r>
              <a:rPr lang="en-GB" dirty="0" smtClean="0"/>
              <a:t>contrast, </a:t>
            </a:r>
            <a:r>
              <a:rPr lang="en-GB" dirty="0"/>
              <a:t>81% of boys who reported having met with a careers advisor expressed that they felt the meeting was useful</a:t>
            </a:r>
          </a:p>
        </p:txBody>
      </p:sp>
    </p:spTree>
    <p:extLst>
      <p:ext uri="{BB962C8B-B14F-4D97-AF65-F5344CB8AC3E}">
        <p14:creationId xmlns:p14="http://schemas.microsoft.com/office/powerpoint/2010/main" val="3301797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000" b="1" dirty="0" smtClean="0"/>
              <a:t>Preference </a:t>
            </a:r>
            <a:r>
              <a:rPr lang="en-US" sz="3000" b="1" dirty="0"/>
              <a:t>F</a:t>
            </a:r>
            <a:r>
              <a:rPr lang="en-US" sz="3000" b="1" dirty="0" smtClean="0"/>
              <a:t>or Other </a:t>
            </a:r>
            <a:r>
              <a:rPr lang="en-US" sz="3000" b="1" dirty="0"/>
              <a:t>R</a:t>
            </a:r>
            <a:r>
              <a:rPr lang="en-US" sz="3000" b="1" dirty="0" smtClean="0"/>
              <a:t>esources</a:t>
            </a:r>
            <a:endParaRPr lang="en-US" sz="3000" b="1"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61188314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67544" y="1052736"/>
            <a:ext cx="8219256" cy="5073427"/>
          </a:xfrm>
        </p:spPr>
        <p:txBody>
          <a:bodyPr>
            <a:normAutofit lnSpcReduction="10000"/>
          </a:bodyPr>
          <a:lstStyle/>
          <a:p>
            <a:r>
              <a:rPr lang="en-GB" dirty="0" smtClean="0"/>
              <a:t>Girls and students from South Asian communities more likely to discuss career aspirations and plans with family</a:t>
            </a:r>
            <a:endParaRPr lang="en-GB" dirty="0"/>
          </a:p>
          <a:p>
            <a:pPr lvl="1"/>
            <a:r>
              <a:rPr lang="en-GB" dirty="0"/>
              <a:t>‘Um, well in my school we have a careers advisor, so I could go to her.  Um, but I could just go to my dad and if he doesn’t know he can just ask around.  Um, if not I can look on the internet, so the other day I actually looked to see what kind of jobs there are in paediatrics and surgery and what you can specialise in, so …’ </a:t>
            </a:r>
            <a:endParaRPr lang="en-GB" dirty="0" smtClean="0"/>
          </a:p>
          <a:p>
            <a:pPr marL="457200" lvl="1" indent="0">
              <a:buNone/>
            </a:pPr>
            <a:r>
              <a:rPr lang="en-GB" dirty="0"/>
              <a:t>	</a:t>
            </a:r>
            <a:r>
              <a:rPr lang="en-GB" dirty="0" smtClean="0"/>
              <a:t>								(</a:t>
            </a:r>
            <a:r>
              <a:rPr lang="en-GB" dirty="0"/>
              <a:t>Isabel, Sri Lankan </a:t>
            </a:r>
            <a:r>
              <a:rPr lang="en-GB" dirty="0" smtClean="0"/>
              <a:t>girl) </a:t>
            </a:r>
            <a:endParaRPr lang="en-GB" dirty="0"/>
          </a:p>
          <a:p>
            <a:endParaRPr lang="en-GB" dirty="0"/>
          </a:p>
        </p:txBody>
      </p:sp>
    </p:spTree>
    <p:extLst>
      <p:ext uri="{BB962C8B-B14F-4D97-AF65-F5344CB8AC3E}">
        <p14:creationId xmlns:p14="http://schemas.microsoft.com/office/powerpoint/2010/main" val="3622862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700" b="1" dirty="0" smtClean="0"/>
              <a:t>Key Messages</a:t>
            </a:r>
            <a:endParaRPr lang="en-GB" sz="3700" b="1" dirty="0"/>
          </a:p>
        </p:txBody>
      </p:sp>
      <p:sp>
        <p:nvSpPr>
          <p:cNvPr id="3" name="Content Placeholder 2"/>
          <p:cNvSpPr>
            <a:spLocks noGrp="1"/>
          </p:cNvSpPr>
          <p:nvPr>
            <p:ph idx="1"/>
          </p:nvPr>
        </p:nvSpPr>
        <p:spPr/>
        <p:txBody>
          <a:bodyPr>
            <a:normAutofit lnSpcReduction="10000"/>
          </a:bodyPr>
          <a:lstStyle/>
          <a:p>
            <a:r>
              <a:rPr lang="en-GB" dirty="0" smtClean="0"/>
              <a:t>Careers education is failing to reach those most in need; girls, minority ethnic, working-class, low-attaining students, who plan to leave full-time education or are unsure of their post-16 plans</a:t>
            </a:r>
          </a:p>
          <a:p>
            <a:r>
              <a:rPr lang="en-GB" dirty="0" smtClean="0"/>
              <a:t>Urgent attention needs to be given to acknowledging and redressing inequalities in terms of </a:t>
            </a:r>
            <a:r>
              <a:rPr lang="en-GB" i="1" dirty="0" smtClean="0"/>
              <a:t>who is, and who is not</a:t>
            </a:r>
            <a:r>
              <a:rPr lang="en-GB" dirty="0" smtClean="0"/>
              <a:t>, participating in careers education and work experience</a:t>
            </a:r>
            <a:endParaRPr lang="en-GB" dirty="0"/>
          </a:p>
          <a:p>
            <a:pPr marL="0" indent="0">
              <a:buNone/>
            </a:pPr>
            <a:endParaRPr lang="en-GB" dirty="0" smtClean="0"/>
          </a:p>
        </p:txBody>
      </p:sp>
      <p:pic>
        <p:nvPicPr>
          <p:cNvPr id="6" name="Picture 5"/>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01480434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1002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3700" b="1" dirty="0" smtClean="0"/>
              <a:t>What might be done?</a:t>
            </a:r>
            <a:endParaRPr lang="en-GB" sz="3700" b="1" dirty="0"/>
          </a:p>
        </p:txBody>
      </p:sp>
      <p:sp>
        <p:nvSpPr>
          <p:cNvPr id="3" name="Content Placeholder 2"/>
          <p:cNvSpPr>
            <a:spLocks noGrp="1"/>
          </p:cNvSpPr>
          <p:nvPr>
            <p:ph idx="1"/>
          </p:nvPr>
        </p:nvSpPr>
        <p:spPr>
          <a:xfrm>
            <a:off x="395536" y="1268760"/>
            <a:ext cx="8301608" cy="5185101"/>
          </a:xfrm>
        </p:spPr>
        <p:txBody>
          <a:bodyPr>
            <a:normAutofit fontScale="92500"/>
          </a:bodyPr>
          <a:lstStyle/>
          <a:p>
            <a:r>
              <a:rPr lang="en-GB" dirty="0" smtClean="0"/>
              <a:t>Policy needs to focus on </a:t>
            </a:r>
            <a:r>
              <a:rPr lang="en-GB" i="1" dirty="0" smtClean="0"/>
              <a:t>‘participation’</a:t>
            </a:r>
            <a:r>
              <a:rPr lang="en-GB" dirty="0" smtClean="0"/>
              <a:t>, not just </a:t>
            </a:r>
            <a:r>
              <a:rPr lang="en-GB" i="1" dirty="0" smtClean="0"/>
              <a:t>‘provision’</a:t>
            </a:r>
            <a:endParaRPr lang="en-GB" i="1" dirty="0"/>
          </a:p>
          <a:p>
            <a:r>
              <a:rPr lang="en-GB" dirty="0" smtClean="0"/>
              <a:t>Dedicated resourcing to </a:t>
            </a:r>
            <a:r>
              <a:rPr lang="en-GB" i="1" dirty="0" smtClean="0"/>
              <a:t>target</a:t>
            </a:r>
            <a:r>
              <a:rPr lang="en-GB" dirty="0" smtClean="0"/>
              <a:t>, </a:t>
            </a:r>
            <a:r>
              <a:rPr lang="en-GB" i="1" dirty="0" smtClean="0"/>
              <a:t>engage</a:t>
            </a:r>
            <a:r>
              <a:rPr lang="en-GB" dirty="0" smtClean="0"/>
              <a:t> and </a:t>
            </a:r>
            <a:r>
              <a:rPr lang="en-GB" i="1" dirty="0" smtClean="0"/>
              <a:t>support</a:t>
            </a:r>
            <a:r>
              <a:rPr lang="en-GB" dirty="0" smtClean="0"/>
              <a:t> disadvantaged groups</a:t>
            </a:r>
            <a:endParaRPr lang="en-GB" dirty="0"/>
          </a:p>
          <a:p>
            <a:r>
              <a:rPr lang="en-GB" dirty="0" smtClean="0"/>
              <a:t>Address regional differences in work experience and explore ways of providing more work experience in fields such as science and law</a:t>
            </a:r>
          </a:p>
          <a:p>
            <a:r>
              <a:rPr lang="en-GB" dirty="0" smtClean="0"/>
              <a:t>Take particular care with respect to schemes and opportunities that are offered on an ‘opt in’ and/or ‘selective’ basis</a:t>
            </a:r>
            <a:endParaRPr lang="en-GB" dirty="0"/>
          </a:p>
          <a:p>
            <a:endParaRPr lang="en-GB" dirty="0"/>
          </a:p>
          <a:p>
            <a:pPr marL="0" indent="0">
              <a:buNone/>
            </a:pPr>
            <a:endParaRPr lang="en-GB" dirty="0" smtClean="0"/>
          </a:p>
        </p:txBody>
      </p:sp>
      <p:pic>
        <p:nvPicPr>
          <p:cNvPr id="6" name="Picture 5"/>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2971943423"/>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3806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Keeping in touch/ further Info</a:t>
            </a:r>
            <a:endParaRPr lang="en-GB" b="1" dirty="0"/>
          </a:p>
        </p:txBody>
      </p:sp>
      <p:sp>
        <p:nvSpPr>
          <p:cNvPr id="3" name="Content Placeholder 2"/>
          <p:cNvSpPr>
            <a:spLocks noGrp="1"/>
          </p:cNvSpPr>
          <p:nvPr>
            <p:ph idx="1"/>
          </p:nvPr>
        </p:nvSpPr>
        <p:spPr>
          <a:xfrm>
            <a:off x="467544" y="1340768"/>
            <a:ext cx="8219256" cy="5184576"/>
          </a:xfrm>
        </p:spPr>
        <p:txBody>
          <a:bodyPr>
            <a:normAutofit fontScale="77500" lnSpcReduction="20000"/>
          </a:bodyPr>
          <a:lstStyle/>
          <a:p>
            <a:r>
              <a:rPr lang="en-GB" dirty="0" smtClean="0">
                <a:hlinkClick r:id="rId2"/>
              </a:rPr>
              <a:t>www.kcl.ac.uk/aspires</a:t>
            </a:r>
            <a:endParaRPr lang="en-GB" dirty="0" smtClean="0"/>
          </a:p>
          <a:p>
            <a:endParaRPr lang="en-GB" dirty="0" smtClean="0"/>
          </a:p>
          <a:p>
            <a:r>
              <a:rPr lang="en-GB" dirty="0" smtClean="0">
                <a:hlinkClick r:id="rId3"/>
              </a:rPr>
              <a:t>www.kcl.ac.uk/enterprisingscience</a:t>
            </a:r>
            <a:endParaRPr lang="en-GB" dirty="0" smtClean="0"/>
          </a:p>
          <a:p>
            <a:endParaRPr lang="en-GB" dirty="0" smtClean="0"/>
          </a:p>
          <a:p>
            <a:r>
              <a:rPr lang="en-GB" dirty="0" smtClean="0"/>
              <a:t>Follow our research on Twitter:</a:t>
            </a:r>
          </a:p>
          <a:p>
            <a:pPr>
              <a:buFontTx/>
              <a:buNone/>
            </a:pPr>
            <a:r>
              <a:rPr lang="en-GB" dirty="0" smtClean="0">
                <a:solidFill>
                  <a:srgbClr val="0033CC"/>
                </a:solidFill>
              </a:rPr>
              <a:t> 			</a:t>
            </a:r>
            <a:r>
              <a:rPr lang="en-GB" dirty="0" smtClean="0">
                <a:solidFill>
                  <a:srgbClr val="FF0000"/>
                </a:solidFill>
              </a:rPr>
              <a:t>@ASPIRES2science</a:t>
            </a:r>
          </a:p>
          <a:p>
            <a:pPr>
              <a:buFontTx/>
              <a:buNone/>
            </a:pPr>
            <a:r>
              <a:rPr lang="en-GB" dirty="0" smtClean="0">
                <a:solidFill>
                  <a:srgbClr val="00B050"/>
                </a:solidFill>
              </a:rPr>
              <a:t>			@</a:t>
            </a:r>
            <a:r>
              <a:rPr lang="en-GB" dirty="0" err="1" smtClean="0">
                <a:solidFill>
                  <a:srgbClr val="00B050"/>
                </a:solidFill>
              </a:rPr>
              <a:t>enterprisingsci</a:t>
            </a:r>
            <a:endParaRPr lang="en-GB" dirty="0" smtClean="0">
              <a:solidFill>
                <a:srgbClr val="00B050"/>
              </a:solidFill>
            </a:endParaRPr>
          </a:p>
          <a:p>
            <a:pPr>
              <a:buFontTx/>
              <a:buNone/>
            </a:pPr>
            <a:endParaRPr lang="en-GB" dirty="0" smtClean="0">
              <a:solidFill>
                <a:srgbClr val="00B050"/>
              </a:solidFill>
            </a:endParaRPr>
          </a:p>
          <a:p>
            <a:pPr>
              <a:buFontTx/>
              <a:buNone/>
            </a:pPr>
            <a:r>
              <a:rPr lang="en-GB" b="1" dirty="0" smtClean="0"/>
              <a:t>Enterprising Science: science capital seminar videos</a:t>
            </a:r>
            <a:r>
              <a:rPr lang="en-GB" dirty="0" smtClean="0"/>
              <a:t>: </a:t>
            </a:r>
            <a:r>
              <a:rPr lang="en-GB" dirty="0" smtClean="0">
                <a:solidFill>
                  <a:srgbClr val="00B050"/>
                </a:solidFill>
                <a:hlinkClick r:id="rId4"/>
              </a:rPr>
              <a:t>https://www.youtube.com/playlist?list=PLun2jODy9M2cvE3bgJ-UCc0dotvrSfRVG</a:t>
            </a:r>
            <a:endParaRPr lang="en-GB" dirty="0" smtClean="0">
              <a:solidFill>
                <a:srgbClr val="00B050"/>
              </a:solidFill>
            </a:endParaRPr>
          </a:p>
          <a:p>
            <a:pPr>
              <a:buFontTx/>
              <a:buNone/>
            </a:pPr>
            <a:endParaRPr lang="en-GB" dirty="0" smtClean="0"/>
          </a:p>
          <a:p>
            <a:pPr>
              <a:buFontTx/>
              <a:buNone/>
            </a:pPr>
            <a:r>
              <a:rPr lang="en-GB" dirty="0" smtClean="0"/>
              <a:t>** NEW** ES project Science capital 2 min animation: </a:t>
            </a:r>
            <a:r>
              <a:rPr lang="en-GB" dirty="0" smtClean="0">
                <a:hlinkClick r:id="rId5" tooltip="http://buff.ly/1KLEbN7"/>
              </a:rPr>
              <a:t>buff.ly/1KLEbN7</a:t>
            </a:r>
            <a:endParaRPr lang="en-GB" dirty="0" smtClean="0">
              <a:solidFill>
                <a:srgbClr val="00B050"/>
              </a:solidFill>
            </a:endParaRPr>
          </a:p>
          <a:p>
            <a:pPr>
              <a:buFontTx/>
              <a:buNone/>
            </a:pPr>
            <a:endParaRPr lang="en-GB" dirty="0" smtClean="0">
              <a:solidFill>
                <a:srgbClr val="00B050"/>
              </a:solidFill>
            </a:endParaRPr>
          </a:p>
          <a:p>
            <a:pPr>
              <a:buNone/>
            </a:pPr>
            <a:endParaRPr lang="en-GB" dirty="0"/>
          </a:p>
        </p:txBody>
      </p:sp>
      <p:pic>
        <p:nvPicPr>
          <p:cNvPr id="8" name="Picture 7"/>
          <p:cNvPicPr>
            <a:picLocks noChangeAspect="1"/>
          </p:cNvPicPr>
          <p:nvPr/>
        </p:nvPicPr>
        <p:blipFill>
          <a:blip r:embed="rId6"/>
          <a:stretch>
            <a:fillRect/>
          </a:stretch>
        </p:blipFill>
        <p:spPr>
          <a:xfrm>
            <a:off x="7153265" y="6413651"/>
            <a:ext cx="1903480" cy="391669"/>
          </a:xfrm>
          <a:prstGeom prst="rect">
            <a:avLst/>
          </a:prstGeom>
        </p:spPr>
      </p:pic>
    </p:spTree>
    <p:extLst>
      <p:ext uri="{BB962C8B-B14F-4D97-AF65-F5344CB8AC3E}">
        <p14:creationId xmlns:p14="http://schemas.microsoft.com/office/powerpoint/2010/main" val="20302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endParaRPr lang="en-GB" altLang="en-US" dirty="0">
              <a:solidFill>
                <a:srgbClr val="000000"/>
              </a:solidFill>
            </a:endParaRPr>
          </a:p>
        </p:txBody>
      </p:sp>
      <p:pic>
        <p:nvPicPr>
          <p:cNvPr id="5" name="Picture 4"/>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6" name="Diagram 5"/>
          <p:cNvGraphicFramePr/>
          <p:nvPr>
            <p:extLst>
              <p:ext uri="{D42A27DB-BD31-4B8C-83A1-F6EECF244321}">
                <p14:modId xmlns:p14="http://schemas.microsoft.com/office/powerpoint/2010/main" val="4136734940"/>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6418" y="95146"/>
            <a:ext cx="3771163" cy="6194866"/>
          </a:xfrm>
          <a:prstGeom prst="rect">
            <a:avLst/>
          </a:prstGeom>
        </p:spPr>
      </p:pic>
    </p:spTree>
    <p:extLst>
      <p:ext uri="{BB962C8B-B14F-4D97-AF65-F5344CB8AC3E}">
        <p14:creationId xmlns:p14="http://schemas.microsoft.com/office/powerpoint/2010/main" val="285700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Rationale</a:t>
            </a:r>
            <a:endParaRPr lang="en-US" b="1" dirty="0"/>
          </a:p>
        </p:txBody>
      </p:sp>
      <p:sp>
        <p:nvSpPr>
          <p:cNvPr id="3" name="Content Placeholder 2"/>
          <p:cNvSpPr>
            <a:spLocks noGrp="1"/>
          </p:cNvSpPr>
          <p:nvPr>
            <p:ph idx="1"/>
          </p:nvPr>
        </p:nvSpPr>
        <p:spPr>
          <a:xfrm>
            <a:off x="457200" y="1268760"/>
            <a:ext cx="8229600" cy="4857403"/>
          </a:xfrm>
        </p:spPr>
        <p:txBody>
          <a:bodyPr>
            <a:normAutofit/>
          </a:bodyPr>
          <a:lstStyle/>
          <a:p>
            <a:r>
              <a:rPr lang="en-GB" dirty="0" smtClean="0">
                <a:ea typeface="MS PGothic" charset="0"/>
                <a:cs typeface="Calibri"/>
              </a:rPr>
              <a:t>Support for the impact and importance of careers education </a:t>
            </a:r>
          </a:p>
          <a:p>
            <a:pPr lvl="1"/>
            <a:r>
              <a:rPr lang="en-GB" dirty="0" smtClean="0">
                <a:ea typeface="MS PGothic" charset="0"/>
                <a:cs typeface="Calibri"/>
              </a:rPr>
              <a:t>(</a:t>
            </a:r>
            <a:r>
              <a:rPr lang="en-GB" dirty="0"/>
              <a:t>Harkins, </a:t>
            </a:r>
            <a:r>
              <a:rPr lang="en-GB" dirty="0" smtClean="0"/>
              <a:t>2001; Hooley </a:t>
            </a:r>
            <a:r>
              <a:rPr lang="en-GB" dirty="0"/>
              <a:t>et al., </a:t>
            </a:r>
            <a:r>
              <a:rPr lang="en-GB" dirty="0" smtClean="0"/>
              <a:t>2015; </a:t>
            </a:r>
            <a:r>
              <a:rPr lang="en-GB" dirty="0"/>
              <a:t>OECD, 2004</a:t>
            </a:r>
            <a:r>
              <a:rPr lang="en-GB" dirty="0" smtClean="0"/>
              <a:t>)</a:t>
            </a:r>
            <a:endParaRPr lang="en-GB" dirty="0" smtClean="0">
              <a:ea typeface="MS PGothic" charset="0"/>
              <a:cs typeface="Calibri"/>
            </a:endParaRPr>
          </a:p>
          <a:p>
            <a:r>
              <a:rPr lang="en-GB" dirty="0" smtClean="0">
                <a:ea typeface="MS PGothic" charset="0"/>
                <a:cs typeface="Calibri"/>
              </a:rPr>
              <a:t>Evidence from career professionals and school leaders, but student perspective also needed</a:t>
            </a:r>
          </a:p>
          <a:p>
            <a:pPr lvl="1"/>
            <a:r>
              <a:rPr lang="en-GB" dirty="0" smtClean="0">
                <a:ea typeface="MS PGothic" charset="0"/>
                <a:cs typeface="Calibri"/>
              </a:rPr>
              <a:t>(CDI, 2015; Gatsby, 2014)</a:t>
            </a:r>
          </a:p>
          <a:p>
            <a:r>
              <a:rPr lang="en-GB" dirty="0">
                <a:ea typeface="MS PGothic" charset="0"/>
                <a:cs typeface="Calibri"/>
              </a:rPr>
              <a:t>D</a:t>
            </a:r>
            <a:r>
              <a:rPr lang="en-GB" dirty="0" smtClean="0">
                <a:ea typeface="MS PGothic" charset="0"/>
                <a:cs typeface="Calibri"/>
              </a:rPr>
              <a:t>ecline in quantity </a:t>
            </a:r>
            <a:r>
              <a:rPr lang="en-GB" i="1" dirty="0" smtClean="0">
                <a:ea typeface="MS PGothic" charset="0"/>
                <a:cs typeface="Calibri"/>
              </a:rPr>
              <a:t>and</a:t>
            </a:r>
            <a:r>
              <a:rPr lang="en-GB" dirty="0" smtClean="0">
                <a:ea typeface="MS PGothic" charset="0"/>
                <a:cs typeface="Calibri"/>
              </a:rPr>
              <a:t> quality of provision</a:t>
            </a:r>
          </a:p>
          <a:p>
            <a:pPr lvl="1"/>
            <a:r>
              <a:rPr lang="en-GB" dirty="0" smtClean="0">
                <a:ea typeface="MS PGothic" charset="0"/>
                <a:cs typeface="Calibri"/>
              </a:rPr>
              <a:t>(</a:t>
            </a:r>
            <a:r>
              <a:rPr lang="en-GB" dirty="0" err="1" smtClean="0">
                <a:ea typeface="MS PGothic" charset="0"/>
                <a:cs typeface="Calibri"/>
              </a:rPr>
              <a:t>Achquah</a:t>
            </a:r>
            <a:r>
              <a:rPr lang="en-GB" dirty="0" smtClean="0">
                <a:ea typeface="MS PGothic" charset="0"/>
                <a:cs typeface="Calibri"/>
              </a:rPr>
              <a:t> et al., 2016; Beck et al., 2006; National Careers Council, 2013)</a:t>
            </a:r>
          </a:p>
          <a:p>
            <a:pPr marL="0" indent="0">
              <a:buNone/>
            </a:pPr>
            <a:endParaRPr lang="en-GB" dirty="0" smtClean="0">
              <a:ea typeface="MS PGothic" charset="0"/>
              <a:cs typeface="Calibri"/>
            </a:endParaRPr>
          </a:p>
          <a:p>
            <a:endParaRPr lang="en-GB" dirty="0" smtClean="0">
              <a:ea typeface="MS PGothic" charset="0"/>
              <a:cs typeface="Calibri"/>
            </a:endParaRPr>
          </a:p>
          <a:p>
            <a:pPr marL="0" indent="0">
              <a:buNone/>
            </a:pPr>
            <a:endParaRPr lang="en-US" dirty="0"/>
          </a:p>
        </p:txBody>
      </p:sp>
      <p:pic>
        <p:nvPicPr>
          <p:cNvPr id="5" name="Picture 4"/>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6" name="Diagram 5"/>
          <p:cNvGraphicFramePr/>
          <p:nvPr>
            <p:extLst>
              <p:ext uri="{D42A27DB-BD31-4B8C-83A1-F6EECF244321}">
                <p14:modId xmlns:p14="http://schemas.microsoft.com/office/powerpoint/2010/main" val="1761318896"/>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256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Questions</a:t>
            </a:r>
            <a:endParaRPr lang="en-US" b="1" dirty="0"/>
          </a:p>
        </p:txBody>
      </p:sp>
      <p:sp>
        <p:nvSpPr>
          <p:cNvPr id="3" name="Content Placeholder 2"/>
          <p:cNvSpPr>
            <a:spLocks noGrp="1"/>
          </p:cNvSpPr>
          <p:nvPr>
            <p:ph idx="1"/>
          </p:nvPr>
        </p:nvSpPr>
        <p:spPr/>
        <p:txBody>
          <a:bodyPr>
            <a:normAutofit/>
          </a:bodyPr>
          <a:lstStyle/>
          <a:p>
            <a:r>
              <a:rPr lang="en-GB" dirty="0" smtClean="0"/>
              <a:t>What sorts/types </a:t>
            </a:r>
            <a:r>
              <a:rPr lang="en-GB" dirty="0"/>
              <a:t>of careers information, advice, guidance do students report?</a:t>
            </a:r>
          </a:p>
          <a:p>
            <a:r>
              <a:rPr lang="en-GB" dirty="0"/>
              <a:t>Which groups of students are reporting receipt?</a:t>
            </a:r>
          </a:p>
          <a:p>
            <a:r>
              <a:rPr lang="en-GB" dirty="0"/>
              <a:t>Are students satisfied with current provision?</a:t>
            </a:r>
          </a:p>
        </p:txBody>
      </p:sp>
      <p:pic>
        <p:nvPicPr>
          <p:cNvPr id="5" name="Picture 4"/>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6" name="Diagram 5"/>
          <p:cNvGraphicFramePr/>
          <p:nvPr>
            <p:extLst>
              <p:ext uri="{D42A27DB-BD31-4B8C-83A1-F6EECF244321}">
                <p14:modId xmlns:p14="http://schemas.microsoft.com/office/powerpoint/2010/main" val="4136734940"/>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4166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600" b="1" dirty="0" smtClean="0"/>
              <a:t>The ASPIRES Project</a:t>
            </a:r>
            <a:endParaRPr lang="en-GB" sz="3600" b="1" dirty="0"/>
          </a:p>
        </p:txBody>
      </p:sp>
      <p:sp>
        <p:nvSpPr>
          <p:cNvPr id="3" name="Content Placeholder 2"/>
          <p:cNvSpPr>
            <a:spLocks noGrp="1"/>
          </p:cNvSpPr>
          <p:nvPr>
            <p:ph idx="1"/>
          </p:nvPr>
        </p:nvSpPr>
        <p:spPr>
          <a:xfrm>
            <a:off x="251520" y="980728"/>
            <a:ext cx="8445624" cy="5616624"/>
          </a:xfrm>
        </p:spPr>
        <p:txBody>
          <a:bodyPr>
            <a:normAutofit fontScale="77500" lnSpcReduction="20000"/>
          </a:bodyPr>
          <a:lstStyle/>
          <a:p>
            <a:pPr>
              <a:buFont typeface="Arial" pitchFamily="34" charset="0"/>
              <a:buChar char="•"/>
            </a:pPr>
            <a:r>
              <a:rPr lang="en-GB" b="1" dirty="0" smtClean="0"/>
              <a:t>Phase 1 (age 10/11)</a:t>
            </a:r>
          </a:p>
          <a:p>
            <a:pPr lvl="1">
              <a:buFont typeface="Arial" pitchFamily="34" charset="0"/>
              <a:buChar char="•"/>
            </a:pPr>
            <a:r>
              <a:rPr lang="en-GB" dirty="0" smtClean="0"/>
              <a:t>Survey of 9,319 Y6 students, 279 primary schools</a:t>
            </a:r>
          </a:p>
          <a:p>
            <a:pPr lvl="1">
              <a:buFont typeface="Arial" pitchFamily="34" charset="0"/>
              <a:buChar char="•"/>
            </a:pPr>
            <a:r>
              <a:rPr lang="en-GB" dirty="0" smtClean="0"/>
              <a:t>Interviews with 92 children</a:t>
            </a:r>
            <a:r>
              <a:rPr lang="en-GB" dirty="0"/>
              <a:t> </a:t>
            </a:r>
            <a:r>
              <a:rPr lang="en-GB" dirty="0" smtClean="0"/>
              <a:t>and 78 parents</a:t>
            </a:r>
          </a:p>
          <a:p>
            <a:pPr>
              <a:buFont typeface="Arial" pitchFamily="34" charset="0"/>
              <a:buChar char="•"/>
            </a:pPr>
            <a:r>
              <a:rPr lang="en-GB" b="1" dirty="0" smtClean="0"/>
              <a:t>Phase 2 (age 12/13)</a:t>
            </a:r>
          </a:p>
          <a:p>
            <a:pPr marL="742950" lvl="2" indent="-342900">
              <a:buFont typeface="Arial" pitchFamily="34" charset="0"/>
              <a:buChar char="•"/>
            </a:pPr>
            <a:r>
              <a:rPr lang="en-GB" sz="2800" dirty="0" smtClean="0"/>
              <a:t>Survey of 5,634 Y8 students (69 secondary schools)</a:t>
            </a:r>
          </a:p>
          <a:p>
            <a:pPr marL="742950" lvl="2" indent="-342900">
              <a:buFont typeface="Arial" pitchFamily="34" charset="0"/>
              <a:buChar char="•"/>
            </a:pPr>
            <a:r>
              <a:rPr lang="en-GB" sz="2800" dirty="0"/>
              <a:t>I</a:t>
            </a:r>
            <a:r>
              <a:rPr lang="en-GB" sz="2800" dirty="0" smtClean="0"/>
              <a:t>nterviews with 85 children</a:t>
            </a:r>
          </a:p>
          <a:p>
            <a:pPr>
              <a:buFont typeface="Arial" pitchFamily="34" charset="0"/>
              <a:buChar char="•"/>
            </a:pPr>
            <a:r>
              <a:rPr lang="en-GB" b="1" dirty="0" smtClean="0"/>
              <a:t>Phase 3</a:t>
            </a:r>
            <a:r>
              <a:rPr lang="en-GB" b="1" dirty="0"/>
              <a:t> </a:t>
            </a:r>
            <a:r>
              <a:rPr lang="en-GB" b="1" dirty="0" smtClean="0"/>
              <a:t>(age 13/14)</a:t>
            </a:r>
          </a:p>
          <a:p>
            <a:pPr lvl="1">
              <a:buFont typeface="Arial" pitchFamily="34" charset="0"/>
              <a:buChar char="•"/>
            </a:pPr>
            <a:r>
              <a:rPr lang="en-GB" dirty="0" smtClean="0"/>
              <a:t>Survey of 4,600 Y9 students</a:t>
            </a:r>
          </a:p>
          <a:p>
            <a:pPr lvl="1">
              <a:buFont typeface="Arial" pitchFamily="34" charset="0"/>
              <a:buChar char="•"/>
            </a:pPr>
            <a:r>
              <a:rPr lang="en-GB" dirty="0"/>
              <a:t>I</a:t>
            </a:r>
            <a:r>
              <a:rPr lang="en-GB" dirty="0" smtClean="0"/>
              <a:t>nterviews with 83 students and 65 parents</a:t>
            </a:r>
          </a:p>
          <a:p>
            <a:pPr>
              <a:buFont typeface="Arial" pitchFamily="34" charset="0"/>
              <a:buChar char="•"/>
            </a:pPr>
            <a:r>
              <a:rPr lang="en-GB" b="1" dirty="0" smtClean="0"/>
              <a:t>Phase </a:t>
            </a:r>
            <a:r>
              <a:rPr lang="en-GB" b="1" dirty="0"/>
              <a:t>4 (age 15/16)</a:t>
            </a:r>
          </a:p>
          <a:p>
            <a:pPr lvl="1">
              <a:buFont typeface="Arial" pitchFamily="34" charset="0"/>
              <a:buChar char="•"/>
            </a:pPr>
            <a:r>
              <a:rPr lang="en-GB" dirty="0"/>
              <a:t>Survey of 13,421 Y11 students</a:t>
            </a:r>
          </a:p>
          <a:p>
            <a:pPr lvl="1">
              <a:buFont typeface="Arial" pitchFamily="34" charset="0"/>
              <a:buChar char="•"/>
            </a:pPr>
            <a:r>
              <a:rPr lang="en-GB" dirty="0"/>
              <a:t>Interviews with 70 students and 62 parents</a:t>
            </a:r>
            <a:endParaRPr lang="en-GB" b="1" dirty="0"/>
          </a:p>
          <a:p>
            <a:pPr>
              <a:buFont typeface="Arial" pitchFamily="34" charset="0"/>
              <a:buChar char="•"/>
            </a:pPr>
            <a:r>
              <a:rPr lang="en-GB" b="1" dirty="0"/>
              <a:t>Phase 5 (age </a:t>
            </a:r>
            <a:r>
              <a:rPr lang="en-GB" b="1" dirty="0" smtClean="0"/>
              <a:t>17/19</a:t>
            </a:r>
            <a:r>
              <a:rPr lang="en-GB" b="1" dirty="0"/>
              <a:t>)</a:t>
            </a:r>
          </a:p>
          <a:p>
            <a:pPr lvl="1">
              <a:buFont typeface="Arial" pitchFamily="34" charset="0"/>
              <a:buChar char="•"/>
            </a:pPr>
            <a:r>
              <a:rPr lang="en-GB" dirty="0"/>
              <a:t>Survey of Y13 students</a:t>
            </a:r>
          </a:p>
          <a:p>
            <a:pPr lvl="1">
              <a:buFont typeface="Arial" pitchFamily="34" charset="0"/>
              <a:buChar char="•"/>
            </a:pPr>
            <a:r>
              <a:rPr lang="en-GB" dirty="0"/>
              <a:t>Interviews with students and parents</a:t>
            </a:r>
          </a:p>
          <a:p>
            <a:pPr lvl="1">
              <a:buFont typeface="Arial" pitchFamily="34" charset="0"/>
              <a:buChar char="•"/>
            </a:pPr>
            <a:endParaRPr lang="en-GB" dirty="0" smtClean="0"/>
          </a:p>
          <a:p>
            <a:pPr>
              <a:buFont typeface="Arial" pitchFamily="34" charset="0"/>
              <a:buChar char="•"/>
            </a:pPr>
            <a:endParaRPr lang="en-GB" b="1" dirty="0" smtClean="0"/>
          </a:p>
          <a:p>
            <a:pPr lvl="1">
              <a:buFont typeface="Arial" pitchFamily="34" charset="0"/>
              <a:buChar char="•"/>
            </a:pPr>
            <a:endParaRPr lang="en-GB" dirty="0" smtClean="0"/>
          </a:p>
          <a:p>
            <a:endParaRPr lang="en-GB" dirty="0"/>
          </a:p>
        </p:txBody>
      </p:sp>
      <p:pic>
        <p:nvPicPr>
          <p:cNvPr id="6" name="Picture 5"/>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ext uri="{D42A27DB-BD31-4B8C-83A1-F6EECF244321}">
                <p14:modId xmlns:p14="http://schemas.microsoft.com/office/powerpoint/2010/main" val="788989312"/>
              </p:ext>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07"/>
            <a:ext cx="8229600" cy="1143000"/>
          </a:xfrm>
        </p:spPr>
        <p:txBody>
          <a:bodyPr>
            <a:normAutofit fontScale="90000"/>
          </a:bodyPr>
          <a:lstStyle/>
          <a:p>
            <a:r>
              <a:rPr lang="en-US" b="1" dirty="0" smtClean="0"/>
              <a:t>Overview of Online Student Survey</a:t>
            </a:r>
            <a:endParaRPr lang="en-US" b="1" dirty="0"/>
          </a:p>
        </p:txBody>
      </p:sp>
      <p:sp>
        <p:nvSpPr>
          <p:cNvPr id="3" name="Content Placeholder 2"/>
          <p:cNvSpPr>
            <a:spLocks noGrp="1"/>
          </p:cNvSpPr>
          <p:nvPr>
            <p:ph idx="1"/>
          </p:nvPr>
        </p:nvSpPr>
        <p:spPr>
          <a:xfrm>
            <a:off x="395536" y="1196752"/>
            <a:ext cx="8301608" cy="5328592"/>
          </a:xfrm>
        </p:spPr>
        <p:txBody>
          <a:bodyPr>
            <a:normAutofit fontScale="77500" lnSpcReduction="20000"/>
          </a:bodyPr>
          <a:lstStyle/>
          <a:p>
            <a:r>
              <a:rPr lang="en-GB" altLang="en-US" sz="4200" dirty="0" smtClean="0"/>
              <a:t>Background information</a:t>
            </a:r>
          </a:p>
          <a:p>
            <a:r>
              <a:rPr lang="en-GB" altLang="en-US" sz="4200" dirty="0" smtClean="0"/>
              <a:t>Aspirations</a:t>
            </a:r>
            <a:endParaRPr lang="en-GB" altLang="en-US" sz="4200" dirty="0"/>
          </a:p>
          <a:p>
            <a:r>
              <a:rPr lang="en-GB" altLang="en-US" sz="4200" dirty="0"/>
              <a:t>A</a:t>
            </a:r>
            <a:r>
              <a:rPr lang="en-GB" altLang="en-US" sz="4200" dirty="0" smtClean="0"/>
              <a:t>ttitudes toward school science</a:t>
            </a:r>
          </a:p>
          <a:p>
            <a:r>
              <a:rPr lang="en-GB" altLang="en-US" sz="4200" dirty="0"/>
              <a:t>I</a:t>
            </a:r>
            <a:r>
              <a:rPr lang="en-GB" altLang="en-US" sz="4200" dirty="0" smtClean="0"/>
              <a:t>mages of scientists</a:t>
            </a:r>
            <a:endParaRPr lang="en-GB" altLang="en-US" sz="4200" dirty="0"/>
          </a:p>
          <a:p>
            <a:r>
              <a:rPr lang="en-GB" altLang="en-US" sz="4200" dirty="0"/>
              <a:t>S</a:t>
            </a:r>
            <a:r>
              <a:rPr lang="en-GB" altLang="en-US" sz="4200" dirty="0" smtClean="0"/>
              <a:t>elf-concept in science</a:t>
            </a:r>
            <a:endParaRPr lang="en-GB" altLang="en-US" sz="4200" dirty="0"/>
          </a:p>
          <a:p>
            <a:r>
              <a:rPr lang="en-GB" altLang="en-US" sz="4200" dirty="0"/>
              <a:t>P</a:t>
            </a:r>
            <a:r>
              <a:rPr lang="en-GB" altLang="en-US" sz="4200" dirty="0" smtClean="0"/>
              <a:t>articipation in science-related activities</a:t>
            </a:r>
            <a:endParaRPr lang="en-GB" altLang="en-US" sz="4200" dirty="0"/>
          </a:p>
          <a:p>
            <a:r>
              <a:rPr lang="en-GB" altLang="en-US" sz="4200" dirty="0"/>
              <a:t>P</a:t>
            </a:r>
            <a:r>
              <a:rPr lang="en-GB" altLang="en-US" sz="4200" dirty="0" smtClean="0"/>
              <a:t>arental attitudes to science</a:t>
            </a:r>
            <a:endParaRPr lang="en-GB" altLang="en-US" sz="4200" dirty="0"/>
          </a:p>
          <a:p>
            <a:r>
              <a:rPr lang="en-GB" altLang="en-US" sz="4200" dirty="0"/>
              <a:t>P</a:t>
            </a:r>
            <a:r>
              <a:rPr lang="en-GB" altLang="en-US" sz="4200" dirty="0" smtClean="0"/>
              <a:t>eer attitudes</a:t>
            </a:r>
            <a:endParaRPr lang="en-GB" altLang="en-US" sz="4200" dirty="0"/>
          </a:p>
          <a:p>
            <a:r>
              <a:rPr lang="en-GB" altLang="en-US" sz="4200" dirty="0"/>
              <a:t>S</a:t>
            </a:r>
            <a:r>
              <a:rPr lang="en-GB" altLang="en-US" sz="4200" dirty="0" smtClean="0"/>
              <a:t>ubject preferences</a:t>
            </a:r>
          </a:p>
          <a:p>
            <a:r>
              <a:rPr lang="en-GB" altLang="en-US" sz="4200" dirty="0" smtClean="0">
                <a:solidFill>
                  <a:srgbClr val="C00000"/>
                </a:solidFill>
              </a:rPr>
              <a:t>Careers education and work experience</a:t>
            </a:r>
          </a:p>
          <a:p>
            <a:pPr marL="0" indent="0">
              <a:buNone/>
            </a:pPr>
            <a:endParaRPr lang="en-GB" dirty="0"/>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899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07"/>
            <a:ext cx="8229600" cy="1143000"/>
          </a:xfrm>
        </p:spPr>
        <p:txBody>
          <a:bodyPr>
            <a:normAutofit/>
          </a:bodyPr>
          <a:lstStyle/>
          <a:p>
            <a:r>
              <a:rPr lang="en-US" b="1" dirty="0" smtClean="0"/>
              <a:t>Overview of Survey Data</a:t>
            </a:r>
            <a:endParaRPr lang="en-US" b="1" dirty="0"/>
          </a:p>
        </p:txBody>
      </p:sp>
      <p:sp>
        <p:nvSpPr>
          <p:cNvPr id="3" name="Content Placeholder 2"/>
          <p:cNvSpPr>
            <a:spLocks noGrp="1"/>
          </p:cNvSpPr>
          <p:nvPr>
            <p:ph idx="1"/>
          </p:nvPr>
        </p:nvSpPr>
        <p:spPr>
          <a:xfrm>
            <a:off x="395536" y="1196752"/>
            <a:ext cx="8301608" cy="5328592"/>
          </a:xfrm>
        </p:spPr>
        <p:txBody>
          <a:bodyPr>
            <a:normAutofit/>
          </a:bodyPr>
          <a:lstStyle/>
          <a:p>
            <a:pPr marL="0" indent="0">
              <a:buNone/>
            </a:pPr>
            <a:r>
              <a:rPr lang="en-GB" dirty="0"/>
              <a:t>Have you been provided with any information from school or career services relating to the jobs you are interested in? </a:t>
            </a:r>
          </a:p>
          <a:p>
            <a:pPr marL="0" indent="0">
              <a:buNone/>
            </a:pPr>
            <a:r>
              <a:rPr lang="en-GB" dirty="0" smtClean="0"/>
              <a:t>									(yes, no, don’t know)</a:t>
            </a:r>
            <a:endParaRPr lang="en-GB" dirty="0"/>
          </a:p>
          <a:p>
            <a:pPr marL="0" indent="0">
              <a:buNone/>
            </a:pPr>
            <a:r>
              <a:rPr lang="en-GB" dirty="0" smtClean="0"/>
              <a:t>The careers information I have received at school has been helpful. </a:t>
            </a:r>
          </a:p>
          <a:p>
            <a:pPr marL="0" indent="0">
              <a:buNone/>
            </a:pPr>
            <a:r>
              <a:rPr lang="en-GB" dirty="0"/>
              <a:t>	</a:t>
            </a:r>
            <a:r>
              <a:rPr lang="en-GB" dirty="0" smtClean="0"/>
              <a:t>			  (</a:t>
            </a:r>
            <a:r>
              <a:rPr lang="en-GB" dirty="0"/>
              <a:t>s</a:t>
            </a:r>
            <a:r>
              <a:rPr lang="en-GB" dirty="0" smtClean="0"/>
              <a:t>trongly agree-strongly disagree)</a:t>
            </a:r>
          </a:p>
        </p:txBody>
      </p:sp>
      <p:pic>
        <p:nvPicPr>
          <p:cNvPr id="4" name="Picture 3"/>
          <p:cNvPicPr>
            <a:picLocks noChangeAspect="1"/>
          </p:cNvPicPr>
          <p:nvPr/>
        </p:nvPicPr>
        <p:blipFill>
          <a:blip r:embed="rId3"/>
          <a:stretch>
            <a:fillRect/>
          </a:stretch>
        </p:blipFill>
        <p:spPr>
          <a:xfrm>
            <a:off x="7153265" y="6413651"/>
            <a:ext cx="1903480" cy="391669"/>
          </a:xfrm>
          <a:prstGeom prst="rect">
            <a:avLst/>
          </a:prstGeom>
        </p:spPr>
      </p:pic>
      <p:graphicFrame>
        <p:nvGraphicFramePr>
          <p:cNvPr id="7" name="Diagram 6"/>
          <p:cNvGraphicFramePr/>
          <p:nvPr>
            <p:extLst/>
          </p:nvPr>
        </p:nvGraphicFramePr>
        <p:xfrm>
          <a:off x="-176888" y="6453861"/>
          <a:ext cx="5440972" cy="40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404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9213B"/>
      </a:dk2>
      <a:lt2>
        <a:srgbClr val="D5EDF4"/>
      </a:lt2>
      <a:accent1>
        <a:srgbClr val="2029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11047</TotalTime>
  <Words>1660</Words>
  <Application>Microsoft Office PowerPoint</Application>
  <PresentationFormat>On-screen Show (4:3)</PresentationFormat>
  <Paragraphs>355</Paragraphs>
  <Slides>39</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MS PGothic</vt:lpstr>
      <vt:lpstr>Arial</vt:lpstr>
      <vt:lpstr>Calibri</vt:lpstr>
      <vt:lpstr>Office Theme</vt:lpstr>
      <vt:lpstr>Who is getting advice?  Year 11 students’ views on careers education and work experience in English secondary schools </vt:lpstr>
      <vt:lpstr>Project Team</vt:lpstr>
      <vt:lpstr>Project Aims</vt:lpstr>
      <vt:lpstr>PowerPoint Presentation</vt:lpstr>
      <vt:lpstr>Rationale</vt:lpstr>
      <vt:lpstr>Research Questions</vt:lpstr>
      <vt:lpstr>The ASPIRES Project</vt:lpstr>
      <vt:lpstr>Overview of Online Student Survey</vt:lpstr>
      <vt:lpstr>Overview of Survey Data</vt:lpstr>
      <vt:lpstr>Overview of Interview Data</vt:lpstr>
      <vt:lpstr>Terminology</vt:lpstr>
      <vt:lpstr>What types/sorts of CIAG do students report? </vt:lpstr>
      <vt:lpstr>Who received careers information?</vt:lpstr>
      <vt:lpstr>PowerPoint Presentation</vt:lpstr>
      <vt:lpstr>PowerPoint Presentation</vt:lpstr>
      <vt:lpstr>PowerPoint Presentation</vt:lpstr>
      <vt:lpstr>PowerPoint Presentation</vt:lpstr>
      <vt:lpstr>PowerPoint Presentation</vt:lpstr>
      <vt:lpstr>PowerPoint Presentation</vt:lpstr>
      <vt:lpstr>Overview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contributing to producing these patterns</vt:lpstr>
      <vt:lpstr>‘Too Little, Too Late’</vt:lpstr>
      <vt:lpstr>The Self-Referral Nature of Provision</vt:lpstr>
      <vt:lpstr>The Self-Referral Nature of Provision</vt:lpstr>
      <vt:lpstr>Too Biased/Partisan</vt:lpstr>
      <vt:lpstr>Lack of Personalisation/Relevance</vt:lpstr>
      <vt:lpstr>Lack of Personalisation/Relevance</vt:lpstr>
      <vt:lpstr>Lack of Personalisation/Relevance</vt:lpstr>
      <vt:lpstr>Preference For Other Resources</vt:lpstr>
      <vt:lpstr>Key Messages</vt:lpstr>
      <vt:lpstr>What might be done?</vt:lpstr>
      <vt:lpstr>Keeping in touch/ further Info</vt:lpstr>
    </vt:vector>
  </TitlesOfParts>
  <Company>King's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Louise Archer</dc:creator>
  <cp:lastModifiedBy>Rachael Mckeown</cp:lastModifiedBy>
  <cp:revision>669</cp:revision>
  <cp:lastPrinted>2016-07-19T13:51:48Z</cp:lastPrinted>
  <dcterms:created xsi:type="dcterms:W3CDTF">2012-10-16T12:52:45Z</dcterms:created>
  <dcterms:modified xsi:type="dcterms:W3CDTF">2016-07-19T17:46:23Z</dcterms:modified>
</cp:coreProperties>
</file>