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3.jpg" ContentType="image/png"/>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5" r:id="rId3"/>
    <p:sldId id="276" r:id="rId4"/>
    <p:sldId id="278" r:id="rId5"/>
    <p:sldId id="279" r:id="rId6"/>
    <p:sldId id="277" r:id="rId7"/>
    <p:sldId id="281" r:id="rId8"/>
    <p:sldId id="282" r:id="rId9"/>
    <p:sldId id="283" r:id="rId10"/>
    <p:sldId id="285" r:id="rId11"/>
    <p:sldId id="286" r:id="rId12"/>
    <p:sldId id="289" r:id="rId13"/>
    <p:sldId id="288" r:id="rId14"/>
    <p:sldId id="287" r:id="rId15"/>
    <p:sldId id="290" r:id="rId16"/>
    <p:sldId id="291" r:id="rId17"/>
    <p:sldId id="292" r:id="rId18"/>
    <p:sldId id="284" r:id="rId19"/>
    <p:sldId id="29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E"/>
    <a:srgbClr val="0095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747D0-4031-4294-8F30-72F0A3A083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DC95FD-FE83-45AE-A974-C272D5FFCFC1}">
      <dgm:prSet phldrT="[Text]"/>
      <dgm:spPr/>
      <dgm:t>
        <a:bodyPr/>
        <a:lstStyle/>
        <a:p>
          <a:r>
            <a:rPr lang="en-US" dirty="0">
              <a:latin typeface="+mj-lt"/>
            </a:rPr>
            <a:t>The need for intervention</a:t>
          </a:r>
        </a:p>
      </dgm:t>
    </dgm:pt>
    <dgm:pt modelId="{50E367CF-FA9A-4256-9834-330BA5B835AE}" type="parTrans" cxnId="{3DDA2DC2-0CA8-4117-93DC-5CFA28AA3C6C}">
      <dgm:prSet/>
      <dgm:spPr/>
      <dgm:t>
        <a:bodyPr/>
        <a:lstStyle/>
        <a:p>
          <a:endParaRPr lang="en-US">
            <a:latin typeface="+mj-lt"/>
          </a:endParaRPr>
        </a:p>
      </dgm:t>
    </dgm:pt>
    <dgm:pt modelId="{7ADC0FEC-C529-42A6-9A84-D3414BF75532}" type="sibTrans" cxnId="{3DDA2DC2-0CA8-4117-93DC-5CFA28AA3C6C}">
      <dgm:prSet/>
      <dgm:spPr/>
      <dgm:t>
        <a:bodyPr/>
        <a:lstStyle/>
        <a:p>
          <a:endParaRPr lang="en-US">
            <a:latin typeface="+mj-lt"/>
          </a:endParaRPr>
        </a:p>
      </dgm:t>
    </dgm:pt>
    <dgm:pt modelId="{8EBEDEFD-7D95-4F9E-B225-68BAFE7E8687}">
      <dgm:prSet phldrT="[Text]"/>
      <dgm:spPr/>
      <dgm:t>
        <a:bodyPr/>
        <a:lstStyle/>
        <a:p>
          <a:r>
            <a:rPr lang="en-US" dirty="0">
              <a:latin typeface="+mj-lt"/>
            </a:rPr>
            <a:t>Policies and systems</a:t>
          </a:r>
        </a:p>
      </dgm:t>
    </dgm:pt>
    <dgm:pt modelId="{47B78FAE-2A37-4677-BE69-2BD7901F9C82}" type="parTrans" cxnId="{32E9E8A3-08EA-4A0A-9D23-4D62FD5B5952}">
      <dgm:prSet/>
      <dgm:spPr/>
      <dgm:t>
        <a:bodyPr/>
        <a:lstStyle/>
        <a:p>
          <a:endParaRPr lang="en-US">
            <a:latin typeface="+mj-lt"/>
          </a:endParaRPr>
        </a:p>
      </dgm:t>
    </dgm:pt>
    <dgm:pt modelId="{33F4D0AB-A3BE-4E0E-9699-F13DE2DD0149}" type="sibTrans" cxnId="{32E9E8A3-08EA-4A0A-9D23-4D62FD5B5952}">
      <dgm:prSet/>
      <dgm:spPr/>
      <dgm:t>
        <a:bodyPr/>
        <a:lstStyle/>
        <a:p>
          <a:endParaRPr lang="en-US">
            <a:latin typeface="+mj-lt"/>
          </a:endParaRPr>
        </a:p>
      </dgm:t>
    </dgm:pt>
    <dgm:pt modelId="{53CD89B6-9B9F-4F8E-969A-FA04C71809D3}">
      <dgm:prSet phldrT="[Text]"/>
      <dgm:spPr/>
      <dgm:t>
        <a:bodyPr/>
        <a:lstStyle/>
        <a:p>
          <a:r>
            <a:rPr lang="en-US" dirty="0">
              <a:latin typeface="+mj-lt"/>
            </a:rPr>
            <a:t>A framework for practice</a:t>
          </a:r>
        </a:p>
      </dgm:t>
    </dgm:pt>
    <dgm:pt modelId="{775B0D71-8956-4491-804B-277C80B3B7AF}" type="parTrans" cxnId="{177C0ACC-34A1-4490-B646-1EA8A27E61FB}">
      <dgm:prSet/>
      <dgm:spPr/>
      <dgm:t>
        <a:bodyPr/>
        <a:lstStyle/>
        <a:p>
          <a:endParaRPr lang="en-US">
            <a:latin typeface="+mj-lt"/>
          </a:endParaRPr>
        </a:p>
      </dgm:t>
    </dgm:pt>
    <dgm:pt modelId="{15D13232-CCE4-457B-BFB6-4F238E788670}" type="sibTrans" cxnId="{177C0ACC-34A1-4490-B646-1EA8A27E61FB}">
      <dgm:prSet/>
      <dgm:spPr/>
      <dgm:t>
        <a:bodyPr/>
        <a:lstStyle/>
        <a:p>
          <a:endParaRPr lang="en-US">
            <a:latin typeface="+mj-lt"/>
          </a:endParaRPr>
        </a:p>
      </dgm:t>
    </dgm:pt>
    <dgm:pt modelId="{47544F1A-C3A4-4EF3-A302-17B142573F0A}">
      <dgm:prSet phldrT="[Text]"/>
      <dgm:spPr/>
      <dgm:t>
        <a:bodyPr/>
        <a:lstStyle/>
        <a:p>
          <a:r>
            <a:rPr lang="en-US" dirty="0">
              <a:latin typeface="+mj-lt"/>
            </a:rPr>
            <a:t>Developing the evidence base</a:t>
          </a:r>
        </a:p>
      </dgm:t>
    </dgm:pt>
    <dgm:pt modelId="{CB315533-7835-49C7-8ABB-DC03B0F02797}" type="parTrans" cxnId="{5BCA2B15-09D1-4F15-BEA9-CB953EA72C76}">
      <dgm:prSet/>
      <dgm:spPr/>
      <dgm:t>
        <a:bodyPr/>
        <a:lstStyle/>
        <a:p>
          <a:endParaRPr lang="en-US">
            <a:latin typeface="+mj-lt"/>
          </a:endParaRPr>
        </a:p>
      </dgm:t>
    </dgm:pt>
    <dgm:pt modelId="{6F991A2C-410C-4B1A-8950-9A1AD52E72B7}" type="sibTrans" cxnId="{5BCA2B15-09D1-4F15-BEA9-CB953EA72C76}">
      <dgm:prSet/>
      <dgm:spPr/>
      <dgm:t>
        <a:bodyPr/>
        <a:lstStyle/>
        <a:p>
          <a:endParaRPr lang="en-US">
            <a:latin typeface="+mj-lt"/>
          </a:endParaRPr>
        </a:p>
      </dgm:t>
    </dgm:pt>
    <dgm:pt modelId="{900D529C-AD6A-4B33-A5C4-14F82084CA75}" type="pres">
      <dgm:prSet presAssocID="{0A0747D0-4031-4294-8F30-72F0A3A083F7}" presName="linear" presStyleCnt="0">
        <dgm:presLayoutVars>
          <dgm:dir/>
          <dgm:animLvl val="lvl"/>
          <dgm:resizeHandles val="exact"/>
        </dgm:presLayoutVars>
      </dgm:prSet>
      <dgm:spPr/>
    </dgm:pt>
    <dgm:pt modelId="{C54047A0-B9FB-4202-A563-BCB13E862A68}" type="pres">
      <dgm:prSet presAssocID="{FDDC95FD-FE83-45AE-A974-C272D5FFCFC1}" presName="parentLin" presStyleCnt="0"/>
      <dgm:spPr/>
    </dgm:pt>
    <dgm:pt modelId="{1B7A08EA-F4C0-4DD6-8BFB-5FEE6217DD36}" type="pres">
      <dgm:prSet presAssocID="{FDDC95FD-FE83-45AE-A974-C272D5FFCFC1}" presName="parentLeftMargin" presStyleLbl="node1" presStyleIdx="0" presStyleCnt="4"/>
      <dgm:spPr/>
    </dgm:pt>
    <dgm:pt modelId="{C7B7D468-CBE1-4EB9-A370-3A5F00323DB9}" type="pres">
      <dgm:prSet presAssocID="{FDDC95FD-FE83-45AE-A974-C272D5FFCFC1}" presName="parentText" presStyleLbl="node1" presStyleIdx="0" presStyleCnt="4">
        <dgm:presLayoutVars>
          <dgm:chMax val="0"/>
          <dgm:bulletEnabled val="1"/>
        </dgm:presLayoutVars>
      </dgm:prSet>
      <dgm:spPr/>
    </dgm:pt>
    <dgm:pt modelId="{46ADCB86-7DA5-4341-A3F5-7210960964F4}" type="pres">
      <dgm:prSet presAssocID="{FDDC95FD-FE83-45AE-A974-C272D5FFCFC1}" presName="negativeSpace" presStyleCnt="0"/>
      <dgm:spPr/>
    </dgm:pt>
    <dgm:pt modelId="{B678A233-6A0F-4BEA-BF49-50A2B96CABB3}" type="pres">
      <dgm:prSet presAssocID="{FDDC95FD-FE83-45AE-A974-C272D5FFCFC1}" presName="childText" presStyleLbl="conFgAcc1" presStyleIdx="0" presStyleCnt="4">
        <dgm:presLayoutVars>
          <dgm:bulletEnabled val="1"/>
        </dgm:presLayoutVars>
      </dgm:prSet>
      <dgm:spPr/>
    </dgm:pt>
    <dgm:pt modelId="{692240FB-A4AF-4EA2-9C2A-052B4A9DF314}" type="pres">
      <dgm:prSet presAssocID="{7ADC0FEC-C529-42A6-9A84-D3414BF75532}" presName="spaceBetweenRectangles" presStyleCnt="0"/>
      <dgm:spPr/>
    </dgm:pt>
    <dgm:pt modelId="{27F1859A-3B8C-424A-ADC4-392DF746582C}" type="pres">
      <dgm:prSet presAssocID="{8EBEDEFD-7D95-4F9E-B225-68BAFE7E8687}" presName="parentLin" presStyleCnt="0"/>
      <dgm:spPr/>
    </dgm:pt>
    <dgm:pt modelId="{377289E0-4029-494D-ADA1-9B8C4AF30DA3}" type="pres">
      <dgm:prSet presAssocID="{8EBEDEFD-7D95-4F9E-B225-68BAFE7E8687}" presName="parentLeftMargin" presStyleLbl="node1" presStyleIdx="0" presStyleCnt="4"/>
      <dgm:spPr/>
    </dgm:pt>
    <dgm:pt modelId="{2AB12D8C-B09C-4BA5-824B-42CF1C095AC0}" type="pres">
      <dgm:prSet presAssocID="{8EBEDEFD-7D95-4F9E-B225-68BAFE7E8687}" presName="parentText" presStyleLbl="node1" presStyleIdx="1" presStyleCnt="4">
        <dgm:presLayoutVars>
          <dgm:chMax val="0"/>
          <dgm:bulletEnabled val="1"/>
        </dgm:presLayoutVars>
      </dgm:prSet>
      <dgm:spPr/>
    </dgm:pt>
    <dgm:pt modelId="{88C36AFB-7A33-4505-A429-509D6692691F}" type="pres">
      <dgm:prSet presAssocID="{8EBEDEFD-7D95-4F9E-B225-68BAFE7E8687}" presName="negativeSpace" presStyleCnt="0"/>
      <dgm:spPr/>
    </dgm:pt>
    <dgm:pt modelId="{594DE274-5D34-4FF4-9C7E-91B2BCED8C32}" type="pres">
      <dgm:prSet presAssocID="{8EBEDEFD-7D95-4F9E-B225-68BAFE7E8687}" presName="childText" presStyleLbl="conFgAcc1" presStyleIdx="1" presStyleCnt="4">
        <dgm:presLayoutVars>
          <dgm:bulletEnabled val="1"/>
        </dgm:presLayoutVars>
      </dgm:prSet>
      <dgm:spPr/>
    </dgm:pt>
    <dgm:pt modelId="{BC54DEB6-0989-4E71-954B-D3325C8698A6}" type="pres">
      <dgm:prSet presAssocID="{33F4D0AB-A3BE-4E0E-9699-F13DE2DD0149}" presName="spaceBetweenRectangles" presStyleCnt="0"/>
      <dgm:spPr/>
    </dgm:pt>
    <dgm:pt modelId="{51E5B60C-1061-43F4-B011-D11BC7D48B2E}" type="pres">
      <dgm:prSet presAssocID="{53CD89B6-9B9F-4F8E-969A-FA04C71809D3}" presName="parentLin" presStyleCnt="0"/>
      <dgm:spPr/>
    </dgm:pt>
    <dgm:pt modelId="{08FFF4FF-77BC-458A-8257-F447BA09CD13}" type="pres">
      <dgm:prSet presAssocID="{53CD89B6-9B9F-4F8E-969A-FA04C71809D3}" presName="parentLeftMargin" presStyleLbl="node1" presStyleIdx="1" presStyleCnt="4"/>
      <dgm:spPr/>
    </dgm:pt>
    <dgm:pt modelId="{E4B828D2-6032-464B-A34A-3C1B111F9F6C}" type="pres">
      <dgm:prSet presAssocID="{53CD89B6-9B9F-4F8E-969A-FA04C71809D3}" presName="parentText" presStyleLbl="node1" presStyleIdx="2" presStyleCnt="4">
        <dgm:presLayoutVars>
          <dgm:chMax val="0"/>
          <dgm:bulletEnabled val="1"/>
        </dgm:presLayoutVars>
      </dgm:prSet>
      <dgm:spPr/>
    </dgm:pt>
    <dgm:pt modelId="{0F40D77B-09BE-4F73-89ED-DA19E3EE3CCE}" type="pres">
      <dgm:prSet presAssocID="{53CD89B6-9B9F-4F8E-969A-FA04C71809D3}" presName="negativeSpace" presStyleCnt="0"/>
      <dgm:spPr/>
    </dgm:pt>
    <dgm:pt modelId="{2F628C51-8CC5-4922-9F75-B75C4350EFEF}" type="pres">
      <dgm:prSet presAssocID="{53CD89B6-9B9F-4F8E-969A-FA04C71809D3}" presName="childText" presStyleLbl="conFgAcc1" presStyleIdx="2" presStyleCnt="4">
        <dgm:presLayoutVars>
          <dgm:bulletEnabled val="1"/>
        </dgm:presLayoutVars>
      </dgm:prSet>
      <dgm:spPr/>
    </dgm:pt>
    <dgm:pt modelId="{7BD799FC-DDA8-4643-8DF7-14BC4199D043}" type="pres">
      <dgm:prSet presAssocID="{15D13232-CCE4-457B-BFB6-4F238E788670}" presName="spaceBetweenRectangles" presStyleCnt="0"/>
      <dgm:spPr/>
    </dgm:pt>
    <dgm:pt modelId="{0FF129C0-A928-4C1C-BEA2-1F8067A0E5FD}" type="pres">
      <dgm:prSet presAssocID="{47544F1A-C3A4-4EF3-A302-17B142573F0A}" presName="parentLin" presStyleCnt="0"/>
      <dgm:spPr/>
    </dgm:pt>
    <dgm:pt modelId="{27B1BE15-8170-4253-BBA9-64309DB47FA2}" type="pres">
      <dgm:prSet presAssocID="{47544F1A-C3A4-4EF3-A302-17B142573F0A}" presName="parentLeftMargin" presStyleLbl="node1" presStyleIdx="2" presStyleCnt="4"/>
      <dgm:spPr/>
    </dgm:pt>
    <dgm:pt modelId="{72BDC4FA-2F6F-46DB-B0A6-8B73B37ADE62}" type="pres">
      <dgm:prSet presAssocID="{47544F1A-C3A4-4EF3-A302-17B142573F0A}" presName="parentText" presStyleLbl="node1" presStyleIdx="3" presStyleCnt="4">
        <dgm:presLayoutVars>
          <dgm:chMax val="0"/>
          <dgm:bulletEnabled val="1"/>
        </dgm:presLayoutVars>
      </dgm:prSet>
      <dgm:spPr/>
    </dgm:pt>
    <dgm:pt modelId="{79EBCA60-2C7F-4496-A365-5CF233458D65}" type="pres">
      <dgm:prSet presAssocID="{47544F1A-C3A4-4EF3-A302-17B142573F0A}" presName="negativeSpace" presStyleCnt="0"/>
      <dgm:spPr/>
    </dgm:pt>
    <dgm:pt modelId="{9BB6662B-D8CC-47BD-A628-81E3AB120EAB}" type="pres">
      <dgm:prSet presAssocID="{47544F1A-C3A4-4EF3-A302-17B142573F0A}" presName="childText" presStyleLbl="conFgAcc1" presStyleIdx="3" presStyleCnt="4">
        <dgm:presLayoutVars>
          <dgm:bulletEnabled val="1"/>
        </dgm:presLayoutVars>
      </dgm:prSet>
      <dgm:spPr/>
    </dgm:pt>
  </dgm:ptLst>
  <dgm:cxnLst>
    <dgm:cxn modelId="{640A1D83-F95E-4834-9990-EBB42B373B67}" type="presOf" srcId="{53CD89B6-9B9F-4F8E-969A-FA04C71809D3}" destId="{E4B828D2-6032-464B-A34A-3C1B111F9F6C}" srcOrd="1" destOrd="0" presId="urn:microsoft.com/office/officeart/2005/8/layout/list1"/>
    <dgm:cxn modelId="{D7ED1ADF-14B4-45AD-A9CE-28499CE3DF96}" type="presOf" srcId="{FDDC95FD-FE83-45AE-A974-C272D5FFCFC1}" destId="{1B7A08EA-F4C0-4DD6-8BFB-5FEE6217DD36}" srcOrd="0" destOrd="0" presId="urn:microsoft.com/office/officeart/2005/8/layout/list1"/>
    <dgm:cxn modelId="{B416A434-64F7-499A-80D2-F3E86DFBDDC9}" type="presOf" srcId="{FDDC95FD-FE83-45AE-A974-C272D5FFCFC1}" destId="{C7B7D468-CBE1-4EB9-A370-3A5F00323DB9}" srcOrd="1" destOrd="0" presId="urn:microsoft.com/office/officeart/2005/8/layout/list1"/>
    <dgm:cxn modelId="{924E78F7-1B3A-4166-9D70-355B26820254}" type="presOf" srcId="{8EBEDEFD-7D95-4F9E-B225-68BAFE7E8687}" destId="{2AB12D8C-B09C-4BA5-824B-42CF1C095AC0}" srcOrd="1" destOrd="0" presId="urn:microsoft.com/office/officeart/2005/8/layout/list1"/>
    <dgm:cxn modelId="{5BCA2B15-09D1-4F15-BEA9-CB953EA72C76}" srcId="{0A0747D0-4031-4294-8F30-72F0A3A083F7}" destId="{47544F1A-C3A4-4EF3-A302-17B142573F0A}" srcOrd="3" destOrd="0" parTransId="{CB315533-7835-49C7-8ABB-DC03B0F02797}" sibTransId="{6F991A2C-410C-4B1A-8950-9A1AD52E72B7}"/>
    <dgm:cxn modelId="{3DDA2DC2-0CA8-4117-93DC-5CFA28AA3C6C}" srcId="{0A0747D0-4031-4294-8F30-72F0A3A083F7}" destId="{FDDC95FD-FE83-45AE-A974-C272D5FFCFC1}" srcOrd="0" destOrd="0" parTransId="{50E367CF-FA9A-4256-9834-330BA5B835AE}" sibTransId="{7ADC0FEC-C529-42A6-9A84-D3414BF75532}"/>
    <dgm:cxn modelId="{32E9E8A3-08EA-4A0A-9D23-4D62FD5B5952}" srcId="{0A0747D0-4031-4294-8F30-72F0A3A083F7}" destId="{8EBEDEFD-7D95-4F9E-B225-68BAFE7E8687}" srcOrd="1" destOrd="0" parTransId="{47B78FAE-2A37-4677-BE69-2BD7901F9C82}" sibTransId="{33F4D0AB-A3BE-4E0E-9699-F13DE2DD0149}"/>
    <dgm:cxn modelId="{28DE8510-8D7A-41BA-8BD0-16C67D1C951A}" type="presOf" srcId="{47544F1A-C3A4-4EF3-A302-17B142573F0A}" destId="{27B1BE15-8170-4253-BBA9-64309DB47FA2}" srcOrd="0" destOrd="0" presId="urn:microsoft.com/office/officeart/2005/8/layout/list1"/>
    <dgm:cxn modelId="{BB12F14B-E006-43AF-87F4-3457508E3860}" type="presOf" srcId="{47544F1A-C3A4-4EF3-A302-17B142573F0A}" destId="{72BDC4FA-2F6F-46DB-B0A6-8B73B37ADE62}" srcOrd="1" destOrd="0" presId="urn:microsoft.com/office/officeart/2005/8/layout/list1"/>
    <dgm:cxn modelId="{4A52EDC9-AB21-4BBA-A9C0-9B4B8C49FFB9}" type="presOf" srcId="{8EBEDEFD-7D95-4F9E-B225-68BAFE7E8687}" destId="{377289E0-4029-494D-ADA1-9B8C4AF30DA3}" srcOrd="0" destOrd="0" presId="urn:microsoft.com/office/officeart/2005/8/layout/list1"/>
    <dgm:cxn modelId="{177C0ACC-34A1-4490-B646-1EA8A27E61FB}" srcId="{0A0747D0-4031-4294-8F30-72F0A3A083F7}" destId="{53CD89B6-9B9F-4F8E-969A-FA04C71809D3}" srcOrd="2" destOrd="0" parTransId="{775B0D71-8956-4491-804B-277C80B3B7AF}" sibTransId="{15D13232-CCE4-457B-BFB6-4F238E788670}"/>
    <dgm:cxn modelId="{66379395-BE36-4B91-8A53-3D163F43C416}" type="presOf" srcId="{0A0747D0-4031-4294-8F30-72F0A3A083F7}" destId="{900D529C-AD6A-4B33-A5C4-14F82084CA75}" srcOrd="0" destOrd="0" presId="urn:microsoft.com/office/officeart/2005/8/layout/list1"/>
    <dgm:cxn modelId="{1FE76374-F56D-4B31-9F60-B750139FCD73}" type="presOf" srcId="{53CD89B6-9B9F-4F8E-969A-FA04C71809D3}" destId="{08FFF4FF-77BC-458A-8257-F447BA09CD13}" srcOrd="0" destOrd="0" presId="urn:microsoft.com/office/officeart/2005/8/layout/list1"/>
    <dgm:cxn modelId="{947925FA-AAB6-44E1-BED4-5AE76EA6BE96}" type="presParOf" srcId="{900D529C-AD6A-4B33-A5C4-14F82084CA75}" destId="{C54047A0-B9FB-4202-A563-BCB13E862A68}" srcOrd="0" destOrd="0" presId="urn:microsoft.com/office/officeart/2005/8/layout/list1"/>
    <dgm:cxn modelId="{E87EB942-65AA-4673-BBBD-7D7CF8217432}" type="presParOf" srcId="{C54047A0-B9FB-4202-A563-BCB13E862A68}" destId="{1B7A08EA-F4C0-4DD6-8BFB-5FEE6217DD36}" srcOrd="0" destOrd="0" presId="urn:microsoft.com/office/officeart/2005/8/layout/list1"/>
    <dgm:cxn modelId="{229B247F-F9D0-4D3E-B8F3-ADAB92C3C7FD}" type="presParOf" srcId="{C54047A0-B9FB-4202-A563-BCB13E862A68}" destId="{C7B7D468-CBE1-4EB9-A370-3A5F00323DB9}" srcOrd="1" destOrd="0" presId="urn:microsoft.com/office/officeart/2005/8/layout/list1"/>
    <dgm:cxn modelId="{9B2B93BE-481F-487F-8E01-FBEC229B1C52}" type="presParOf" srcId="{900D529C-AD6A-4B33-A5C4-14F82084CA75}" destId="{46ADCB86-7DA5-4341-A3F5-7210960964F4}" srcOrd="1" destOrd="0" presId="urn:microsoft.com/office/officeart/2005/8/layout/list1"/>
    <dgm:cxn modelId="{167BEA80-D363-48CB-A8F8-2D494B43AA3E}" type="presParOf" srcId="{900D529C-AD6A-4B33-A5C4-14F82084CA75}" destId="{B678A233-6A0F-4BEA-BF49-50A2B96CABB3}" srcOrd="2" destOrd="0" presId="urn:microsoft.com/office/officeart/2005/8/layout/list1"/>
    <dgm:cxn modelId="{AD772676-060F-4D82-9011-97645C05CDC9}" type="presParOf" srcId="{900D529C-AD6A-4B33-A5C4-14F82084CA75}" destId="{692240FB-A4AF-4EA2-9C2A-052B4A9DF314}" srcOrd="3" destOrd="0" presId="urn:microsoft.com/office/officeart/2005/8/layout/list1"/>
    <dgm:cxn modelId="{59807628-63DA-4039-ABDD-0BD4D8A7179A}" type="presParOf" srcId="{900D529C-AD6A-4B33-A5C4-14F82084CA75}" destId="{27F1859A-3B8C-424A-ADC4-392DF746582C}" srcOrd="4" destOrd="0" presId="urn:microsoft.com/office/officeart/2005/8/layout/list1"/>
    <dgm:cxn modelId="{81D466E4-D024-4418-B9A9-ABC2BE0965CF}" type="presParOf" srcId="{27F1859A-3B8C-424A-ADC4-392DF746582C}" destId="{377289E0-4029-494D-ADA1-9B8C4AF30DA3}" srcOrd="0" destOrd="0" presId="urn:microsoft.com/office/officeart/2005/8/layout/list1"/>
    <dgm:cxn modelId="{32558A5F-49BD-47B6-9476-1F2FB1F5AA86}" type="presParOf" srcId="{27F1859A-3B8C-424A-ADC4-392DF746582C}" destId="{2AB12D8C-B09C-4BA5-824B-42CF1C095AC0}" srcOrd="1" destOrd="0" presId="urn:microsoft.com/office/officeart/2005/8/layout/list1"/>
    <dgm:cxn modelId="{2B704DBB-EF96-4EB6-BFAD-F296B1CC4716}" type="presParOf" srcId="{900D529C-AD6A-4B33-A5C4-14F82084CA75}" destId="{88C36AFB-7A33-4505-A429-509D6692691F}" srcOrd="5" destOrd="0" presId="urn:microsoft.com/office/officeart/2005/8/layout/list1"/>
    <dgm:cxn modelId="{3CC876FB-3AAA-4B1E-ACDD-2F8D3011E412}" type="presParOf" srcId="{900D529C-AD6A-4B33-A5C4-14F82084CA75}" destId="{594DE274-5D34-4FF4-9C7E-91B2BCED8C32}" srcOrd="6" destOrd="0" presId="urn:microsoft.com/office/officeart/2005/8/layout/list1"/>
    <dgm:cxn modelId="{C921866E-94F6-4B1C-8807-8A951C832EA8}" type="presParOf" srcId="{900D529C-AD6A-4B33-A5C4-14F82084CA75}" destId="{BC54DEB6-0989-4E71-954B-D3325C8698A6}" srcOrd="7" destOrd="0" presId="urn:microsoft.com/office/officeart/2005/8/layout/list1"/>
    <dgm:cxn modelId="{61FBB4A6-4E20-4815-972F-2B489A820068}" type="presParOf" srcId="{900D529C-AD6A-4B33-A5C4-14F82084CA75}" destId="{51E5B60C-1061-43F4-B011-D11BC7D48B2E}" srcOrd="8" destOrd="0" presId="urn:microsoft.com/office/officeart/2005/8/layout/list1"/>
    <dgm:cxn modelId="{BA188267-4686-4441-8CE0-3065EABA5DE1}" type="presParOf" srcId="{51E5B60C-1061-43F4-B011-D11BC7D48B2E}" destId="{08FFF4FF-77BC-458A-8257-F447BA09CD13}" srcOrd="0" destOrd="0" presId="urn:microsoft.com/office/officeart/2005/8/layout/list1"/>
    <dgm:cxn modelId="{C87C1744-2048-4024-8350-086EFD837BD3}" type="presParOf" srcId="{51E5B60C-1061-43F4-B011-D11BC7D48B2E}" destId="{E4B828D2-6032-464B-A34A-3C1B111F9F6C}" srcOrd="1" destOrd="0" presId="urn:microsoft.com/office/officeart/2005/8/layout/list1"/>
    <dgm:cxn modelId="{5827CC24-4708-408E-8B2B-C684BE5D9F35}" type="presParOf" srcId="{900D529C-AD6A-4B33-A5C4-14F82084CA75}" destId="{0F40D77B-09BE-4F73-89ED-DA19E3EE3CCE}" srcOrd="9" destOrd="0" presId="urn:microsoft.com/office/officeart/2005/8/layout/list1"/>
    <dgm:cxn modelId="{C73D05A5-E923-49CA-9262-861A2BACFAE8}" type="presParOf" srcId="{900D529C-AD6A-4B33-A5C4-14F82084CA75}" destId="{2F628C51-8CC5-4922-9F75-B75C4350EFEF}" srcOrd="10" destOrd="0" presId="urn:microsoft.com/office/officeart/2005/8/layout/list1"/>
    <dgm:cxn modelId="{3268302D-64A6-4F36-A531-ADAA0114ADD1}" type="presParOf" srcId="{900D529C-AD6A-4B33-A5C4-14F82084CA75}" destId="{7BD799FC-DDA8-4643-8DF7-14BC4199D043}" srcOrd="11" destOrd="0" presId="urn:microsoft.com/office/officeart/2005/8/layout/list1"/>
    <dgm:cxn modelId="{0B2432FF-6A59-4EBB-9ADA-AD01A488C802}" type="presParOf" srcId="{900D529C-AD6A-4B33-A5C4-14F82084CA75}" destId="{0FF129C0-A928-4C1C-BEA2-1F8067A0E5FD}" srcOrd="12" destOrd="0" presId="urn:microsoft.com/office/officeart/2005/8/layout/list1"/>
    <dgm:cxn modelId="{8249DE53-2786-43A1-9D22-5C1F6348CCE4}" type="presParOf" srcId="{0FF129C0-A928-4C1C-BEA2-1F8067A0E5FD}" destId="{27B1BE15-8170-4253-BBA9-64309DB47FA2}" srcOrd="0" destOrd="0" presId="urn:microsoft.com/office/officeart/2005/8/layout/list1"/>
    <dgm:cxn modelId="{39589BFE-508C-4CD2-AFB9-03A27D998465}" type="presParOf" srcId="{0FF129C0-A928-4C1C-BEA2-1F8067A0E5FD}" destId="{72BDC4FA-2F6F-46DB-B0A6-8B73B37ADE62}" srcOrd="1" destOrd="0" presId="urn:microsoft.com/office/officeart/2005/8/layout/list1"/>
    <dgm:cxn modelId="{EA4AECF4-066C-48A2-B725-0273AF6BADF4}" type="presParOf" srcId="{900D529C-AD6A-4B33-A5C4-14F82084CA75}" destId="{79EBCA60-2C7F-4496-A365-5CF233458D65}" srcOrd="13" destOrd="0" presId="urn:microsoft.com/office/officeart/2005/8/layout/list1"/>
    <dgm:cxn modelId="{7982EABD-F052-46D7-A76C-47518FF2A2E3}" type="presParOf" srcId="{900D529C-AD6A-4B33-A5C4-14F82084CA75}" destId="{9BB6662B-D8CC-47BD-A628-81E3AB120E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747D0-4031-4294-8F30-72F0A3A083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DC95FD-FE83-45AE-A974-C272D5FFCFC1}">
      <dgm:prSet phldrT="[Text]"/>
      <dgm:spPr>
        <a:solidFill>
          <a:schemeClr val="accent2"/>
        </a:solidFill>
      </dgm:spPr>
      <dgm:t>
        <a:bodyPr/>
        <a:lstStyle/>
        <a:p>
          <a:r>
            <a:rPr lang="en-US" dirty="0">
              <a:latin typeface="+mj-lt"/>
            </a:rPr>
            <a:t>The need for intervention</a:t>
          </a:r>
        </a:p>
      </dgm:t>
    </dgm:pt>
    <dgm:pt modelId="{50E367CF-FA9A-4256-9834-330BA5B835AE}" type="parTrans" cxnId="{3DDA2DC2-0CA8-4117-93DC-5CFA28AA3C6C}">
      <dgm:prSet/>
      <dgm:spPr/>
      <dgm:t>
        <a:bodyPr/>
        <a:lstStyle/>
        <a:p>
          <a:endParaRPr lang="en-US">
            <a:latin typeface="+mj-lt"/>
          </a:endParaRPr>
        </a:p>
      </dgm:t>
    </dgm:pt>
    <dgm:pt modelId="{7ADC0FEC-C529-42A6-9A84-D3414BF75532}" type="sibTrans" cxnId="{3DDA2DC2-0CA8-4117-93DC-5CFA28AA3C6C}">
      <dgm:prSet/>
      <dgm:spPr/>
      <dgm:t>
        <a:bodyPr/>
        <a:lstStyle/>
        <a:p>
          <a:endParaRPr lang="en-US">
            <a:latin typeface="+mj-lt"/>
          </a:endParaRPr>
        </a:p>
      </dgm:t>
    </dgm:pt>
    <dgm:pt modelId="{8EBEDEFD-7D95-4F9E-B225-68BAFE7E8687}">
      <dgm:prSet phldrT="[Text]"/>
      <dgm:spPr/>
      <dgm:t>
        <a:bodyPr/>
        <a:lstStyle/>
        <a:p>
          <a:r>
            <a:rPr lang="en-US" dirty="0">
              <a:latin typeface="+mj-lt"/>
            </a:rPr>
            <a:t>Policies and systems</a:t>
          </a:r>
        </a:p>
      </dgm:t>
    </dgm:pt>
    <dgm:pt modelId="{47B78FAE-2A37-4677-BE69-2BD7901F9C82}" type="parTrans" cxnId="{32E9E8A3-08EA-4A0A-9D23-4D62FD5B5952}">
      <dgm:prSet/>
      <dgm:spPr/>
      <dgm:t>
        <a:bodyPr/>
        <a:lstStyle/>
        <a:p>
          <a:endParaRPr lang="en-US">
            <a:latin typeface="+mj-lt"/>
          </a:endParaRPr>
        </a:p>
      </dgm:t>
    </dgm:pt>
    <dgm:pt modelId="{33F4D0AB-A3BE-4E0E-9699-F13DE2DD0149}" type="sibTrans" cxnId="{32E9E8A3-08EA-4A0A-9D23-4D62FD5B5952}">
      <dgm:prSet/>
      <dgm:spPr/>
      <dgm:t>
        <a:bodyPr/>
        <a:lstStyle/>
        <a:p>
          <a:endParaRPr lang="en-US">
            <a:latin typeface="+mj-lt"/>
          </a:endParaRPr>
        </a:p>
      </dgm:t>
    </dgm:pt>
    <dgm:pt modelId="{53CD89B6-9B9F-4F8E-969A-FA04C71809D3}">
      <dgm:prSet phldrT="[Text]"/>
      <dgm:spPr/>
      <dgm:t>
        <a:bodyPr/>
        <a:lstStyle/>
        <a:p>
          <a:r>
            <a:rPr lang="en-US" dirty="0">
              <a:latin typeface="+mj-lt"/>
            </a:rPr>
            <a:t>A framework for practice</a:t>
          </a:r>
        </a:p>
      </dgm:t>
    </dgm:pt>
    <dgm:pt modelId="{775B0D71-8956-4491-804B-277C80B3B7AF}" type="parTrans" cxnId="{177C0ACC-34A1-4490-B646-1EA8A27E61FB}">
      <dgm:prSet/>
      <dgm:spPr/>
      <dgm:t>
        <a:bodyPr/>
        <a:lstStyle/>
        <a:p>
          <a:endParaRPr lang="en-US">
            <a:latin typeface="+mj-lt"/>
          </a:endParaRPr>
        </a:p>
      </dgm:t>
    </dgm:pt>
    <dgm:pt modelId="{15D13232-CCE4-457B-BFB6-4F238E788670}" type="sibTrans" cxnId="{177C0ACC-34A1-4490-B646-1EA8A27E61FB}">
      <dgm:prSet/>
      <dgm:spPr/>
      <dgm:t>
        <a:bodyPr/>
        <a:lstStyle/>
        <a:p>
          <a:endParaRPr lang="en-US">
            <a:latin typeface="+mj-lt"/>
          </a:endParaRPr>
        </a:p>
      </dgm:t>
    </dgm:pt>
    <dgm:pt modelId="{47544F1A-C3A4-4EF3-A302-17B142573F0A}">
      <dgm:prSet phldrT="[Text]"/>
      <dgm:spPr/>
      <dgm:t>
        <a:bodyPr/>
        <a:lstStyle/>
        <a:p>
          <a:r>
            <a:rPr lang="en-US" dirty="0">
              <a:latin typeface="+mj-lt"/>
            </a:rPr>
            <a:t>Developing the evidence base</a:t>
          </a:r>
        </a:p>
      </dgm:t>
    </dgm:pt>
    <dgm:pt modelId="{CB315533-7835-49C7-8ABB-DC03B0F02797}" type="parTrans" cxnId="{5BCA2B15-09D1-4F15-BEA9-CB953EA72C76}">
      <dgm:prSet/>
      <dgm:spPr/>
      <dgm:t>
        <a:bodyPr/>
        <a:lstStyle/>
        <a:p>
          <a:endParaRPr lang="en-US">
            <a:latin typeface="+mj-lt"/>
          </a:endParaRPr>
        </a:p>
      </dgm:t>
    </dgm:pt>
    <dgm:pt modelId="{6F991A2C-410C-4B1A-8950-9A1AD52E72B7}" type="sibTrans" cxnId="{5BCA2B15-09D1-4F15-BEA9-CB953EA72C76}">
      <dgm:prSet/>
      <dgm:spPr/>
      <dgm:t>
        <a:bodyPr/>
        <a:lstStyle/>
        <a:p>
          <a:endParaRPr lang="en-US">
            <a:latin typeface="+mj-lt"/>
          </a:endParaRPr>
        </a:p>
      </dgm:t>
    </dgm:pt>
    <dgm:pt modelId="{900D529C-AD6A-4B33-A5C4-14F82084CA75}" type="pres">
      <dgm:prSet presAssocID="{0A0747D0-4031-4294-8F30-72F0A3A083F7}" presName="linear" presStyleCnt="0">
        <dgm:presLayoutVars>
          <dgm:dir/>
          <dgm:animLvl val="lvl"/>
          <dgm:resizeHandles val="exact"/>
        </dgm:presLayoutVars>
      </dgm:prSet>
      <dgm:spPr/>
    </dgm:pt>
    <dgm:pt modelId="{C54047A0-B9FB-4202-A563-BCB13E862A68}" type="pres">
      <dgm:prSet presAssocID="{FDDC95FD-FE83-45AE-A974-C272D5FFCFC1}" presName="parentLin" presStyleCnt="0"/>
      <dgm:spPr/>
    </dgm:pt>
    <dgm:pt modelId="{1B7A08EA-F4C0-4DD6-8BFB-5FEE6217DD36}" type="pres">
      <dgm:prSet presAssocID="{FDDC95FD-FE83-45AE-A974-C272D5FFCFC1}" presName="parentLeftMargin" presStyleLbl="node1" presStyleIdx="0" presStyleCnt="4"/>
      <dgm:spPr/>
    </dgm:pt>
    <dgm:pt modelId="{C7B7D468-CBE1-4EB9-A370-3A5F00323DB9}" type="pres">
      <dgm:prSet presAssocID="{FDDC95FD-FE83-45AE-A974-C272D5FFCFC1}" presName="parentText" presStyleLbl="node1" presStyleIdx="0" presStyleCnt="4">
        <dgm:presLayoutVars>
          <dgm:chMax val="0"/>
          <dgm:bulletEnabled val="1"/>
        </dgm:presLayoutVars>
      </dgm:prSet>
      <dgm:spPr/>
    </dgm:pt>
    <dgm:pt modelId="{46ADCB86-7DA5-4341-A3F5-7210960964F4}" type="pres">
      <dgm:prSet presAssocID="{FDDC95FD-FE83-45AE-A974-C272D5FFCFC1}" presName="negativeSpace" presStyleCnt="0"/>
      <dgm:spPr/>
    </dgm:pt>
    <dgm:pt modelId="{B678A233-6A0F-4BEA-BF49-50A2B96CABB3}" type="pres">
      <dgm:prSet presAssocID="{FDDC95FD-FE83-45AE-A974-C272D5FFCFC1}" presName="childText" presStyleLbl="conFgAcc1" presStyleIdx="0" presStyleCnt="4">
        <dgm:presLayoutVars>
          <dgm:bulletEnabled val="1"/>
        </dgm:presLayoutVars>
      </dgm:prSet>
      <dgm:spPr/>
    </dgm:pt>
    <dgm:pt modelId="{692240FB-A4AF-4EA2-9C2A-052B4A9DF314}" type="pres">
      <dgm:prSet presAssocID="{7ADC0FEC-C529-42A6-9A84-D3414BF75532}" presName="spaceBetweenRectangles" presStyleCnt="0"/>
      <dgm:spPr/>
    </dgm:pt>
    <dgm:pt modelId="{27F1859A-3B8C-424A-ADC4-392DF746582C}" type="pres">
      <dgm:prSet presAssocID="{8EBEDEFD-7D95-4F9E-B225-68BAFE7E8687}" presName="parentLin" presStyleCnt="0"/>
      <dgm:spPr/>
    </dgm:pt>
    <dgm:pt modelId="{377289E0-4029-494D-ADA1-9B8C4AF30DA3}" type="pres">
      <dgm:prSet presAssocID="{8EBEDEFD-7D95-4F9E-B225-68BAFE7E8687}" presName="parentLeftMargin" presStyleLbl="node1" presStyleIdx="0" presStyleCnt="4"/>
      <dgm:spPr/>
    </dgm:pt>
    <dgm:pt modelId="{2AB12D8C-B09C-4BA5-824B-42CF1C095AC0}" type="pres">
      <dgm:prSet presAssocID="{8EBEDEFD-7D95-4F9E-B225-68BAFE7E8687}" presName="parentText" presStyleLbl="node1" presStyleIdx="1" presStyleCnt="4">
        <dgm:presLayoutVars>
          <dgm:chMax val="0"/>
          <dgm:bulletEnabled val="1"/>
        </dgm:presLayoutVars>
      </dgm:prSet>
      <dgm:spPr/>
    </dgm:pt>
    <dgm:pt modelId="{88C36AFB-7A33-4505-A429-509D6692691F}" type="pres">
      <dgm:prSet presAssocID="{8EBEDEFD-7D95-4F9E-B225-68BAFE7E8687}" presName="negativeSpace" presStyleCnt="0"/>
      <dgm:spPr/>
    </dgm:pt>
    <dgm:pt modelId="{594DE274-5D34-4FF4-9C7E-91B2BCED8C32}" type="pres">
      <dgm:prSet presAssocID="{8EBEDEFD-7D95-4F9E-B225-68BAFE7E8687}" presName="childText" presStyleLbl="conFgAcc1" presStyleIdx="1" presStyleCnt="4">
        <dgm:presLayoutVars>
          <dgm:bulletEnabled val="1"/>
        </dgm:presLayoutVars>
      </dgm:prSet>
      <dgm:spPr/>
    </dgm:pt>
    <dgm:pt modelId="{BC54DEB6-0989-4E71-954B-D3325C8698A6}" type="pres">
      <dgm:prSet presAssocID="{33F4D0AB-A3BE-4E0E-9699-F13DE2DD0149}" presName="spaceBetweenRectangles" presStyleCnt="0"/>
      <dgm:spPr/>
    </dgm:pt>
    <dgm:pt modelId="{51E5B60C-1061-43F4-B011-D11BC7D48B2E}" type="pres">
      <dgm:prSet presAssocID="{53CD89B6-9B9F-4F8E-969A-FA04C71809D3}" presName="parentLin" presStyleCnt="0"/>
      <dgm:spPr/>
    </dgm:pt>
    <dgm:pt modelId="{08FFF4FF-77BC-458A-8257-F447BA09CD13}" type="pres">
      <dgm:prSet presAssocID="{53CD89B6-9B9F-4F8E-969A-FA04C71809D3}" presName="parentLeftMargin" presStyleLbl="node1" presStyleIdx="1" presStyleCnt="4"/>
      <dgm:spPr/>
    </dgm:pt>
    <dgm:pt modelId="{E4B828D2-6032-464B-A34A-3C1B111F9F6C}" type="pres">
      <dgm:prSet presAssocID="{53CD89B6-9B9F-4F8E-969A-FA04C71809D3}" presName="parentText" presStyleLbl="node1" presStyleIdx="2" presStyleCnt="4">
        <dgm:presLayoutVars>
          <dgm:chMax val="0"/>
          <dgm:bulletEnabled val="1"/>
        </dgm:presLayoutVars>
      </dgm:prSet>
      <dgm:spPr/>
    </dgm:pt>
    <dgm:pt modelId="{0F40D77B-09BE-4F73-89ED-DA19E3EE3CCE}" type="pres">
      <dgm:prSet presAssocID="{53CD89B6-9B9F-4F8E-969A-FA04C71809D3}" presName="negativeSpace" presStyleCnt="0"/>
      <dgm:spPr/>
    </dgm:pt>
    <dgm:pt modelId="{2F628C51-8CC5-4922-9F75-B75C4350EFEF}" type="pres">
      <dgm:prSet presAssocID="{53CD89B6-9B9F-4F8E-969A-FA04C71809D3}" presName="childText" presStyleLbl="conFgAcc1" presStyleIdx="2" presStyleCnt="4">
        <dgm:presLayoutVars>
          <dgm:bulletEnabled val="1"/>
        </dgm:presLayoutVars>
      </dgm:prSet>
      <dgm:spPr/>
    </dgm:pt>
    <dgm:pt modelId="{7BD799FC-DDA8-4643-8DF7-14BC4199D043}" type="pres">
      <dgm:prSet presAssocID="{15D13232-CCE4-457B-BFB6-4F238E788670}" presName="spaceBetweenRectangles" presStyleCnt="0"/>
      <dgm:spPr/>
    </dgm:pt>
    <dgm:pt modelId="{0FF129C0-A928-4C1C-BEA2-1F8067A0E5FD}" type="pres">
      <dgm:prSet presAssocID="{47544F1A-C3A4-4EF3-A302-17B142573F0A}" presName="parentLin" presStyleCnt="0"/>
      <dgm:spPr/>
    </dgm:pt>
    <dgm:pt modelId="{27B1BE15-8170-4253-BBA9-64309DB47FA2}" type="pres">
      <dgm:prSet presAssocID="{47544F1A-C3A4-4EF3-A302-17B142573F0A}" presName="parentLeftMargin" presStyleLbl="node1" presStyleIdx="2" presStyleCnt="4"/>
      <dgm:spPr/>
    </dgm:pt>
    <dgm:pt modelId="{72BDC4FA-2F6F-46DB-B0A6-8B73B37ADE62}" type="pres">
      <dgm:prSet presAssocID="{47544F1A-C3A4-4EF3-A302-17B142573F0A}" presName="parentText" presStyleLbl="node1" presStyleIdx="3" presStyleCnt="4">
        <dgm:presLayoutVars>
          <dgm:chMax val="0"/>
          <dgm:bulletEnabled val="1"/>
        </dgm:presLayoutVars>
      </dgm:prSet>
      <dgm:spPr/>
    </dgm:pt>
    <dgm:pt modelId="{79EBCA60-2C7F-4496-A365-5CF233458D65}" type="pres">
      <dgm:prSet presAssocID="{47544F1A-C3A4-4EF3-A302-17B142573F0A}" presName="negativeSpace" presStyleCnt="0"/>
      <dgm:spPr/>
    </dgm:pt>
    <dgm:pt modelId="{9BB6662B-D8CC-47BD-A628-81E3AB120EAB}" type="pres">
      <dgm:prSet presAssocID="{47544F1A-C3A4-4EF3-A302-17B142573F0A}" presName="childText" presStyleLbl="conFgAcc1" presStyleIdx="3" presStyleCnt="4">
        <dgm:presLayoutVars>
          <dgm:bulletEnabled val="1"/>
        </dgm:presLayoutVars>
      </dgm:prSet>
      <dgm:spPr/>
    </dgm:pt>
  </dgm:ptLst>
  <dgm:cxnLst>
    <dgm:cxn modelId="{640A1D83-F95E-4834-9990-EBB42B373B67}" type="presOf" srcId="{53CD89B6-9B9F-4F8E-969A-FA04C71809D3}" destId="{E4B828D2-6032-464B-A34A-3C1B111F9F6C}" srcOrd="1" destOrd="0" presId="urn:microsoft.com/office/officeart/2005/8/layout/list1"/>
    <dgm:cxn modelId="{D7ED1ADF-14B4-45AD-A9CE-28499CE3DF96}" type="presOf" srcId="{FDDC95FD-FE83-45AE-A974-C272D5FFCFC1}" destId="{1B7A08EA-F4C0-4DD6-8BFB-5FEE6217DD36}" srcOrd="0" destOrd="0" presId="urn:microsoft.com/office/officeart/2005/8/layout/list1"/>
    <dgm:cxn modelId="{B416A434-64F7-499A-80D2-F3E86DFBDDC9}" type="presOf" srcId="{FDDC95FD-FE83-45AE-A974-C272D5FFCFC1}" destId="{C7B7D468-CBE1-4EB9-A370-3A5F00323DB9}" srcOrd="1" destOrd="0" presId="urn:microsoft.com/office/officeart/2005/8/layout/list1"/>
    <dgm:cxn modelId="{924E78F7-1B3A-4166-9D70-355B26820254}" type="presOf" srcId="{8EBEDEFD-7D95-4F9E-B225-68BAFE7E8687}" destId="{2AB12D8C-B09C-4BA5-824B-42CF1C095AC0}" srcOrd="1" destOrd="0" presId="urn:microsoft.com/office/officeart/2005/8/layout/list1"/>
    <dgm:cxn modelId="{5BCA2B15-09D1-4F15-BEA9-CB953EA72C76}" srcId="{0A0747D0-4031-4294-8F30-72F0A3A083F7}" destId="{47544F1A-C3A4-4EF3-A302-17B142573F0A}" srcOrd="3" destOrd="0" parTransId="{CB315533-7835-49C7-8ABB-DC03B0F02797}" sibTransId="{6F991A2C-410C-4B1A-8950-9A1AD52E72B7}"/>
    <dgm:cxn modelId="{3DDA2DC2-0CA8-4117-93DC-5CFA28AA3C6C}" srcId="{0A0747D0-4031-4294-8F30-72F0A3A083F7}" destId="{FDDC95FD-FE83-45AE-A974-C272D5FFCFC1}" srcOrd="0" destOrd="0" parTransId="{50E367CF-FA9A-4256-9834-330BA5B835AE}" sibTransId="{7ADC0FEC-C529-42A6-9A84-D3414BF75532}"/>
    <dgm:cxn modelId="{32E9E8A3-08EA-4A0A-9D23-4D62FD5B5952}" srcId="{0A0747D0-4031-4294-8F30-72F0A3A083F7}" destId="{8EBEDEFD-7D95-4F9E-B225-68BAFE7E8687}" srcOrd="1" destOrd="0" parTransId="{47B78FAE-2A37-4677-BE69-2BD7901F9C82}" sibTransId="{33F4D0AB-A3BE-4E0E-9699-F13DE2DD0149}"/>
    <dgm:cxn modelId="{28DE8510-8D7A-41BA-8BD0-16C67D1C951A}" type="presOf" srcId="{47544F1A-C3A4-4EF3-A302-17B142573F0A}" destId="{27B1BE15-8170-4253-BBA9-64309DB47FA2}" srcOrd="0" destOrd="0" presId="urn:microsoft.com/office/officeart/2005/8/layout/list1"/>
    <dgm:cxn modelId="{BB12F14B-E006-43AF-87F4-3457508E3860}" type="presOf" srcId="{47544F1A-C3A4-4EF3-A302-17B142573F0A}" destId="{72BDC4FA-2F6F-46DB-B0A6-8B73B37ADE62}" srcOrd="1" destOrd="0" presId="urn:microsoft.com/office/officeart/2005/8/layout/list1"/>
    <dgm:cxn modelId="{4A52EDC9-AB21-4BBA-A9C0-9B4B8C49FFB9}" type="presOf" srcId="{8EBEDEFD-7D95-4F9E-B225-68BAFE7E8687}" destId="{377289E0-4029-494D-ADA1-9B8C4AF30DA3}" srcOrd="0" destOrd="0" presId="urn:microsoft.com/office/officeart/2005/8/layout/list1"/>
    <dgm:cxn modelId="{177C0ACC-34A1-4490-B646-1EA8A27E61FB}" srcId="{0A0747D0-4031-4294-8F30-72F0A3A083F7}" destId="{53CD89B6-9B9F-4F8E-969A-FA04C71809D3}" srcOrd="2" destOrd="0" parTransId="{775B0D71-8956-4491-804B-277C80B3B7AF}" sibTransId="{15D13232-CCE4-457B-BFB6-4F238E788670}"/>
    <dgm:cxn modelId="{66379395-BE36-4B91-8A53-3D163F43C416}" type="presOf" srcId="{0A0747D0-4031-4294-8F30-72F0A3A083F7}" destId="{900D529C-AD6A-4B33-A5C4-14F82084CA75}" srcOrd="0" destOrd="0" presId="urn:microsoft.com/office/officeart/2005/8/layout/list1"/>
    <dgm:cxn modelId="{1FE76374-F56D-4B31-9F60-B750139FCD73}" type="presOf" srcId="{53CD89B6-9B9F-4F8E-969A-FA04C71809D3}" destId="{08FFF4FF-77BC-458A-8257-F447BA09CD13}" srcOrd="0" destOrd="0" presId="urn:microsoft.com/office/officeart/2005/8/layout/list1"/>
    <dgm:cxn modelId="{947925FA-AAB6-44E1-BED4-5AE76EA6BE96}" type="presParOf" srcId="{900D529C-AD6A-4B33-A5C4-14F82084CA75}" destId="{C54047A0-B9FB-4202-A563-BCB13E862A68}" srcOrd="0" destOrd="0" presId="urn:microsoft.com/office/officeart/2005/8/layout/list1"/>
    <dgm:cxn modelId="{E87EB942-65AA-4673-BBBD-7D7CF8217432}" type="presParOf" srcId="{C54047A0-B9FB-4202-A563-BCB13E862A68}" destId="{1B7A08EA-F4C0-4DD6-8BFB-5FEE6217DD36}" srcOrd="0" destOrd="0" presId="urn:microsoft.com/office/officeart/2005/8/layout/list1"/>
    <dgm:cxn modelId="{229B247F-F9D0-4D3E-B8F3-ADAB92C3C7FD}" type="presParOf" srcId="{C54047A0-B9FB-4202-A563-BCB13E862A68}" destId="{C7B7D468-CBE1-4EB9-A370-3A5F00323DB9}" srcOrd="1" destOrd="0" presId="urn:microsoft.com/office/officeart/2005/8/layout/list1"/>
    <dgm:cxn modelId="{9B2B93BE-481F-487F-8E01-FBEC229B1C52}" type="presParOf" srcId="{900D529C-AD6A-4B33-A5C4-14F82084CA75}" destId="{46ADCB86-7DA5-4341-A3F5-7210960964F4}" srcOrd="1" destOrd="0" presId="urn:microsoft.com/office/officeart/2005/8/layout/list1"/>
    <dgm:cxn modelId="{167BEA80-D363-48CB-A8F8-2D494B43AA3E}" type="presParOf" srcId="{900D529C-AD6A-4B33-A5C4-14F82084CA75}" destId="{B678A233-6A0F-4BEA-BF49-50A2B96CABB3}" srcOrd="2" destOrd="0" presId="urn:microsoft.com/office/officeart/2005/8/layout/list1"/>
    <dgm:cxn modelId="{AD772676-060F-4D82-9011-97645C05CDC9}" type="presParOf" srcId="{900D529C-AD6A-4B33-A5C4-14F82084CA75}" destId="{692240FB-A4AF-4EA2-9C2A-052B4A9DF314}" srcOrd="3" destOrd="0" presId="urn:microsoft.com/office/officeart/2005/8/layout/list1"/>
    <dgm:cxn modelId="{59807628-63DA-4039-ABDD-0BD4D8A7179A}" type="presParOf" srcId="{900D529C-AD6A-4B33-A5C4-14F82084CA75}" destId="{27F1859A-3B8C-424A-ADC4-392DF746582C}" srcOrd="4" destOrd="0" presId="urn:microsoft.com/office/officeart/2005/8/layout/list1"/>
    <dgm:cxn modelId="{81D466E4-D024-4418-B9A9-ABC2BE0965CF}" type="presParOf" srcId="{27F1859A-3B8C-424A-ADC4-392DF746582C}" destId="{377289E0-4029-494D-ADA1-9B8C4AF30DA3}" srcOrd="0" destOrd="0" presId="urn:microsoft.com/office/officeart/2005/8/layout/list1"/>
    <dgm:cxn modelId="{32558A5F-49BD-47B6-9476-1F2FB1F5AA86}" type="presParOf" srcId="{27F1859A-3B8C-424A-ADC4-392DF746582C}" destId="{2AB12D8C-B09C-4BA5-824B-42CF1C095AC0}" srcOrd="1" destOrd="0" presId="urn:microsoft.com/office/officeart/2005/8/layout/list1"/>
    <dgm:cxn modelId="{2B704DBB-EF96-4EB6-BFAD-F296B1CC4716}" type="presParOf" srcId="{900D529C-AD6A-4B33-A5C4-14F82084CA75}" destId="{88C36AFB-7A33-4505-A429-509D6692691F}" srcOrd="5" destOrd="0" presId="urn:microsoft.com/office/officeart/2005/8/layout/list1"/>
    <dgm:cxn modelId="{3CC876FB-3AAA-4B1E-ACDD-2F8D3011E412}" type="presParOf" srcId="{900D529C-AD6A-4B33-A5C4-14F82084CA75}" destId="{594DE274-5D34-4FF4-9C7E-91B2BCED8C32}" srcOrd="6" destOrd="0" presId="urn:microsoft.com/office/officeart/2005/8/layout/list1"/>
    <dgm:cxn modelId="{C921866E-94F6-4B1C-8807-8A951C832EA8}" type="presParOf" srcId="{900D529C-AD6A-4B33-A5C4-14F82084CA75}" destId="{BC54DEB6-0989-4E71-954B-D3325C8698A6}" srcOrd="7" destOrd="0" presId="urn:microsoft.com/office/officeart/2005/8/layout/list1"/>
    <dgm:cxn modelId="{61FBB4A6-4E20-4815-972F-2B489A820068}" type="presParOf" srcId="{900D529C-AD6A-4B33-A5C4-14F82084CA75}" destId="{51E5B60C-1061-43F4-B011-D11BC7D48B2E}" srcOrd="8" destOrd="0" presId="urn:microsoft.com/office/officeart/2005/8/layout/list1"/>
    <dgm:cxn modelId="{BA188267-4686-4441-8CE0-3065EABA5DE1}" type="presParOf" srcId="{51E5B60C-1061-43F4-B011-D11BC7D48B2E}" destId="{08FFF4FF-77BC-458A-8257-F447BA09CD13}" srcOrd="0" destOrd="0" presId="urn:microsoft.com/office/officeart/2005/8/layout/list1"/>
    <dgm:cxn modelId="{C87C1744-2048-4024-8350-086EFD837BD3}" type="presParOf" srcId="{51E5B60C-1061-43F4-B011-D11BC7D48B2E}" destId="{E4B828D2-6032-464B-A34A-3C1B111F9F6C}" srcOrd="1" destOrd="0" presId="urn:microsoft.com/office/officeart/2005/8/layout/list1"/>
    <dgm:cxn modelId="{5827CC24-4708-408E-8B2B-C684BE5D9F35}" type="presParOf" srcId="{900D529C-AD6A-4B33-A5C4-14F82084CA75}" destId="{0F40D77B-09BE-4F73-89ED-DA19E3EE3CCE}" srcOrd="9" destOrd="0" presId="urn:microsoft.com/office/officeart/2005/8/layout/list1"/>
    <dgm:cxn modelId="{C73D05A5-E923-49CA-9262-861A2BACFAE8}" type="presParOf" srcId="{900D529C-AD6A-4B33-A5C4-14F82084CA75}" destId="{2F628C51-8CC5-4922-9F75-B75C4350EFEF}" srcOrd="10" destOrd="0" presId="urn:microsoft.com/office/officeart/2005/8/layout/list1"/>
    <dgm:cxn modelId="{3268302D-64A6-4F36-A531-ADAA0114ADD1}" type="presParOf" srcId="{900D529C-AD6A-4B33-A5C4-14F82084CA75}" destId="{7BD799FC-DDA8-4643-8DF7-14BC4199D043}" srcOrd="11" destOrd="0" presId="urn:microsoft.com/office/officeart/2005/8/layout/list1"/>
    <dgm:cxn modelId="{0B2432FF-6A59-4EBB-9ADA-AD01A488C802}" type="presParOf" srcId="{900D529C-AD6A-4B33-A5C4-14F82084CA75}" destId="{0FF129C0-A928-4C1C-BEA2-1F8067A0E5FD}" srcOrd="12" destOrd="0" presId="urn:microsoft.com/office/officeart/2005/8/layout/list1"/>
    <dgm:cxn modelId="{8249DE53-2786-43A1-9D22-5C1F6348CCE4}" type="presParOf" srcId="{0FF129C0-A928-4C1C-BEA2-1F8067A0E5FD}" destId="{27B1BE15-8170-4253-BBA9-64309DB47FA2}" srcOrd="0" destOrd="0" presId="urn:microsoft.com/office/officeart/2005/8/layout/list1"/>
    <dgm:cxn modelId="{39589BFE-508C-4CD2-AFB9-03A27D998465}" type="presParOf" srcId="{0FF129C0-A928-4C1C-BEA2-1F8067A0E5FD}" destId="{72BDC4FA-2F6F-46DB-B0A6-8B73B37ADE62}" srcOrd="1" destOrd="0" presId="urn:microsoft.com/office/officeart/2005/8/layout/list1"/>
    <dgm:cxn modelId="{EA4AECF4-066C-48A2-B725-0273AF6BADF4}" type="presParOf" srcId="{900D529C-AD6A-4B33-A5C4-14F82084CA75}" destId="{79EBCA60-2C7F-4496-A365-5CF233458D65}" srcOrd="13" destOrd="0" presId="urn:microsoft.com/office/officeart/2005/8/layout/list1"/>
    <dgm:cxn modelId="{7982EABD-F052-46D7-A76C-47518FF2A2E3}" type="presParOf" srcId="{900D529C-AD6A-4B33-A5C4-14F82084CA75}" destId="{9BB6662B-D8CC-47BD-A628-81E3AB120E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747D0-4031-4294-8F30-72F0A3A083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DC95FD-FE83-45AE-A974-C272D5FFCFC1}">
      <dgm:prSet phldrT="[Text]"/>
      <dgm:spPr/>
      <dgm:t>
        <a:bodyPr/>
        <a:lstStyle/>
        <a:p>
          <a:r>
            <a:rPr lang="en-US" dirty="0">
              <a:latin typeface="+mj-lt"/>
            </a:rPr>
            <a:t>The need for intervention</a:t>
          </a:r>
        </a:p>
      </dgm:t>
    </dgm:pt>
    <dgm:pt modelId="{50E367CF-FA9A-4256-9834-330BA5B835AE}" type="parTrans" cxnId="{3DDA2DC2-0CA8-4117-93DC-5CFA28AA3C6C}">
      <dgm:prSet/>
      <dgm:spPr/>
      <dgm:t>
        <a:bodyPr/>
        <a:lstStyle/>
        <a:p>
          <a:endParaRPr lang="en-US">
            <a:latin typeface="+mj-lt"/>
          </a:endParaRPr>
        </a:p>
      </dgm:t>
    </dgm:pt>
    <dgm:pt modelId="{7ADC0FEC-C529-42A6-9A84-D3414BF75532}" type="sibTrans" cxnId="{3DDA2DC2-0CA8-4117-93DC-5CFA28AA3C6C}">
      <dgm:prSet/>
      <dgm:spPr/>
      <dgm:t>
        <a:bodyPr/>
        <a:lstStyle/>
        <a:p>
          <a:endParaRPr lang="en-US">
            <a:latin typeface="+mj-lt"/>
          </a:endParaRPr>
        </a:p>
      </dgm:t>
    </dgm:pt>
    <dgm:pt modelId="{8EBEDEFD-7D95-4F9E-B225-68BAFE7E8687}">
      <dgm:prSet phldrT="[Text]"/>
      <dgm:spPr>
        <a:solidFill>
          <a:schemeClr val="accent2"/>
        </a:solidFill>
      </dgm:spPr>
      <dgm:t>
        <a:bodyPr/>
        <a:lstStyle/>
        <a:p>
          <a:r>
            <a:rPr lang="en-US" dirty="0">
              <a:latin typeface="+mj-lt"/>
            </a:rPr>
            <a:t>Policies and systems</a:t>
          </a:r>
        </a:p>
      </dgm:t>
    </dgm:pt>
    <dgm:pt modelId="{47B78FAE-2A37-4677-BE69-2BD7901F9C82}" type="parTrans" cxnId="{32E9E8A3-08EA-4A0A-9D23-4D62FD5B5952}">
      <dgm:prSet/>
      <dgm:spPr/>
      <dgm:t>
        <a:bodyPr/>
        <a:lstStyle/>
        <a:p>
          <a:endParaRPr lang="en-US">
            <a:latin typeface="+mj-lt"/>
          </a:endParaRPr>
        </a:p>
      </dgm:t>
    </dgm:pt>
    <dgm:pt modelId="{33F4D0AB-A3BE-4E0E-9699-F13DE2DD0149}" type="sibTrans" cxnId="{32E9E8A3-08EA-4A0A-9D23-4D62FD5B5952}">
      <dgm:prSet/>
      <dgm:spPr/>
      <dgm:t>
        <a:bodyPr/>
        <a:lstStyle/>
        <a:p>
          <a:endParaRPr lang="en-US">
            <a:latin typeface="+mj-lt"/>
          </a:endParaRPr>
        </a:p>
      </dgm:t>
    </dgm:pt>
    <dgm:pt modelId="{53CD89B6-9B9F-4F8E-969A-FA04C71809D3}">
      <dgm:prSet phldrT="[Text]"/>
      <dgm:spPr/>
      <dgm:t>
        <a:bodyPr/>
        <a:lstStyle/>
        <a:p>
          <a:r>
            <a:rPr lang="en-US" dirty="0">
              <a:latin typeface="+mj-lt"/>
            </a:rPr>
            <a:t>A framework for practice</a:t>
          </a:r>
        </a:p>
      </dgm:t>
    </dgm:pt>
    <dgm:pt modelId="{775B0D71-8956-4491-804B-277C80B3B7AF}" type="parTrans" cxnId="{177C0ACC-34A1-4490-B646-1EA8A27E61FB}">
      <dgm:prSet/>
      <dgm:spPr/>
      <dgm:t>
        <a:bodyPr/>
        <a:lstStyle/>
        <a:p>
          <a:endParaRPr lang="en-US">
            <a:latin typeface="+mj-lt"/>
          </a:endParaRPr>
        </a:p>
      </dgm:t>
    </dgm:pt>
    <dgm:pt modelId="{15D13232-CCE4-457B-BFB6-4F238E788670}" type="sibTrans" cxnId="{177C0ACC-34A1-4490-B646-1EA8A27E61FB}">
      <dgm:prSet/>
      <dgm:spPr/>
      <dgm:t>
        <a:bodyPr/>
        <a:lstStyle/>
        <a:p>
          <a:endParaRPr lang="en-US">
            <a:latin typeface="+mj-lt"/>
          </a:endParaRPr>
        </a:p>
      </dgm:t>
    </dgm:pt>
    <dgm:pt modelId="{47544F1A-C3A4-4EF3-A302-17B142573F0A}">
      <dgm:prSet phldrT="[Text]"/>
      <dgm:spPr/>
      <dgm:t>
        <a:bodyPr/>
        <a:lstStyle/>
        <a:p>
          <a:r>
            <a:rPr lang="en-US" dirty="0">
              <a:latin typeface="+mj-lt"/>
            </a:rPr>
            <a:t>Developing the evidence base</a:t>
          </a:r>
        </a:p>
      </dgm:t>
    </dgm:pt>
    <dgm:pt modelId="{CB315533-7835-49C7-8ABB-DC03B0F02797}" type="parTrans" cxnId="{5BCA2B15-09D1-4F15-BEA9-CB953EA72C76}">
      <dgm:prSet/>
      <dgm:spPr/>
      <dgm:t>
        <a:bodyPr/>
        <a:lstStyle/>
        <a:p>
          <a:endParaRPr lang="en-US">
            <a:latin typeface="+mj-lt"/>
          </a:endParaRPr>
        </a:p>
      </dgm:t>
    </dgm:pt>
    <dgm:pt modelId="{6F991A2C-410C-4B1A-8950-9A1AD52E72B7}" type="sibTrans" cxnId="{5BCA2B15-09D1-4F15-BEA9-CB953EA72C76}">
      <dgm:prSet/>
      <dgm:spPr/>
      <dgm:t>
        <a:bodyPr/>
        <a:lstStyle/>
        <a:p>
          <a:endParaRPr lang="en-US">
            <a:latin typeface="+mj-lt"/>
          </a:endParaRPr>
        </a:p>
      </dgm:t>
    </dgm:pt>
    <dgm:pt modelId="{900D529C-AD6A-4B33-A5C4-14F82084CA75}" type="pres">
      <dgm:prSet presAssocID="{0A0747D0-4031-4294-8F30-72F0A3A083F7}" presName="linear" presStyleCnt="0">
        <dgm:presLayoutVars>
          <dgm:dir/>
          <dgm:animLvl val="lvl"/>
          <dgm:resizeHandles val="exact"/>
        </dgm:presLayoutVars>
      </dgm:prSet>
      <dgm:spPr/>
    </dgm:pt>
    <dgm:pt modelId="{C54047A0-B9FB-4202-A563-BCB13E862A68}" type="pres">
      <dgm:prSet presAssocID="{FDDC95FD-FE83-45AE-A974-C272D5FFCFC1}" presName="parentLin" presStyleCnt="0"/>
      <dgm:spPr/>
    </dgm:pt>
    <dgm:pt modelId="{1B7A08EA-F4C0-4DD6-8BFB-5FEE6217DD36}" type="pres">
      <dgm:prSet presAssocID="{FDDC95FD-FE83-45AE-A974-C272D5FFCFC1}" presName="parentLeftMargin" presStyleLbl="node1" presStyleIdx="0" presStyleCnt="4"/>
      <dgm:spPr/>
    </dgm:pt>
    <dgm:pt modelId="{C7B7D468-CBE1-4EB9-A370-3A5F00323DB9}" type="pres">
      <dgm:prSet presAssocID="{FDDC95FD-FE83-45AE-A974-C272D5FFCFC1}" presName="parentText" presStyleLbl="node1" presStyleIdx="0" presStyleCnt="4">
        <dgm:presLayoutVars>
          <dgm:chMax val="0"/>
          <dgm:bulletEnabled val="1"/>
        </dgm:presLayoutVars>
      </dgm:prSet>
      <dgm:spPr/>
    </dgm:pt>
    <dgm:pt modelId="{46ADCB86-7DA5-4341-A3F5-7210960964F4}" type="pres">
      <dgm:prSet presAssocID="{FDDC95FD-FE83-45AE-A974-C272D5FFCFC1}" presName="negativeSpace" presStyleCnt="0"/>
      <dgm:spPr/>
    </dgm:pt>
    <dgm:pt modelId="{B678A233-6A0F-4BEA-BF49-50A2B96CABB3}" type="pres">
      <dgm:prSet presAssocID="{FDDC95FD-FE83-45AE-A974-C272D5FFCFC1}" presName="childText" presStyleLbl="conFgAcc1" presStyleIdx="0" presStyleCnt="4">
        <dgm:presLayoutVars>
          <dgm:bulletEnabled val="1"/>
        </dgm:presLayoutVars>
      </dgm:prSet>
      <dgm:spPr/>
    </dgm:pt>
    <dgm:pt modelId="{692240FB-A4AF-4EA2-9C2A-052B4A9DF314}" type="pres">
      <dgm:prSet presAssocID="{7ADC0FEC-C529-42A6-9A84-D3414BF75532}" presName="spaceBetweenRectangles" presStyleCnt="0"/>
      <dgm:spPr/>
    </dgm:pt>
    <dgm:pt modelId="{27F1859A-3B8C-424A-ADC4-392DF746582C}" type="pres">
      <dgm:prSet presAssocID="{8EBEDEFD-7D95-4F9E-B225-68BAFE7E8687}" presName="parentLin" presStyleCnt="0"/>
      <dgm:spPr/>
    </dgm:pt>
    <dgm:pt modelId="{377289E0-4029-494D-ADA1-9B8C4AF30DA3}" type="pres">
      <dgm:prSet presAssocID="{8EBEDEFD-7D95-4F9E-B225-68BAFE7E8687}" presName="parentLeftMargin" presStyleLbl="node1" presStyleIdx="0" presStyleCnt="4"/>
      <dgm:spPr/>
    </dgm:pt>
    <dgm:pt modelId="{2AB12D8C-B09C-4BA5-824B-42CF1C095AC0}" type="pres">
      <dgm:prSet presAssocID="{8EBEDEFD-7D95-4F9E-B225-68BAFE7E8687}" presName="parentText" presStyleLbl="node1" presStyleIdx="1" presStyleCnt="4">
        <dgm:presLayoutVars>
          <dgm:chMax val="0"/>
          <dgm:bulletEnabled val="1"/>
        </dgm:presLayoutVars>
      </dgm:prSet>
      <dgm:spPr/>
    </dgm:pt>
    <dgm:pt modelId="{88C36AFB-7A33-4505-A429-509D6692691F}" type="pres">
      <dgm:prSet presAssocID="{8EBEDEFD-7D95-4F9E-B225-68BAFE7E8687}" presName="negativeSpace" presStyleCnt="0"/>
      <dgm:spPr/>
    </dgm:pt>
    <dgm:pt modelId="{594DE274-5D34-4FF4-9C7E-91B2BCED8C32}" type="pres">
      <dgm:prSet presAssocID="{8EBEDEFD-7D95-4F9E-B225-68BAFE7E8687}" presName="childText" presStyleLbl="conFgAcc1" presStyleIdx="1" presStyleCnt="4">
        <dgm:presLayoutVars>
          <dgm:bulletEnabled val="1"/>
        </dgm:presLayoutVars>
      </dgm:prSet>
      <dgm:spPr/>
    </dgm:pt>
    <dgm:pt modelId="{BC54DEB6-0989-4E71-954B-D3325C8698A6}" type="pres">
      <dgm:prSet presAssocID="{33F4D0AB-A3BE-4E0E-9699-F13DE2DD0149}" presName="spaceBetweenRectangles" presStyleCnt="0"/>
      <dgm:spPr/>
    </dgm:pt>
    <dgm:pt modelId="{51E5B60C-1061-43F4-B011-D11BC7D48B2E}" type="pres">
      <dgm:prSet presAssocID="{53CD89B6-9B9F-4F8E-969A-FA04C71809D3}" presName="parentLin" presStyleCnt="0"/>
      <dgm:spPr/>
    </dgm:pt>
    <dgm:pt modelId="{08FFF4FF-77BC-458A-8257-F447BA09CD13}" type="pres">
      <dgm:prSet presAssocID="{53CD89B6-9B9F-4F8E-969A-FA04C71809D3}" presName="parentLeftMargin" presStyleLbl="node1" presStyleIdx="1" presStyleCnt="4"/>
      <dgm:spPr/>
    </dgm:pt>
    <dgm:pt modelId="{E4B828D2-6032-464B-A34A-3C1B111F9F6C}" type="pres">
      <dgm:prSet presAssocID="{53CD89B6-9B9F-4F8E-969A-FA04C71809D3}" presName="parentText" presStyleLbl="node1" presStyleIdx="2" presStyleCnt="4">
        <dgm:presLayoutVars>
          <dgm:chMax val="0"/>
          <dgm:bulletEnabled val="1"/>
        </dgm:presLayoutVars>
      </dgm:prSet>
      <dgm:spPr/>
    </dgm:pt>
    <dgm:pt modelId="{0F40D77B-09BE-4F73-89ED-DA19E3EE3CCE}" type="pres">
      <dgm:prSet presAssocID="{53CD89B6-9B9F-4F8E-969A-FA04C71809D3}" presName="negativeSpace" presStyleCnt="0"/>
      <dgm:spPr/>
    </dgm:pt>
    <dgm:pt modelId="{2F628C51-8CC5-4922-9F75-B75C4350EFEF}" type="pres">
      <dgm:prSet presAssocID="{53CD89B6-9B9F-4F8E-969A-FA04C71809D3}" presName="childText" presStyleLbl="conFgAcc1" presStyleIdx="2" presStyleCnt="4">
        <dgm:presLayoutVars>
          <dgm:bulletEnabled val="1"/>
        </dgm:presLayoutVars>
      </dgm:prSet>
      <dgm:spPr/>
    </dgm:pt>
    <dgm:pt modelId="{7BD799FC-DDA8-4643-8DF7-14BC4199D043}" type="pres">
      <dgm:prSet presAssocID="{15D13232-CCE4-457B-BFB6-4F238E788670}" presName="spaceBetweenRectangles" presStyleCnt="0"/>
      <dgm:spPr/>
    </dgm:pt>
    <dgm:pt modelId="{0FF129C0-A928-4C1C-BEA2-1F8067A0E5FD}" type="pres">
      <dgm:prSet presAssocID="{47544F1A-C3A4-4EF3-A302-17B142573F0A}" presName="parentLin" presStyleCnt="0"/>
      <dgm:spPr/>
    </dgm:pt>
    <dgm:pt modelId="{27B1BE15-8170-4253-BBA9-64309DB47FA2}" type="pres">
      <dgm:prSet presAssocID="{47544F1A-C3A4-4EF3-A302-17B142573F0A}" presName="parentLeftMargin" presStyleLbl="node1" presStyleIdx="2" presStyleCnt="4"/>
      <dgm:spPr/>
    </dgm:pt>
    <dgm:pt modelId="{72BDC4FA-2F6F-46DB-B0A6-8B73B37ADE62}" type="pres">
      <dgm:prSet presAssocID="{47544F1A-C3A4-4EF3-A302-17B142573F0A}" presName="parentText" presStyleLbl="node1" presStyleIdx="3" presStyleCnt="4">
        <dgm:presLayoutVars>
          <dgm:chMax val="0"/>
          <dgm:bulletEnabled val="1"/>
        </dgm:presLayoutVars>
      </dgm:prSet>
      <dgm:spPr/>
    </dgm:pt>
    <dgm:pt modelId="{79EBCA60-2C7F-4496-A365-5CF233458D65}" type="pres">
      <dgm:prSet presAssocID="{47544F1A-C3A4-4EF3-A302-17B142573F0A}" presName="negativeSpace" presStyleCnt="0"/>
      <dgm:spPr/>
    </dgm:pt>
    <dgm:pt modelId="{9BB6662B-D8CC-47BD-A628-81E3AB120EAB}" type="pres">
      <dgm:prSet presAssocID="{47544F1A-C3A4-4EF3-A302-17B142573F0A}" presName="childText" presStyleLbl="conFgAcc1" presStyleIdx="3" presStyleCnt="4">
        <dgm:presLayoutVars>
          <dgm:bulletEnabled val="1"/>
        </dgm:presLayoutVars>
      </dgm:prSet>
      <dgm:spPr/>
    </dgm:pt>
  </dgm:ptLst>
  <dgm:cxnLst>
    <dgm:cxn modelId="{640A1D83-F95E-4834-9990-EBB42B373B67}" type="presOf" srcId="{53CD89B6-9B9F-4F8E-969A-FA04C71809D3}" destId="{E4B828D2-6032-464B-A34A-3C1B111F9F6C}" srcOrd="1" destOrd="0" presId="urn:microsoft.com/office/officeart/2005/8/layout/list1"/>
    <dgm:cxn modelId="{D7ED1ADF-14B4-45AD-A9CE-28499CE3DF96}" type="presOf" srcId="{FDDC95FD-FE83-45AE-A974-C272D5FFCFC1}" destId="{1B7A08EA-F4C0-4DD6-8BFB-5FEE6217DD36}" srcOrd="0" destOrd="0" presId="urn:microsoft.com/office/officeart/2005/8/layout/list1"/>
    <dgm:cxn modelId="{B416A434-64F7-499A-80D2-F3E86DFBDDC9}" type="presOf" srcId="{FDDC95FD-FE83-45AE-A974-C272D5FFCFC1}" destId="{C7B7D468-CBE1-4EB9-A370-3A5F00323DB9}" srcOrd="1" destOrd="0" presId="urn:microsoft.com/office/officeart/2005/8/layout/list1"/>
    <dgm:cxn modelId="{924E78F7-1B3A-4166-9D70-355B26820254}" type="presOf" srcId="{8EBEDEFD-7D95-4F9E-B225-68BAFE7E8687}" destId="{2AB12D8C-B09C-4BA5-824B-42CF1C095AC0}" srcOrd="1" destOrd="0" presId="urn:microsoft.com/office/officeart/2005/8/layout/list1"/>
    <dgm:cxn modelId="{5BCA2B15-09D1-4F15-BEA9-CB953EA72C76}" srcId="{0A0747D0-4031-4294-8F30-72F0A3A083F7}" destId="{47544F1A-C3A4-4EF3-A302-17B142573F0A}" srcOrd="3" destOrd="0" parTransId="{CB315533-7835-49C7-8ABB-DC03B0F02797}" sibTransId="{6F991A2C-410C-4B1A-8950-9A1AD52E72B7}"/>
    <dgm:cxn modelId="{3DDA2DC2-0CA8-4117-93DC-5CFA28AA3C6C}" srcId="{0A0747D0-4031-4294-8F30-72F0A3A083F7}" destId="{FDDC95FD-FE83-45AE-A974-C272D5FFCFC1}" srcOrd="0" destOrd="0" parTransId="{50E367CF-FA9A-4256-9834-330BA5B835AE}" sibTransId="{7ADC0FEC-C529-42A6-9A84-D3414BF75532}"/>
    <dgm:cxn modelId="{32E9E8A3-08EA-4A0A-9D23-4D62FD5B5952}" srcId="{0A0747D0-4031-4294-8F30-72F0A3A083F7}" destId="{8EBEDEFD-7D95-4F9E-B225-68BAFE7E8687}" srcOrd="1" destOrd="0" parTransId="{47B78FAE-2A37-4677-BE69-2BD7901F9C82}" sibTransId="{33F4D0AB-A3BE-4E0E-9699-F13DE2DD0149}"/>
    <dgm:cxn modelId="{28DE8510-8D7A-41BA-8BD0-16C67D1C951A}" type="presOf" srcId="{47544F1A-C3A4-4EF3-A302-17B142573F0A}" destId="{27B1BE15-8170-4253-BBA9-64309DB47FA2}" srcOrd="0" destOrd="0" presId="urn:microsoft.com/office/officeart/2005/8/layout/list1"/>
    <dgm:cxn modelId="{BB12F14B-E006-43AF-87F4-3457508E3860}" type="presOf" srcId="{47544F1A-C3A4-4EF3-A302-17B142573F0A}" destId="{72BDC4FA-2F6F-46DB-B0A6-8B73B37ADE62}" srcOrd="1" destOrd="0" presId="urn:microsoft.com/office/officeart/2005/8/layout/list1"/>
    <dgm:cxn modelId="{4A52EDC9-AB21-4BBA-A9C0-9B4B8C49FFB9}" type="presOf" srcId="{8EBEDEFD-7D95-4F9E-B225-68BAFE7E8687}" destId="{377289E0-4029-494D-ADA1-9B8C4AF30DA3}" srcOrd="0" destOrd="0" presId="urn:microsoft.com/office/officeart/2005/8/layout/list1"/>
    <dgm:cxn modelId="{177C0ACC-34A1-4490-B646-1EA8A27E61FB}" srcId="{0A0747D0-4031-4294-8F30-72F0A3A083F7}" destId="{53CD89B6-9B9F-4F8E-969A-FA04C71809D3}" srcOrd="2" destOrd="0" parTransId="{775B0D71-8956-4491-804B-277C80B3B7AF}" sibTransId="{15D13232-CCE4-457B-BFB6-4F238E788670}"/>
    <dgm:cxn modelId="{66379395-BE36-4B91-8A53-3D163F43C416}" type="presOf" srcId="{0A0747D0-4031-4294-8F30-72F0A3A083F7}" destId="{900D529C-AD6A-4B33-A5C4-14F82084CA75}" srcOrd="0" destOrd="0" presId="urn:microsoft.com/office/officeart/2005/8/layout/list1"/>
    <dgm:cxn modelId="{1FE76374-F56D-4B31-9F60-B750139FCD73}" type="presOf" srcId="{53CD89B6-9B9F-4F8E-969A-FA04C71809D3}" destId="{08FFF4FF-77BC-458A-8257-F447BA09CD13}" srcOrd="0" destOrd="0" presId="urn:microsoft.com/office/officeart/2005/8/layout/list1"/>
    <dgm:cxn modelId="{947925FA-AAB6-44E1-BED4-5AE76EA6BE96}" type="presParOf" srcId="{900D529C-AD6A-4B33-A5C4-14F82084CA75}" destId="{C54047A0-B9FB-4202-A563-BCB13E862A68}" srcOrd="0" destOrd="0" presId="urn:microsoft.com/office/officeart/2005/8/layout/list1"/>
    <dgm:cxn modelId="{E87EB942-65AA-4673-BBBD-7D7CF8217432}" type="presParOf" srcId="{C54047A0-B9FB-4202-A563-BCB13E862A68}" destId="{1B7A08EA-F4C0-4DD6-8BFB-5FEE6217DD36}" srcOrd="0" destOrd="0" presId="urn:microsoft.com/office/officeart/2005/8/layout/list1"/>
    <dgm:cxn modelId="{229B247F-F9D0-4D3E-B8F3-ADAB92C3C7FD}" type="presParOf" srcId="{C54047A0-B9FB-4202-A563-BCB13E862A68}" destId="{C7B7D468-CBE1-4EB9-A370-3A5F00323DB9}" srcOrd="1" destOrd="0" presId="urn:microsoft.com/office/officeart/2005/8/layout/list1"/>
    <dgm:cxn modelId="{9B2B93BE-481F-487F-8E01-FBEC229B1C52}" type="presParOf" srcId="{900D529C-AD6A-4B33-A5C4-14F82084CA75}" destId="{46ADCB86-7DA5-4341-A3F5-7210960964F4}" srcOrd="1" destOrd="0" presId="urn:microsoft.com/office/officeart/2005/8/layout/list1"/>
    <dgm:cxn modelId="{167BEA80-D363-48CB-A8F8-2D494B43AA3E}" type="presParOf" srcId="{900D529C-AD6A-4B33-A5C4-14F82084CA75}" destId="{B678A233-6A0F-4BEA-BF49-50A2B96CABB3}" srcOrd="2" destOrd="0" presId="urn:microsoft.com/office/officeart/2005/8/layout/list1"/>
    <dgm:cxn modelId="{AD772676-060F-4D82-9011-97645C05CDC9}" type="presParOf" srcId="{900D529C-AD6A-4B33-A5C4-14F82084CA75}" destId="{692240FB-A4AF-4EA2-9C2A-052B4A9DF314}" srcOrd="3" destOrd="0" presId="urn:microsoft.com/office/officeart/2005/8/layout/list1"/>
    <dgm:cxn modelId="{59807628-63DA-4039-ABDD-0BD4D8A7179A}" type="presParOf" srcId="{900D529C-AD6A-4B33-A5C4-14F82084CA75}" destId="{27F1859A-3B8C-424A-ADC4-392DF746582C}" srcOrd="4" destOrd="0" presId="urn:microsoft.com/office/officeart/2005/8/layout/list1"/>
    <dgm:cxn modelId="{81D466E4-D024-4418-B9A9-ABC2BE0965CF}" type="presParOf" srcId="{27F1859A-3B8C-424A-ADC4-392DF746582C}" destId="{377289E0-4029-494D-ADA1-9B8C4AF30DA3}" srcOrd="0" destOrd="0" presId="urn:microsoft.com/office/officeart/2005/8/layout/list1"/>
    <dgm:cxn modelId="{32558A5F-49BD-47B6-9476-1F2FB1F5AA86}" type="presParOf" srcId="{27F1859A-3B8C-424A-ADC4-392DF746582C}" destId="{2AB12D8C-B09C-4BA5-824B-42CF1C095AC0}" srcOrd="1" destOrd="0" presId="urn:microsoft.com/office/officeart/2005/8/layout/list1"/>
    <dgm:cxn modelId="{2B704DBB-EF96-4EB6-BFAD-F296B1CC4716}" type="presParOf" srcId="{900D529C-AD6A-4B33-A5C4-14F82084CA75}" destId="{88C36AFB-7A33-4505-A429-509D6692691F}" srcOrd="5" destOrd="0" presId="urn:microsoft.com/office/officeart/2005/8/layout/list1"/>
    <dgm:cxn modelId="{3CC876FB-3AAA-4B1E-ACDD-2F8D3011E412}" type="presParOf" srcId="{900D529C-AD6A-4B33-A5C4-14F82084CA75}" destId="{594DE274-5D34-4FF4-9C7E-91B2BCED8C32}" srcOrd="6" destOrd="0" presId="urn:microsoft.com/office/officeart/2005/8/layout/list1"/>
    <dgm:cxn modelId="{C921866E-94F6-4B1C-8807-8A951C832EA8}" type="presParOf" srcId="{900D529C-AD6A-4B33-A5C4-14F82084CA75}" destId="{BC54DEB6-0989-4E71-954B-D3325C8698A6}" srcOrd="7" destOrd="0" presId="urn:microsoft.com/office/officeart/2005/8/layout/list1"/>
    <dgm:cxn modelId="{61FBB4A6-4E20-4815-972F-2B489A820068}" type="presParOf" srcId="{900D529C-AD6A-4B33-A5C4-14F82084CA75}" destId="{51E5B60C-1061-43F4-B011-D11BC7D48B2E}" srcOrd="8" destOrd="0" presId="urn:microsoft.com/office/officeart/2005/8/layout/list1"/>
    <dgm:cxn modelId="{BA188267-4686-4441-8CE0-3065EABA5DE1}" type="presParOf" srcId="{51E5B60C-1061-43F4-B011-D11BC7D48B2E}" destId="{08FFF4FF-77BC-458A-8257-F447BA09CD13}" srcOrd="0" destOrd="0" presId="urn:microsoft.com/office/officeart/2005/8/layout/list1"/>
    <dgm:cxn modelId="{C87C1744-2048-4024-8350-086EFD837BD3}" type="presParOf" srcId="{51E5B60C-1061-43F4-B011-D11BC7D48B2E}" destId="{E4B828D2-6032-464B-A34A-3C1B111F9F6C}" srcOrd="1" destOrd="0" presId="urn:microsoft.com/office/officeart/2005/8/layout/list1"/>
    <dgm:cxn modelId="{5827CC24-4708-408E-8B2B-C684BE5D9F35}" type="presParOf" srcId="{900D529C-AD6A-4B33-A5C4-14F82084CA75}" destId="{0F40D77B-09BE-4F73-89ED-DA19E3EE3CCE}" srcOrd="9" destOrd="0" presId="urn:microsoft.com/office/officeart/2005/8/layout/list1"/>
    <dgm:cxn modelId="{C73D05A5-E923-49CA-9262-861A2BACFAE8}" type="presParOf" srcId="{900D529C-AD6A-4B33-A5C4-14F82084CA75}" destId="{2F628C51-8CC5-4922-9F75-B75C4350EFEF}" srcOrd="10" destOrd="0" presId="urn:microsoft.com/office/officeart/2005/8/layout/list1"/>
    <dgm:cxn modelId="{3268302D-64A6-4F36-A531-ADAA0114ADD1}" type="presParOf" srcId="{900D529C-AD6A-4B33-A5C4-14F82084CA75}" destId="{7BD799FC-DDA8-4643-8DF7-14BC4199D043}" srcOrd="11" destOrd="0" presId="urn:microsoft.com/office/officeart/2005/8/layout/list1"/>
    <dgm:cxn modelId="{0B2432FF-6A59-4EBB-9ADA-AD01A488C802}" type="presParOf" srcId="{900D529C-AD6A-4B33-A5C4-14F82084CA75}" destId="{0FF129C0-A928-4C1C-BEA2-1F8067A0E5FD}" srcOrd="12" destOrd="0" presId="urn:microsoft.com/office/officeart/2005/8/layout/list1"/>
    <dgm:cxn modelId="{8249DE53-2786-43A1-9D22-5C1F6348CCE4}" type="presParOf" srcId="{0FF129C0-A928-4C1C-BEA2-1F8067A0E5FD}" destId="{27B1BE15-8170-4253-BBA9-64309DB47FA2}" srcOrd="0" destOrd="0" presId="urn:microsoft.com/office/officeart/2005/8/layout/list1"/>
    <dgm:cxn modelId="{39589BFE-508C-4CD2-AFB9-03A27D998465}" type="presParOf" srcId="{0FF129C0-A928-4C1C-BEA2-1F8067A0E5FD}" destId="{72BDC4FA-2F6F-46DB-B0A6-8B73B37ADE62}" srcOrd="1" destOrd="0" presId="urn:microsoft.com/office/officeart/2005/8/layout/list1"/>
    <dgm:cxn modelId="{EA4AECF4-066C-48A2-B725-0273AF6BADF4}" type="presParOf" srcId="{900D529C-AD6A-4B33-A5C4-14F82084CA75}" destId="{79EBCA60-2C7F-4496-A365-5CF233458D65}" srcOrd="13" destOrd="0" presId="urn:microsoft.com/office/officeart/2005/8/layout/list1"/>
    <dgm:cxn modelId="{7982EABD-F052-46D7-A76C-47518FF2A2E3}" type="presParOf" srcId="{900D529C-AD6A-4B33-A5C4-14F82084CA75}" destId="{9BB6662B-D8CC-47BD-A628-81E3AB120E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16358-1C3E-466D-A8DE-93AFCB4B28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CA9463-4264-46AD-9F9A-2553ABC64ED7}">
      <dgm:prSet phldrT="[Text]"/>
      <dgm:spPr/>
      <dgm:t>
        <a:bodyPr/>
        <a:lstStyle/>
        <a:p>
          <a:r>
            <a:rPr lang="en-US" dirty="0">
              <a:latin typeface="+mj-lt"/>
            </a:rPr>
            <a:t>Career management skills</a:t>
          </a:r>
        </a:p>
      </dgm:t>
    </dgm:pt>
    <dgm:pt modelId="{0996C5A4-19AB-4EED-9A8C-BF4534B903D1}" type="parTrans" cxnId="{33136A1C-2D99-41F6-A476-9279E9733304}">
      <dgm:prSet/>
      <dgm:spPr/>
      <dgm:t>
        <a:bodyPr/>
        <a:lstStyle/>
        <a:p>
          <a:endParaRPr lang="en-US">
            <a:latin typeface="+mj-lt"/>
          </a:endParaRPr>
        </a:p>
      </dgm:t>
    </dgm:pt>
    <dgm:pt modelId="{FFE33CD6-851C-453F-9764-0418BA73DAB7}" type="sibTrans" cxnId="{33136A1C-2D99-41F6-A476-9279E9733304}">
      <dgm:prSet/>
      <dgm:spPr/>
      <dgm:t>
        <a:bodyPr/>
        <a:lstStyle/>
        <a:p>
          <a:endParaRPr lang="en-US">
            <a:latin typeface="+mj-lt"/>
          </a:endParaRPr>
        </a:p>
      </dgm:t>
    </dgm:pt>
    <dgm:pt modelId="{C4022A44-5C1A-4CE7-BD0C-62E5A9EBA573}">
      <dgm:prSet phldrT="[Text]"/>
      <dgm:spPr/>
      <dgm:t>
        <a:bodyPr/>
        <a:lstStyle/>
        <a:p>
          <a:r>
            <a:rPr lang="en-US" dirty="0">
              <a:latin typeface="+mj-lt"/>
            </a:rPr>
            <a:t>Access</a:t>
          </a:r>
        </a:p>
      </dgm:t>
    </dgm:pt>
    <dgm:pt modelId="{6460A850-859E-4E89-95E3-19DC470C312D}" type="parTrans" cxnId="{0EF51472-6649-4529-8B0F-185B42950059}">
      <dgm:prSet/>
      <dgm:spPr/>
      <dgm:t>
        <a:bodyPr/>
        <a:lstStyle/>
        <a:p>
          <a:endParaRPr lang="en-US">
            <a:latin typeface="+mj-lt"/>
          </a:endParaRPr>
        </a:p>
      </dgm:t>
    </dgm:pt>
    <dgm:pt modelId="{91747A37-B6E5-4502-A2BA-422E19BD4AFF}" type="sibTrans" cxnId="{0EF51472-6649-4529-8B0F-185B42950059}">
      <dgm:prSet/>
      <dgm:spPr/>
      <dgm:t>
        <a:bodyPr/>
        <a:lstStyle/>
        <a:p>
          <a:endParaRPr lang="en-US">
            <a:latin typeface="+mj-lt"/>
          </a:endParaRPr>
        </a:p>
      </dgm:t>
    </dgm:pt>
    <dgm:pt modelId="{2D796F7C-9693-44BB-A924-970F6C7AC4B6}">
      <dgm:prSet phldrT="[Text]"/>
      <dgm:spPr/>
      <dgm:t>
        <a:bodyPr/>
        <a:lstStyle/>
        <a:p>
          <a:r>
            <a:rPr lang="en-US" dirty="0">
              <a:latin typeface="+mj-lt"/>
            </a:rPr>
            <a:t>Co-operation and co-ordination</a:t>
          </a:r>
        </a:p>
      </dgm:t>
    </dgm:pt>
    <dgm:pt modelId="{3A367770-E6C1-4C56-9936-04B326502110}" type="parTrans" cxnId="{F3140561-BA3B-46EF-9BE3-87E942843D4F}">
      <dgm:prSet/>
      <dgm:spPr/>
      <dgm:t>
        <a:bodyPr/>
        <a:lstStyle/>
        <a:p>
          <a:endParaRPr lang="en-US">
            <a:latin typeface="+mj-lt"/>
          </a:endParaRPr>
        </a:p>
      </dgm:t>
    </dgm:pt>
    <dgm:pt modelId="{4EB467C8-AE0A-4F57-B0EB-4C46C36898D1}" type="sibTrans" cxnId="{F3140561-BA3B-46EF-9BE3-87E942843D4F}">
      <dgm:prSet/>
      <dgm:spPr/>
      <dgm:t>
        <a:bodyPr/>
        <a:lstStyle/>
        <a:p>
          <a:endParaRPr lang="en-US">
            <a:latin typeface="+mj-lt"/>
          </a:endParaRPr>
        </a:p>
      </dgm:t>
    </dgm:pt>
    <dgm:pt modelId="{E123A1DF-9D0B-4BD8-87AA-7AFE46E6557D}">
      <dgm:prSet phldrT="[Text]"/>
      <dgm:spPr/>
      <dgm:t>
        <a:bodyPr/>
        <a:lstStyle/>
        <a:p>
          <a:r>
            <a:rPr lang="en-US" dirty="0">
              <a:latin typeface="+mj-lt"/>
            </a:rPr>
            <a:t>Quality assurance and evidence</a:t>
          </a:r>
        </a:p>
      </dgm:t>
    </dgm:pt>
    <dgm:pt modelId="{97AA3544-7A50-4D3B-8479-E982EA3003F2}" type="parTrans" cxnId="{08B087A3-4F45-48C8-B28F-CD54024E9481}">
      <dgm:prSet/>
      <dgm:spPr/>
      <dgm:t>
        <a:bodyPr/>
        <a:lstStyle/>
        <a:p>
          <a:endParaRPr lang="en-US">
            <a:latin typeface="+mj-lt"/>
          </a:endParaRPr>
        </a:p>
      </dgm:t>
    </dgm:pt>
    <dgm:pt modelId="{F59131FE-3177-4B97-AB40-0E2806D0BC9D}" type="sibTrans" cxnId="{08B087A3-4F45-48C8-B28F-CD54024E9481}">
      <dgm:prSet/>
      <dgm:spPr/>
      <dgm:t>
        <a:bodyPr/>
        <a:lstStyle/>
        <a:p>
          <a:endParaRPr lang="en-US">
            <a:latin typeface="+mj-lt"/>
          </a:endParaRPr>
        </a:p>
      </dgm:t>
    </dgm:pt>
    <dgm:pt modelId="{D087F2DF-7BB0-46BE-9F62-534AB08CCBFE}" type="pres">
      <dgm:prSet presAssocID="{A3016358-1C3E-466D-A8DE-93AFCB4B28DC}" presName="diagram" presStyleCnt="0">
        <dgm:presLayoutVars>
          <dgm:dir/>
          <dgm:resizeHandles val="exact"/>
        </dgm:presLayoutVars>
      </dgm:prSet>
      <dgm:spPr/>
    </dgm:pt>
    <dgm:pt modelId="{AD85398B-BE3C-40A3-A56C-B3424B80E160}" type="pres">
      <dgm:prSet presAssocID="{FDCA9463-4264-46AD-9F9A-2553ABC64ED7}" presName="node" presStyleLbl="node1" presStyleIdx="0" presStyleCnt="4">
        <dgm:presLayoutVars>
          <dgm:bulletEnabled val="1"/>
        </dgm:presLayoutVars>
      </dgm:prSet>
      <dgm:spPr/>
    </dgm:pt>
    <dgm:pt modelId="{9D239A9A-4341-4AA5-B5A1-5D307DBEF98E}" type="pres">
      <dgm:prSet presAssocID="{FFE33CD6-851C-453F-9764-0418BA73DAB7}" presName="sibTrans" presStyleCnt="0"/>
      <dgm:spPr/>
    </dgm:pt>
    <dgm:pt modelId="{6A371C0C-39FD-4B2F-9354-6E9A45BBA528}" type="pres">
      <dgm:prSet presAssocID="{C4022A44-5C1A-4CE7-BD0C-62E5A9EBA573}" presName="node" presStyleLbl="node1" presStyleIdx="1" presStyleCnt="4">
        <dgm:presLayoutVars>
          <dgm:bulletEnabled val="1"/>
        </dgm:presLayoutVars>
      </dgm:prSet>
      <dgm:spPr/>
    </dgm:pt>
    <dgm:pt modelId="{8B02D20E-8FEF-43E6-A7BA-64C2B2F1DB85}" type="pres">
      <dgm:prSet presAssocID="{91747A37-B6E5-4502-A2BA-422E19BD4AFF}" presName="sibTrans" presStyleCnt="0"/>
      <dgm:spPr/>
    </dgm:pt>
    <dgm:pt modelId="{F2A0BD96-66CA-4D35-81B4-B20DFE075C66}" type="pres">
      <dgm:prSet presAssocID="{2D796F7C-9693-44BB-A924-970F6C7AC4B6}" presName="node" presStyleLbl="node1" presStyleIdx="2" presStyleCnt="4">
        <dgm:presLayoutVars>
          <dgm:bulletEnabled val="1"/>
        </dgm:presLayoutVars>
      </dgm:prSet>
      <dgm:spPr/>
    </dgm:pt>
    <dgm:pt modelId="{486B0B5B-5002-4646-AA23-4A2D8BEA51D6}" type="pres">
      <dgm:prSet presAssocID="{4EB467C8-AE0A-4F57-B0EB-4C46C36898D1}" presName="sibTrans" presStyleCnt="0"/>
      <dgm:spPr/>
    </dgm:pt>
    <dgm:pt modelId="{C6F21E4B-7755-42C3-B260-4E69D14A54FE}" type="pres">
      <dgm:prSet presAssocID="{E123A1DF-9D0B-4BD8-87AA-7AFE46E6557D}" presName="node" presStyleLbl="node1" presStyleIdx="3" presStyleCnt="4">
        <dgm:presLayoutVars>
          <dgm:bulletEnabled val="1"/>
        </dgm:presLayoutVars>
      </dgm:prSet>
      <dgm:spPr/>
    </dgm:pt>
  </dgm:ptLst>
  <dgm:cxnLst>
    <dgm:cxn modelId="{33136A1C-2D99-41F6-A476-9279E9733304}" srcId="{A3016358-1C3E-466D-A8DE-93AFCB4B28DC}" destId="{FDCA9463-4264-46AD-9F9A-2553ABC64ED7}" srcOrd="0" destOrd="0" parTransId="{0996C5A4-19AB-4EED-9A8C-BF4534B903D1}" sibTransId="{FFE33CD6-851C-453F-9764-0418BA73DAB7}"/>
    <dgm:cxn modelId="{5919C43A-6789-4823-8459-E7BBC8657C0E}" type="presOf" srcId="{A3016358-1C3E-466D-A8DE-93AFCB4B28DC}" destId="{D087F2DF-7BB0-46BE-9F62-534AB08CCBFE}" srcOrd="0" destOrd="0" presId="urn:microsoft.com/office/officeart/2005/8/layout/default"/>
    <dgm:cxn modelId="{EE804363-02C7-4975-8412-7F9FD220C0DE}" type="presOf" srcId="{C4022A44-5C1A-4CE7-BD0C-62E5A9EBA573}" destId="{6A371C0C-39FD-4B2F-9354-6E9A45BBA528}" srcOrd="0" destOrd="0" presId="urn:microsoft.com/office/officeart/2005/8/layout/default"/>
    <dgm:cxn modelId="{6591323F-2C3A-4FB6-A5C5-A9C5859A7AE2}" type="presOf" srcId="{2D796F7C-9693-44BB-A924-970F6C7AC4B6}" destId="{F2A0BD96-66CA-4D35-81B4-B20DFE075C66}" srcOrd="0" destOrd="0" presId="urn:microsoft.com/office/officeart/2005/8/layout/default"/>
    <dgm:cxn modelId="{92BCA9F5-A65B-4F2E-AD39-805EF04CA439}" type="presOf" srcId="{E123A1DF-9D0B-4BD8-87AA-7AFE46E6557D}" destId="{C6F21E4B-7755-42C3-B260-4E69D14A54FE}" srcOrd="0" destOrd="0" presId="urn:microsoft.com/office/officeart/2005/8/layout/default"/>
    <dgm:cxn modelId="{0EF51472-6649-4529-8B0F-185B42950059}" srcId="{A3016358-1C3E-466D-A8DE-93AFCB4B28DC}" destId="{C4022A44-5C1A-4CE7-BD0C-62E5A9EBA573}" srcOrd="1" destOrd="0" parTransId="{6460A850-859E-4E89-95E3-19DC470C312D}" sibTransId="{91747A37-B6E5-4502-A2BA-422E19BD4AFF}"/>
    <dgm:cxn modelId="{11334BD5-92E9-430D-916D-FE221DDB7B8F}" type="presOf" srcId="{FDCA9463-4264-46AD-9F9A-2553ABC64ED7}" destId="{AD85398B-BE3C-40A3-A56C-B3424B80E160}" srcOrd="0" destOrd="0" presId="urn:microsoft.com/office/officeart/2005/8/layout/default"/>
    <dgm:cxn modelId="{F3140561-BA3B-46EF-9BE3-87E942843D4F}" srcId="{A3016358-1C3E-466D-A8DE-93AFCB4B28DC}" destId="{2D796F7C-9693-44BB-A924-970F6C7AC4B6}" srcOrd="2" destOrd="0" parTransId="{3A367770-E6C1-4C56-9936-04B326502110}" sibTransId="{4EB467C8-AE0A-4F57-B0EB-4C46C36898D1}"/>
    <dgm:cxn modelId="{08B087A3-4F45-48C8-B28F-CD54024E9481}" srcId="{A3016358-1C3E-466D-A8DE-93AFCB4B28DC}" destId="{E123A1DF-9D0B-4BD8-87AA-7AFE46E6557D}" srcOrd="3" destOrd="0" parTransId="{97AA3544-7A50-4D3B-8479-E982EA3003F2}" sibTransId="{F59131FE-3177-4B97-AB40-0E2806D0BC9D}"/>
    <dgm:cxn modelId="{CDB9B959-2D3C-4A28-B5E3-AB3A18269CFD}" type="presParOf" srcId="{D087F2DF-7BB0-46BE-9F62-534AB08CCBFE}" destId="{AD85398B-BE3C-40A3-A56C-B3424B80E160}" srcOrd="0" destOrd="0" presId="urn:microsoft.com/office/officeart/2005/8/layout/default"/>
    <dgm:cxn modelId="{921193F7-6DFD-4166-BBD3-4D5B20126EBE}" type="presParOf" srcId="{D087F2DF-7BB0-46BE-9F62-534AB08CCBFE}" destId="{9D239A9A-4341-4AA5-B5A1-5D307DBEF98E}" srcOrd="1" destOrd="0" presId="urn:microsoft.com/office/officeart/2005/8/layout/default"/>
    <dgm:cxn modelId="{366A7147-74DC-4A34-9FA1-D97EA7DEC6A6}" type="presParOf" srcId="{D087F2DF-7BB0-46BE-9F62-534AB08CCBFE}" destId="{6A371C0C-39FD-4B2F-9354-6E9A45BBA528}" srcOrd="2" destOrd="0" presId="urn:microsoft.com/office/officeart/2005/8/layout/default"/>
    <dgm:cxn modelId="{1598B5F1-68FA-4E95-AAC2-BDB4E0788100}" type="presParOf" srcId="{D087F2DF-7BB0-46BE-9F62-534AB08CCBFE}" destId="{8B02D20E-8FEF-43E6-A7BA-64C2B2F1DB85}" srcOrd="3" destOrd="0" presId="urn:microsoft.com/office/officeart/2005/8/layout/default"/>
    <dgm:cxn modelId="{4E40C7CC-AFDC-4A8F-B2F7-8491BAD4FF49}" type="presParOf" srcId="{D087F2DF-7BB0-46BE-9F62-534AB08CCBFE}" destId="{F2A0BD96-66CA-4D35-81B4-B20DFE075C66}" srcOrd="4" destOrd="0" presId="urn:microsoft.com/office/officeart/2005/8/layout/default"/>
    <dgm:cxn modelId="{B485883E-72E5-4EF4-AB77-BC1DCF8393EB}" type="presParOf" srcId="{D087F2DF-7BB0-46BE-9F62-534AB08CCBFE}" destId="{486B0B5B-5002-4646-AA23-4A2D8BEA51D6}" srcOrd="5" destOrd="0" presId="urn:microsoft.com/office/officeart/2005/8/layout/default"/>
    <dgm:cxn modelId="{59223596-6AAC-47FA-99E8-3DCAA763E842}" type="presParOf" srcId="{D087F2DF-7BB0-46BE-9F62-534AB08CCBFE}" destId="{C6F21E4B-7755-42C3-B260-4E69D14A54F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747D0-4031-4294-8F30-72F0A3A083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DC95FD-FE83-45AE-A974-C272D5FFCFC1}">
      <dgm:prSet phldrT="[Text]"/>
      <dgm:spPr/>
      <dgm:t>
        <a:bodyPr/>
        <a:lstStyle/>
        <a:p>
          <a:r>
            <a:rPr lang="en-US" dirty="0">
              <a:latin typeface="+mj-lt"/>
            </a:rPr>
            <a:t>The need for intervention</a:t>
          </a:r>
        </a:p>
      </dgm:t>
    </dgm:pt>
    <dgm:pt modelId="{50E367CF-FA9A-4256-9834-330BA5B835AE}" type="parTrans" cxnId="{3DDA2DC2-0CA8-4117-93DC-5CFA28AA3C6C}">
      <dgm:prSet/>
      <dgm:spPr/>
      <dgm:t>
        <a:bodyPr/>
        <a:lstStyle/>
        <a:p>
          <a:endParaRPr lang="en-US">
            <a:latin typeface="+mj-lt"/>
          </a:endParaRPr>
        </a:p>
      </dgm:t>
    </dgm:pt>
    <dgm:pt modelId="{7ADC0FEC-C529-42A6-9A84-D3414BF75532}" type="sibTrans" cxnId="{3DDA2DC2-0CA8-4117-93DC-5CFA28AA3C6C}">
      <dgm:prSet/>
      <dgm:spPr/>
      <dgm:t>
        <a:bodyPr/>
        <a:lstStyle/>
        <a:p>
          <a:endParaRPr lang="en-US">
            <a:latin typeface="+mj-lt"/>
          </a:endParaRPr>
        </a:p>
      </dgm:t>
    </dgm:pt>
    <dgm:pt modelId="{8EBEDEFD-7D95-4F9E-B225-68BAFE7E8687}">
      <dgm:prSet phldrT="[Text]"/>
      <dgm:spPr/>
      <dgm:t>
        <a:bodyPr/>
        <a:lstStyle/>
        <a:p>
          <a:r>
            <a:rPr lang="en-US" dirty="0">
              <a:latin typeface="+mj-lt"/>
            </a:rPr>
            <a:t>Policies and systems</a:t>
          </a:r>
        </a:p>
      </dgm:t>
    </dgm:pt>
    <dgm:pt modelId="{47B78FAE-2A37-4677-BE69-2BD7901F9C82}" type="parTrans" cxnId="{32E9E8A3-08EA-4A0A-9D23-4D62FD5B5952}">
      <dgm:prSet/>
      <dgm:spPr/>
      <dgm:t>
        <a:bodyPr/>
        <a:lstStyle/>
        <a:p>
          <a:endParaRPr lang="en-US">
            <a:latin typeface="+mj-lt"/>
          </a:endParaRPr>
        </a:p>
      </dgm:t>
    </dgm:pt>
    <dgm:pt modelId="{33F4D0AB-A3BE-4E0E-9699-F13DE2DD0149}" type="sibTrans" cxnId="{32E9E8A3-08EA-4A0A-9D23-4D62FD5B5952}">
      <dgm:prSet/>
      <dgm:spPr/>
      <dgm:t>
        <a:bodyPr/>
        <a:lstStyle/>
        <a:p>
          <a:endParaRPr lang="en-US">
            <a:latin typeface="+mj-lt"/>
          </a:endParaRPr>
        </a:p>
      </dgm:t>
    </dgm:pt>
    <dgm:pt modelId="{53CD89B6-9B9F-4F8E-969A-FA04C71809D3}">
      <dgm:prSet phldrT="[Text]"/>
      <dgm:spPr>
        <a:solidFill>
          <a:schemeClr val="accent2"/>
        </a:solidFill>
      </dgm:spPr>
      <dgm:t>
        <a:bodyPr/>
        <a:lstStyle/>
        <a:p>
          <a:r>
            <a:rPr lang="en-US" dirty="0">
              <a:latin typeface="+mj-lt"/>
            </a:rPr>
            <a:t>A framework for practice</a:t>
          </a:r>
        </a:p>
      </dgm:t>
    </dgm:pt>
    <dgm:pt modelId="{775B0D71-8956-4491-804B-277C80B3B7AF}" type="parTrans" cxnId="{177C0ACC-34A1-4490-B646-1EA8A27E61FB}">
      <dgm:prSet/>
      <dgm:spPr/>
      <dgm:t>
        <a:bodyPr/>
        <a:lstStyle/>
        <a:p>
          <a:endParaRPr lang="en-US">
            <a:latin typeface="+mj-lt"/>
          </a:endParaRPr>
        </a:p>
      </dgm:t>
    </dgm:pt>
    <dgm:pt modelId="{15D13232-CCE4-457B-BFB6-4F238E788670}" type="sibTrans" cxnId="{177C0ACC-34A1-4490-B646-1EA8A27E61FB}">
      <dgm:prSet/>
      <dgm:spPr/>
      <dgm:t>
        <a:bodyPr/>
        <a:lstStyle/>
        <a:p>
          <a:endParaRPr lang="en-US">
            <a:latin typeface="+mj-lt"/>
          </a:endParaRPr>
        </a:p>
      </dgm:t>
    </dgm:pt>
    <dgm:pt modelId="{47544F1A-C3A4-4EF3-A302-17B142573F0A}">
      <dgm:prSet phldrT="[Text]"/>
      <dgm:spPr/>
      <dgm:t>
        <a:bodyPr/>
        <a:lstStyle/>
        <a:p>
          <a:r>
            <a:rPr lang="en-US" dirty="0">
              <a:latin typeface="+mj-lt"/>
            </a:rPr>
            <a:t>Developing the evidence base</a:t>
          </a:r>
        </a:p>
      </dgm:t>
    </dgm:pt>
    <dgm:pt modelId="{CB315533-7835-49C7-8ABB-DC03B0F02797}" type="parTrans" cxnId="{5BCA2B15-09D1-4F15-BEA9-CB953EA72C76}">
      <dgm:prSet/>
      <dgm:spPr/>
      <dgm:t>
        <a:bodyPr/>
        <a:lstStyle/>
        <a:p>
          <a:endParaRPr lang="en-US">
            <a:latin typeface="+mj-lt"/>
          </a:endParaRPr>
        </a:p>
      </dgm:t>
    </dgm:pt>
    <dgm:pt modelId="{6F991A2C-410C-4B1A-8950-9A1AD52E72B7}" type="sibTrans" cxnId="{5BCA2B15-09D1-4F15-BEA9-CB953EA72C76}">
      <dgm:prSet/>
      <dgm:spPr/>
      <dgm:t>
        <a:bodyPr/>
        <a:lstStyle/>
        <a:p>
          <a:endParaRPr lang="en-US">
            <a:latin typeface="+mj-lt"/>
          </a:endParaRPr>
        </a:p>
      </dgm:t>
    </dgm:pt>
    <dgm:pt modelId="{900D529C-AD6A-4B33-A5C4-14F82084CA75}" type="pres">
      <dgm:prSet presAssocID="{0A0747D0-4031-4294-8F30-72F0A3A083F7}" presName="linear" presStyleCnt="0">
        <dgm:presLayoutVars>
          <dgm:dir/>
          <dgm:animLvl val="lvl"/>
          <dgm:resizeHandles val="exact"/>
        </dgm:presLayoutVars>
      </dgm:prSet>
      <dgm:spPr/>
    </dgm:pt>
    <dgm:pt modelId="{C54047A0-B9FB-4202-A563-BCB13E862A68}" type="pres">
      <dgm:prSet presAssocID="{FDDC95FD-FE83-45AE-A974-C272D5FFCFC1}" presName="parentLin" presStyleCnt="0"/>
      <dgm:spPr/>
    </dgm:pt>
    <dgm:pt modelId="{1B7A08EA-F4C0-4DD6-8BFB-5FEE6217DD36}" type="pres">
      <dgm:prSet presAssocID="{FDDC95FD-FE83-45AE-A974-C272D5FFCFC1}" presName="parentLeftMargin" presStyleLbl="node1" presStyleIdx="0" presStyleCnt="4"/>
      <dgm:spPr/>
    </dgm:pt>
    <dgm:pt modelId="{C7B7D468-CBE1-4EB9-A370-3A5F00323DB9}" type="pres">
      <dgm:prSet presAssocID="{FDDC95FD-FE83-45AE-A974-C272D5FFCFC1}" presName="parentText" presStyleLbl="node1" presStyleIdx="0" presStyleCnt="4">
        <dgm:presLayoutVars>
          <dgm:chMax val="0"/>
          <dgm:bulletEnabled val="1"/>
        </dgm:presLayoutVars>
      </dgm:prSet>
      <dgm:spPr/>
    </dgm:pt>
    <dgm:pt modelId="{46ADCB86-7DA5-4341-A3F5-7210960964F4}" type="pres">
      <dgm:prSet presAssocID="{FDDC95FD-FE83-45AE-A974-C272D5FFCFC1}" presName="negativeSpace" presStyleCnt="0"/>
      <dgm:spPr/>
    </dgm:pt>
    <dgm:pt modelId="{B678A233-6A0F-4BEA-BF49-50A2B96CABB3}" type="pres">
      <dgm:prSet presAssocID="{FDDC95FD-FE83-45AE-A974-C272D5FFCFC1}" presName="childText" presStyleLbl="conFgAcc1" presStyleIdx="0" presStyleCnt="4">
        <dgm:presLayoutVars>
          <dgm:bulletEnabled val="1"/>
        </dgm:presLayoutVars>
      </dgm:prSet>
      <dgm:spPr/>
    </dgm:pt>
    <dgm:pt modelId="{692240FB-A4AF-4EA2-9C2A-052B4A9DF314}" type="pres">
      <dgm:prSet presAssocID="{7ADC0FEC-C529-42A6-9A84-D3414BF75532}" presName="spaceBetweenRectangles" presStyleCnt="0"/>
      <dgm:spPr/>
    </dgm:pt>
    <dgm:pt modelId="{27F1859A-3B8C-424A-ADC4-392DF746582C}" type="pres">
      <dgm:prSet presAssocID="{8EBEDEFD-7D95-4F9E-B225-68BAFE7E8687}" presName="parentLin" presStyleCnt="0"/>
      <dgm:spPr/>
    </dgm:pt>
    <dgm:pt modelId="{377289E0-4029-494D-ADA1-9B8C4AF30DA3}" type="pres">
      <dgm:prSet presAssocID="{8EBEDEFD-7D95-4F9E-B225-68BAFE7E8687}" presName="parentLeftMargin" presStyleLbl="node1" presStyleIdx="0" presStyleCnt="4"/>
      <dgm:spPr/>
    </dgm:pt>
    <dgm:pt modelId="{2AB12D8C-B09C-4BA5-824B-42CF1C095AC0}" type="pres">
      <dgm:prSet presAssocID="{8EBEDEFD-7D95-4F9E-B225-68BAFE7E8687}" presName="parentText" presStyleLbl="node1" presStyleIdx="1" presStyleCnt="4">
        <dgm:presLayoutVars>
          <dgm:chMax val="0"/>
          <dgm:bulletEnabled val="1"/>
        </dgm:presLayoutVars>
      </dgm:prSet>
      <dgm:spPr/>
    </dgm:pt>
    <dgm:pt modelId="{88C36AFB-7A33-4505-A429-509D6692691F}" type="pres">
      <dgm:prSet presAssocID="{8EBEDEFD-7D95-4F9E-B225-68BAFE7E8687}" presName="negativeSpace" presStyleCnt="0"/>
      <dgm:spPr/>
    </dgm:pt>
    <dgm:pt modelId="{594DE274-5D34-4FF4-9C7E-91B2BCED8C32}" type="pres">
      <dgm:prSet presAssocID="{8EBEDEFD-7D95-4F9E-B225-68BAFE7E8687}" presName="childText" presStyleLbl="conFgAcc1" presStyleIdx="1" presStyleCnt="4">
        <dgm:presLayoutVars>
          <dgm:bulletEnabled val="1"/>
        </dgm:presLayoutVars>
      </dgm:prSet>
      <dgm:spPr/>
    </dgm:pt>
    <dgm:pt modelId="{BC54DEB6-0989-4E71-954B-D3325C8698A6}" type="pres">
      <dgm:prSet presAssocID="{33F4D0AB-A3BE-4E0E-9699-F13DE2DD0149}" presName="spaceBetweenRectangles" presStyleCnt="0"/>
      <dgm:spPr/>
    </dgm:pt>
    <dgm:pt modelId="{51E5B60C-1061-43F4-B011-D11BC7D48B2E}" type="pres">
      <dgm:prSet presAssocID="{53CD89B6-9B9F-4F8E-969A-FA04C71809D3}" presName="parentLin" presStyleCnt="0"/>
      <dgm:spPr/>
    </dgm:pt>
    <dgm:pt modelId="{08FFF4FF-77BC-458A-8257-F447BA09CD13}" type="pres">
      <dgm:prSet presAssocID="{53CD89B6-9B9F-4F8E-969A-FA04C71809D3}" presName="parentLeftMargin" presStyleLbl="node1" presStyleIdx="1" presStyleCnt="4"/>
      <dgm:spPr/>
    </dgm:pt>
    <dgm:pt modelId="{E4B828D2-6032-464B-A34A-3C1B111F9F6C}" type="pres">
      <dgm:prSet presAssocID="{53CD89B6-9B9F-4F8E-969A-FA04C71809D3}" presName="parentText" presStyleLbl="node1" presStyleIdx="2" presStyleCnt="4">
        <dgm:presLayoutVars>
          <dgm:chMax val="0"/>
          <dgm:bulletEnabled val="1"/>
        </dgm:presLayoutVars>
      </dgm:prSet>
      <dgm:spPr/>
    </dgm:pt>
    <dgm:pt modelId="{0F40D77B-09BE-4F73-89ED-DA19E3EE3CCE}" type="pres">
      <dgm:prSet presAssocID="{53CD89B6-9B9F-4F8E-969A-FA04C71809D3}" presName="negativeSpace" presStyleCnt="0"/>
      <dgm:spPr/>
    </dgm:pt>
    <dgm:pt modelId="{2F628C51-8CC5-4922-9F75-B75C4350EFEF}" type="pres">
      <dgm:prSet presAssocID="{53CD89B6-9B9F-4F8E-969A-FA04C71809D3}" presName="childText" presStyleLbl="conFgAcc1" presStyleIdx="2" presStyleCnt="4">
        <dgm:presLayoutVars>
          <dgm:bulletEnabled val="1"/>
        </dgm:presLayoutVars>
      </dgm:prSet>
      <dgm:spPr/>
    </dgm:pt>
    <dgm:pt modelId="{7BD799FC-DDA8-4643-8DF7-14BC4199D043}" type="pres">
      <dgm:prSet presAssocID="{15D13232-CCE4-457B-BFB6-4F238E788670}" presName="spaceBetweenRectangles" presStyleCnt="0"/>
      <dgm:spPr/>
    </dgm:pt>
    <dgm:pt modelId="{0FF129C0-A928-4C1C-BEA2-1F8067A0E5FD}" type="pres">
      <dgm:prSet presAssocID="{47544F1A-C3A4-4EF3-A302-17B142573F0A}" presName="parentLin" presStyleCnt="0"/>
      <dgm:spPr/>
    </dgm:pt>
    <dgm:pt modelId="{27B1BE15-8170-4253-BBA9-64309DB47FA2}" type="pres">
      <dgm:prSet presAssocID="{47544F1A-C3A4-4EF3-A302-17B142573F0A}" presName="parentLeftMargin" presStyleLbl="node1" presStyleIdx="2" presStyleCnt="4"/>
      <dgm:spPr/>
    </dgm:pt>
    <dgm:pt modelId="{72BDC4FA-2F6F-46DB-B0A6-8B73B37ADE62}" type="pres">
      <dgm:prSet presAssocID="{47544F1A-C3A4-4EF3-A302-17B142573F0A}" presName="parentText" presStyleLbl="node1" presStyleIdx="3" presStyleCnt="4">
        <dgm:presLayoutVars>
          <dgm:chMax val="0"/>
          <dgm:bulletEnabled val="1"/>
        </dgm:presLayoutVars>
      </dgm:prSet>
      <dgm:spPr/>
    </dgm:pt>
    <dgm:pt modelId="{79EBCA60-2C7F-4496-A365-5CF233458D65}" type="pres">
      <dgm:prSet presAssocID="{47544F1A-C3A4-4EF3-A302-17B142573F0A}" presName="negativeSpace" presStyleCnt="0"/>
      <dgm:spPr/>
    </dgm:pt>
    <dgm:pt modelId="{9BB6662B-D8CC-47BD-A628-81E3AB120EAB}" type="pres">
      <dgm:prSet presAssocID="{47544F1A-C3A4-4EF3-A302-17B142573F0A}" presName="childText" presStyleLbl="conFgAcc1" presStyleIdx="3" presStyleCnt="4">
        <dgm:presLayoutVars>
          <dgm:bulletEnabled val="1"/>
        </dgm:presLayoutVars>
      </dgm:prSet>
      <dgm:spPr/>
    </dgm:pt>
  </dgm:ptLst>
  <dgm:cxnLst>
    <dgm:cxn modelId="{640A1D83-F95E-4834-9990-EBB42B373B67}" type="presOf" srcId="{53CD89B6-9B9F-4F8E-969A-FA04C71809D3}" destId="{E4B828D2-6032-464B-A34A-3C1B111F9F6C}" srcOrd="1" destOrd="0" presId="urn:microsoft.com/office/officeart/2005/8/layout/list1"/>
    <dgm:cxn modelId="{D7ED1ADF-14B4-45AD-A9CE-28499CE3DF96}" type="presOf" srcId="{FDDC95FD-FE83-45AE-A974-C272D5FFCFC1}" destId="{1B7A08EA-F4C0-4DD6-8BFB-5FEE6217DD36}" srcOrd="0" destOrd="0" presId="urn:microsoft.com/office/officeart/2005/8/layout/list1"/>
    <dgm:cxn modelId="{B416A434-64F7-499A-80D2-F3E86DFBDDC9}" type="presOf" srcId="{FDDC95FD-FE83-45AE-A974-C272D5FFCFC1}" destId="{C7B7D468-CBE1-4EB9-A370-3A5F00323DB9}" srcOrd="1" destOrd="0" presId="urn:microsoft.com/office/officeart/2005/8/layout/list1"/>
    <dgm:cxn modelId="{924E78F7-1B3A-4166-9D70-355B26820254}" type="presOf" srcId="{8EBEDEFD-7D95-4F9E-B225-68BAFE7E8687}" destId="{2AB12D8C-B09C-4BA5-824B-42CF1C095AC0}" srcOrd="1" destOrd="0" presId="urn:microsoft.com/office/officeart/2005/8/layout/list1"/>
    <dgm:cxn modelId="{5BCA2B15-09D1-4F15-BEA9-CB953EA72C76}" srcId="{0A0747D0-4031-4294-8F30-72F0A3A083F7}" destId="{47544F1A-C3A4-4EF3-A302-17B142573F0A}" srcOrd="3" destOrd="0" parTransId="{CB315533-7835-49C7-8ABB-DC03B0F02797}" sibTransId="{6F991A2C-410C-4B1A-8950-9A1AD52E72B7}"/>
    <dgm:cxn modelId="{3DDA2DC2-0CA8-4117-93DC-5CFA28AA3C6C}" srcId="{0A0747D0-4031-4294-8F30-72F0A3A083F7}" destId="{FDDC95FD-FE83-45AE-A974-C272D5FFCFC1}" srcOrd="0" destOrd="0" parTransId="{50E367CF-FA9A-4256-9834-330BA5B835AE}" sibTransId="{7ADC0FEC-C529-42A6-9A84-D3414BF75532}"/>
    <dgm:cxn modelId="{32E9E8A3-08EA-4A0A-9D23-4D62FD5B5952}" srcId="{0A0747D0-4031-4294-8F30-72F0A3A083F7}" destId="{8EBEDEFD-7D95-4F9E-B225-68BAFE7E8687}" srcOrd="1" destOrd="0" parTransId="{47B78FAE-2A37-4677-BE69-2BD7901F9C82}" sibTransId="{33F4D0AB-A3BE-4E0E-9699-F13DE2DD0149}"/>
    <dgm:cxn modelId="{28DE8510-8D7A-41BA-8BD0-16C67D1C951A}" type="presOf" srcId="{47544F1A-C3A4-4EF3-A302-17B142573F0A}" destId="{27B1BE15-8170-4253-BBA9-64309DB47FA2}" srcOrd="0" destOrd="0" presId="urn:microsoft.com/office/officeart/2005/8/layout/list1"/>
    <dgm:cxn modelId="{BB12F14B-E006-43AF-87F4-3457508E3860}" type="presOf" srcId="{47544F1A-C3A4-4EF3-A302-17B142573F0A}" destId="{72BDC4FA-2F6F-46DB-B0A6-8B73B37ADE62}" srcOrd="1" destOrd="0" presId="urn:microsoft.com/office/officeart/2005/8/layout/list1"/>
    <dgm:cxn modelId="{4A52EDC9-AB21-4BBA-A9C0-9B4B8C49FFB9}" type="presOf" srcId="{8EBEDEFD-7D95-4F9E-B225-68BAFE7E8687}" destId="{377289E0-4029-494D-ADA1-9B8C4AF30DA3}" srcOrd="0" destOrd="0" presId="urn:microsoft.com/office/officeart/2005/8/layout/list1"/>
    <dgm:cxn modelId="{177C0ACC-34A1-4490-B646-1EA8A27E61FB}" srcId="{0A0747D0-4031-4294-8F30-72F0A3A083F7}" destId="{53CD89B6-9B9F-4F8E-969A-FA04C71809D3}" srcOrd="2" destOrd="0" parTransId="{775B0D71-8956-4491-804B-277C80B3B7AF}" sibTransId="{15D13232-CCE4-457B-BFB6-4F238E788670}"/>
    <dgm:cxn modelId="{66379395-BE36-4B91-8A53-3D163F43C416}" type="presOf" srcId="{0A0747D0-4031-4294-8F30-72F0A3A083F7}" destId="{900D529C-AD6A-4B33-A5C4-14F82084CA75}" srcOrd="0" destOrd="0" presId="urn:microsoft.com/office/officeart/2005/8/layout/list1"/>
    <dgm:cxn modelId="{1FE76374-F56D-4B31-9F60-B750139FCD73}" type="presOf" srcId="{53CD89B6-9B9F-4F8E-969A-FA04C71809D3}" destId="{08FFF4FF-77BC-458A-8257-F447BA09CD13}" srcOrd="0" destOrd="0" presId="urn:microsoft.com/office/officeart/2005/8/layout/list1"/>
    <dgm:cxn modelId="{947925FA-AAB6-44E1-BED4-5AE76EA6BE96}" type="presParOf" srcId="{900D529C-AD6A-4B33-A5C4-14F82084CA75}" destId="{C54047A0-B9FB-4202-A563-BCB13E862A68}" srcOrd="0" destOrd="0" presId="urn:microsoft.com/office/officeart/2005/8/layout/list1"/>
    <dgm:cxn modelId="{E87EB942-65AA-4673-BBBD-7D7CF8217432}" type="presParOf" srcId="{C54047A0-B9FB-4202-A563-BCB13E862A68}" destId="{1B7A08EA-F4C0-4DD6-8BFB-5FEE6217DD36}" srcOrd="0" destOrd="0" presId="urn:microsoft.com/office/officeart/2005/8/layout/list1"/>
    <dgm:cxn modelId="{229B247F-F9D0-4D3E-B8F3-ADAB92C3C7FD}" type="presParOf" srcId="{C54047A0-B9FB-4202-A563-BCB13E862A68}" destId="{C7B7D468-CBE1-4EB9-A370-3A5F00323DB9}" srcOrd="1" destOrd="0" presId="urn:microsoft.com/office/officeart/2005/8/layout/list1"/>
    <dgm:cxn modelId="{9B2B93BE-481F-487F-8E01-FBEC229B1C52}" type="presParOf" srcId="{900D529C-AD6A-4B33-A5C4-14F82084CA75}" destId="{46ADCB86-7DA5-4341-A3F5-7210960964F4}" srcOrd="1" destOrd="0" presId="urn:microsoft.com/office/officeart/2005/8/layout/list1"/>
    <dgm:cxn modelId="{167BEA80-D363-48CB-A8F8-2D494B43AA3E}" type="presParOf" srcId="{900D529C-AD6A-4B33-A5C4-14F82084CA75}" destId="{B678A233-6A0F-4BEA-BF49-50A2B96CABB3}" srcOrd="2" destOrd="0" presId="urn:microsoft.com/office/officeart/2005/8/layout/list1"/>
    <dgm:cxn modelId="{AD772676-060F-4D82-9011-97645C05CDC9}" type="presParOf" srcId="{900D529C-AD6A-4B33-A5C4-14F82084CA75}" destId="{692240FB-A4AF-4EA2-9C2A-052B4A9DF314}" srcOrd="3" destOrd="0" presId="urn:microsoft.com/office/officeart/2005/8/layout/list1"/>
    <dgm:cxn modelId="{59807628-63DA-4039-ABDD-0BD4D8A7179A}" type="presParOf" srcId="{900D529C-AD6A-4B33-A5C4-14F82084CA75}" destId="{27F1859A-3B8C-424A-ADC4-392DF746582C}" srcOrd="4" destOrd="0" presId="urn:microsoft.com/office/officeart/2005/8/layout/list1"/>
    <dgm:cxn modelId="{81D466E4-D024-4418-B9A9-ABC2BE0965CF}" type="presParOf" srcId="{27F1859A-3B8C-424A-ADC4-392DF746582C}" destId="{377289E0-4029-494D-ADA1-9B8C4AF30DA3}" srcOrd="0" destOrd="0" presId="urn:microsoft.com/office/officeart/2005/8/layout/list1"/>
    <dgm:cxn modelId="{32558A5F-49BD-47B6-9476-1F2FB1F5AA86}" type="presParOf" srcId="{27F1859A-3B8C-424A-ADC4-392DF746582C}" destId="{2AB12D8C-B09C-4BA5-824B-42CF1C095AC0}" srcOrd="1" destOrd="0" presId="urn:microsoft.com/office/officeart/2005/8/layout/list1"/>
    <dgm:cxn modelId="{2B704DBB-EF96-4EB6-BFAD-F296B1CC4716}" type="presParOf" srcId="{900D529C-AD6A-4B33-A5C4-14F82084CA75}" destId="{88C36AFB-7A33-4505-A429-509D6692691F}" srcOrd="5" destOrd="0" presId="urn:microsoft.com/office/officeart/2005/8/layout/list1"/>
    <dgm:cxn modelId="{3CC876FB-3AAA-4B1E-ACDD-2F8D3011E412}" type="presParOf" srcId="{900D529C-AD6A-4B33-A5C4-14F82084CA75}" destId="{594DE274-5D34-4FF4-9C7E-91B2BCED8C32}" srcOrd="6" destOrd="0" presId="urn:microsoft.com/office/officeart/2005/8/layout/list1"/>
    <dgm:cxn modelId="{C921866E-94F6-4B1C-8807-8A951C832EA8}" type="presParOf" srcId="{900D529C-AD6A-4B33-A5C4-14F82084CA75}" destId="{BC54DEB6-0989-4E71-954B-D3325C8698A6}" srcOrd="7" destOrd="0" presId="urn:microsoft.com/office/officeart/2005/8/layout/list1"/>
    <dgm:cxn modelId="{61FBB4A6-4E20-4815-972F-2B489A820068}" type="presParOf" srcId="{900D529C-AD6A-4B33-A5C4-14F82084CA75}" destId="{51E5B60C-1061-43F4-B011-D11BC7D48B2E}" srcOrd="8" destOrd="0" presId="urn:microsoft.com/office/officeart/2005/8/layout/list1"/>
    <dgm:cxn modelId="{BA188267-4686-4441-8CE0-3065EABA5DE1}" type="presParOf" srcId="{51E5B60C-1061-43F4-B011-D11BC7D48B2E}" destId="{08FFF4FF-77BC-458A-8257-F447BA09CD13}" srcOrd="0" destOrd="0" presId="urn:microsoft.com/office/officeart/2005/8/layout/list1"/>
    <dgm:cxn modelId="{C87C1744-2048-4024-8350-086EFD837BD3}" type="presParOf" srcId="{51E5B60C-1061-43F4-B011-D11BC7D48B2E}" destId="{E4B828D2-6032-464B-A34A-3C1B111F9F6C}" srcOrd="1" destOrd="0" presId="urn:microsoft.com/office/officeart/2005/8/layout/list1"/>
    <dgm:cxn modelId="{5827CC24-4708-408E-8B2B-C684BE5D9F35}" type="presParOf" srcId="{900D529C-AD6A-4B33-A5C4-14F82084CA75}" destId="{0F40D77B-09BE-4F73-89ED-DA19E3EE3CCE}" srcOrd="9" destOrd="0" presId="urn:microsoft.com/office/officeart/2005/8/layout/list1"/>
    <dgm:cxn modelId="{C73D05A5-E923-49CA-9262-861A2BACFAE8}" type="presParOf" srcId="{900D529C-AD6A-4B33-A5C4-14F82084CA75}" destId="{2F628C51-8CC5-4922-9F75-B75C4350EFEF}" srcOrd="10" destOrd="0" presId="urn:microsoft.com/office/officeart/2005/8/layout/list1"/>
    <dgm:cxn modelId="{3268302D-64A6-4F36-A531-ADAA0114ADD1}" type="presParOf" srcId="{900D529C-AD6A-4B33-A5C4-14F82084CA75}" destId="{7BD799FC-DDA8-4643-8DF7-14BC4199D043}" srcOrd="11" destOrd="0" presId="urn:microsoft.com/office/officeart/2005/8/layout/list1"/>
    <dgm:cxn modelId="{0B2432FF-6A59-4EBB-9ADA-AD01A488C802}" type="presParOf" srcId="{900D529C-AD6A-4B33-A5C4-14F82084CA75}" destId="{0FF129C0-A928-4C1C-BEA2-1F8067A0E5FD}" srcOrd="12" destOrd="0" presId="urn:microsoft.com/office/officeart/2005/8/layout/list1"/>
    <dgm:cxn modelId="{8249DE53-2786-43A1-9D22-5C1F6348CCE4}" type="presParOf" srcId="{0FF129C0-A928-4C1C-BEA2-1F8067A0E5FD}" destId="{27B1BE15-8170-4253-BBA9-64309DB47FA2}" srcOrd="0" destOrd="0" presId="urn:microsoft.com/office/officeart/2005/8/layout/list1"/>
    <dgm:cxn modelId="{39589BFE-508C-4CD2-AFB9-03A27D998465}" type="presParOf" srcId="{0FF129C0-A928-4C1C-BEA2-1F8067A0E5FD}" destId="{72BDC4FA-2F6F-46DB-B0A6-8B73B37ADE62}" srcOrd="1" destOrd="0" presId="urn:microsoft.com/office/officeart/2005/8/layout/list1"/>
    <dgm:cxn modelId="{EA4AECF4-066C-48A2-B725-0273AF6BADF4}" type="presParOf" srcId="{900D529C-AD6A-4B33-A5C4-14F82084CA75}" destId="{79EBCA60-2C7F-4496-A365-5CF233458D65}" srcOrd="13" destOrd="0" presId="urn:microsoft.com/office/officeart/2005/8/layout/list1"/>
    <dgm:cxn modelId="{7982EABD-F052-46D7-A76C-47518FF2A2E3}" type="presParOf" srcId="{900D529C-AD6A-4B33-A5C4-14F82084CA75}" destId="{9BB6662B-D8CC-47BD-A628-81E3AB120E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DAE035-C881-4884-96D5-9DD07AA61FA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7BF139-C404-4764-9072-0B5C9CFD5FF1}">
      <dgm:prSet phldrT="[Text]"/>
      <dgm:spPr/>
      <dgm:t>
        <a:bodyPr/>
        <a:lstStyle/>
        <a:p>
          <a:pPr>
            <a:buFont typeface="+mj-lt"/>
            <a:buAutoNum type="arabicPeriod"/>
          </a:pPr>
          <a:r>
            <a:rPr lang="en-GB" b="1" dirty="0">
              <a:latin typeface="+mj-lt"/>
            </a:rPr>
            <a:t>Focus on the individual</a:t>
          </a:r>
          <a:endParaRPr lang="en-US" dirty="0">
            <a:latin typeface="+mj-lt"/>
          </a:endParaRPr>
        </a:p>
      </dgm:t>
    </dgm:pt>
    <dgm:pt modelId="{9DAFFA1A-A02F-4DA0-8BB5-CE7AB203F94B}" type="parTrans" cxnId="{949C072B-C811-4675-A715-D9879D9FF834}">
      <dgm:prSet/>
      <dgm:spPr/>
      <dgm:t>
        <a:bodyPr/>
        <a:lstStyle/>
        <a:p>
          <a:endParaRPr lang="en-US">
            <a:latin typeface="+mj-lt"/>
          </a:endParaRPr>
        </a:p>
      </dgm:t>
    </dgm:pt>
    <dgm:pt modelId="{B9DD6343-9F59-48FC-85A1-D715B5E1405B}" type="sibTrans" cxnId="{949C072B-C811-4675-A715-D9879D9FF834}">
      <dgm:prSet/>
      <dgm:spPr/>
      <dgm:t>
        <a:bodyPr/>
        <a:lstStyle/>
        <a:p>
          <a:endParaRPr lang="en-US">
            <a:latin typeface="+mj-lt"/>
          </a:endParaRPr>
        </a:p>
      </dgm:t>
    </dgm:pt>
    <dgm:pt modelId="{111DCE71-55F3-4B7E-94E0-6FEBFA3B58B4}">
      <dgm:prSet/>
      <dgm:spPr/>
      <dgm:t>
        <a:bodyPr/>
        <a:lstStyle/>
        <a:p>
          <a:pPr>
            <a:buFont typeface="+mj-lt"/>
            <a:buAutoNum type="arabicPeriod"/>
          </a:pPr>
          <a:r>
            <a:rPr lang="en-GB" b="1" dirty="0">
              <a:latin typeface="+mj-lt"/>
            </a:rPr>
            <a:t>Support learning and progression</a:t>
          </a:r>
          <a:endParaRPr lang="en-GB" dirty="0">
            <a:latin typeface="+mj-lt"/>
          </a:endParaRPr>
        </a:p>
      </dgm:t>
    </dgm:pt>
    <dgm:pt modelId="{819936CE-3D71-4646-A528-3A333599F133}" type="parTrans" cxnId="{0C1C533E-B2DA-4D5B-BB45-6AB89B70A81C}">
      <dgm:prSet/>
      <dgm:spPr/>
      <dgm:t>
        <a:bodyPr/>
        <a:lstStyle/>
        <a:p>
          <a:endParaRPr lang="en-US">
            <a:latin typeface="+mj-lt"/>
          </a:endParaRPr>
        </a:p>
      </dgm:t>
    </dgm:pt>
    <dgm:pt modelId="{7DDF5C34-31EC-40C4-A46C-B4C6BCEE7342}" type="sibTrans" cxnId="{0C1C533E-B2DA-4D5B-BB45-6AB89B70A81C}">
      <dgm:prSet/>
      <dgm:spPr/>
      <dgm:t>
        <a:bodyPr/>
        <a:lstStyle/>
        <a:p>
          <a:endParaRPr lang="en-US">
            <a:latin typeface="+mj-lt"/>
          </a:endParaRPr>
        </a:p>
      </dgm:t>
    </dgm:pt>
    <dgm:pt modelId="{105B41ED-328F-4B5D-B0A4-4564173E983E}">
      <dgm:prSet phldrT="[Text]"/>
      <dgm:spPr/>
      <dgm:t>
        <a:bodyPr/>
        <a:lstStyle/>
        <a:p>
          <a:pPr>
            <a:buFont typeface="Arial" panose="020B0604020202020204" pitchFamily="34" charset="0"/>
            <a:buChar char="•"/>
          </a:pPr>
          <a:r>
            <a:rPr lang="en-GB" b="0" dirty="0">
              <a:latin typeface="+mj-lt"/>
            </a:rPr>
            <a:t>Lifelong and progressive.</a:t>
          </a:r>
          <a:endParaRPr lang="en-US" b="0" dirty="0">
            <a:latin typeface="+mj-lt"/>
          </a:endParaRPr>
        </a:p>
      </dgm:t>
    </dgm:pt>
    <dgm:pt modelId="{75E8CA13-D716-425D-B515-FF3C5C924C17}" type="parTrans" cxnId="{34EF2009-6A1B-4455-82AA-50508DBA0044}">
      <dgm:prSet/>
      <dgm:spPr/>
      <dgm:t>
        <a:bodyPr/>
        <a:lstStyle/>
        <a:p>
          <a:endParaRPr lang="en-US">
            <a:latin typeface="+mj-lt"/>
          </a:endParaRPr>
        </a:p>
      </dgm:t>
    </dgm:pt>
    <dgm:pt modelId="{F099E530-879B-440C-B3BD-211103B394EC}" type="sibTrans" cxnId="{34EF2009-6A1B-4455-82AA-50508DBA0044}">
      <dgm:prSet/>
      <dgm:spPr/>
      <dgm:t>
        <a:bodyPr/>
        <a:lstStyle/>
        <a:p>
          <a:endParaRPr lang="en-US">
            <a:latin typeface="+mj-lt"/>
          </a:endParaRPr>
        </a:p>
      </dgm:t>
    </dgm:pt>
    <dgm:pt modelId="{EADC92EF-C994-4806-A996-B7E5A21471F7}">
      <dgm:prSet phldrT="[Text]"/>
      <dgm:spPr/>
      <dgm:t>
        <a:bodyPr/>
        <a:lstStyle/>
        <a:p>
          <a:pPr>
            <a:buFont typeface="Arial" panose="020B0604020202020204" pitchFamily="34" charset="0"/>
            <a:buChar char="•"/>
          </a:pPr>
          <a:r>
            <a:rPr lang="en-GB" b="0" dirty="0">
              <a:latin typeface="+mj-lt"/>
            </a:rPr>
            <a:t>Connected to wider experience. </a:t>
          </a:r>
          <a:endParaRPr lang="en-US" b="0" dirty="0">
            <a:latin typeface="+mj-lt"/>
          </a:endParaRPr>
        </a:p>
      </dgm:t>
    </dgm:pt>
    <dgm:pt modelId="{E05B2905-1881-481A-B705-C50DAB29BE19}" type="parTrans" cxnId="{EF523871-CE88-4836-A9D2-DE85A49147B2}">
      <dgm:prSet/>
      <dgm:spPr/>
      <dgm:t>
        <a:bodyPr/>
        <a:lstStyle/>
        <a:p>
          <a:endParaRPr lang="en-US">
            <a:latin typeface="+mj-lt"/>
          </a:endParaRPr>
        </a:p>
      </dgm:t>
    </dgm:pt>
    <dgm:pt modelId="{A0437A4E-BCCB-4566-BBA6-90FF654808EF}" type="sibTrans" cxnId="{EF523871-CE88-4836-A9D2-DE85A49147B2}">
      <dgm:prSet/>
      <dgm:spPr/>
      <dgm:t>
        <a:bodyPr/>
        <a:lstStyle/>
        <a:p>
          <a:endParaRPr lang="en-US">
            <a:latin typeface="+mj-lt"/>
          </a:endParaRPr>
        </a:p>
      </dgm:t>
    </dgm:pt>
    <dgm:pt modelId="{720AF42D-0DCC-45C7-9A68-8FEC3864E0BC}">
      <dgm:prSet phldrT="[Text]"/>
      <dgm:spPr/>
      <dgm:t>
        <a:bodyPr/>
        <a:lstStyle/>
        <a:p>
          <a:pPr>
            <a:buFont typeface="Arial" panose="020B0604020202020204" pitchFamily="34" charset="0"/>
            <a:buChar char="•"/>
          </a:pPr>
          <a:r>
            <a:rPr lang="en-GB" b="0" dirty="0">
              <a:latin typeface="+mj-lt"/>
            </a:rPr>
            <a:t>Recognising the diversity of individuals and their needs.</a:t>
          </a:r>
          <a:endParaRPr lang="en-US" b="0" dirty="0">
            <a:latin typeface="+mj-lt"/>
          </a:endParaRPr>
        </a:p>
      </dgm:t>
    </dgm:pt>
    <dgm:pt modelId="{0B49AEB5-D739-4470-9040-A997131EA3DD}" type="parTrans" cxnId="{2AEDF624-1F1F-4EF8-BFFF-15ED0D76B266}">
      <dgm:prSet/>
      <dgm:spPr/>
      <dgm:t>
        <a:bodyPr/>
        <a:lstStyle/>
        <a:p>
          <a:endParaRPr lang="en-US">
            <a:latin typeface="+mj-lt"/>
          </a:endParaRPr>
        </a:p>
      </dgm:t>
    </dgm:pt>
    <dgm:pt modelId="{0BC701A8-F838-4025-BFBD-CCB8BF1D5241}" type="sibTrans" cxnId="{2AEDF624-1F1F-4EF8-BFFF-15ED0D76B266}">
      <dgm:prSet/>
      <dgm:spPr/>
      <dgm:t>
        <a:bodyPr/>
        <a:lstStyle/>
        <a:p>
          <a:endParaRPr lang="en-US">
            <a:latin typeface="+mj-lt"/>
          </a:endParaRPr>
        </a:p>
      </dgm:t>
    </dgm:pt>
    <dgm:pt modelId="{A72732F7-E092-4F9E-A1FD-E7F3660420EE}">
      <dgm:prSet/>
      <dgm:spPr/>
      <dgm:t>
        <a:bodyPr/>
        <a:lstStyle/>
        <a:p>
          <a:pPr>
            <a:buFont typeface="Arial" panose="020B0604020202020204" pitchFamily="34" charset="0"/>
            <a:buChar char="•"/>
          </a:pPr>
          <a:r>
            <a:rPr lang="en-GB" b="0" dirty="0">
              <a:latin typeface="+mj-lt"/>
            </a:rPr>
            <a:t>Involving employers and working people, and providing active experiences of workplaces. </a:t>
          </a:r>
        </a:p>
      </dgm:t>
    </dgm:pt>
    <dgm:pt modelId="{8D193A17-E487-459D-B0D7-AD25D29C15CA}" type="parTrans" cxnId="{E2419894-7B12-45B9-9A4E-A8EB993FE900}">
      <dgm:prSet/>
      <dgm:spPr/>
      <dgm:t>
        <a:bodyPr/>
        <a:lstStyle/>
        <a:p>
          <a:endParaRPr lang="en-US">
            <a:latin typeface="+mj-lt"/>
          </a:endParaRPr>
        </a:p>
      </dgm:t>
    </dgm:pt>
    <dgm:pt modelId="{706A5E6A-563E-465A-8D4E-0EB026E5F2CC}" type="sibTrans" cxnId="{E2419894-7B12-45B9-9A4E-A8EB993FE900}">
      <dgm:prSet/>
      <dgm:spPr/>
      <dgm:t>
        <a:bodyPr/>
        <a:lstStyle/>
        <a:p>
          <a:endParaRPr lang="en-US">
            <a:latin typeface="+mj-lt"/>
          </a:endParaRPr>
        </a:p>
      </dgm:t>
    </dgm:pt>
    <dgm:pt modelId="{301651D6-B836-412C-A4F6-EF080BABF63B}">
      <dgm:prSet/>
      <dgm:spPr/>
      <dgm:t>
        <a:bodyPr/>
        <a:lstStyle/>
        <a:p>
          <a:pPr>
            <a:buFont typeface="Arial" panose="020B0604020202020204" pitchFamily="34" charset="0"/>
            <a:buChar char="•"/>
          </a:pPr>
          <a:r>
            <a:rPr lang="en-GB" b="0" dirty="0">
              <a:latin typeface="+mj-lt"/>
            </a:rPr>
            <a:t>Not one intervention, but many. </a:t>
          </a:r>
        </a:p>
      </dgm:t>
    </dgm:pt>
    <dgm:pt modelId="{A224D41B-C8E2-4969-8492-077BF243D839}" type="parTrans" cxnId="{1FB17B2E-7EA5-4F1C-B322-D608AEA476CA}">
      <dgm:prSet/>
      <dgm:spPr/>
      <dgm:t>
        <a:bodyPr/>
        <a:lstStyle/>
        <a:p>
          <a:endParaRPr lang="en-US">
            <a:latin typeface="+mj-lt"/>
          </a:endParaRPr>
        </a:p>
      </dgm:t>
    </dgm:pt>
    <dgm:pt modelId="{08DB7C99-E526-488E-BD75-D93913F22213}" type="sibTrans" cxnId="{1FB17B2E-7EA5-4F1C-B322-D608AEA476CA}">
      <dgm:prSet/>
      <dgm:spPr/>
      <dgm:t>
        <a:bodyPr/>
        <a:lstStyle/>
        <a:p>
          <a:endParaRPr lang="en-US">
            <a:latin typeface="+mj-lt"/>
          </a:endParaRPr>
        </a:p>
      </dgm:t>
    </dgm:pt>
    <dgm:pt modelId="{3CCD9518-9B42-4D02-81B4-816311B3D23A}">
      <dgm:prSet/>
      <dgm:spPr/>
      <dgm:t>
        <a:bodyPr/>
        <a:lstStyle/>
        <a:p>
          <a:pPr>
            <a:buFont typeface="Arial" panose="020B0604020202020204" pitchFamily="34" charset="0"/>
            <a:buChar char="•"/>
          </a:pPr>
          <a:r>
            <a:rPr lang="en-GB" b="0" dirty="0">
              <a:latin typeface="+mj-lt"/>
            </a:rPr>
            <a:t>Developing career management skills. </a:t>
          </a:r>
        </a:p>
      </dgm:t>
    </dgm:pt>
    <dgm:pt modelId="{A9932173-AE4F-4881-BEA3-CC40FC371372}" type="parTrans" cxnId="{3FF51C2F-B6D9-4450-AB57-8ED16066520D}">
      <dgm:prSet/>
      <dgm:spPr/>
      <dgm:t>
        <a:bodyPr/>
        <a:lstStyle/>
        <a:p>
          <a:endParaRPr lang="en-US">
            <a:latin typeface="+mj-lt"/>
          </a:endParaRPr>
        </a:p>
      </dgm:t>
    </dgm:pt>
    <dgm:pt modelId="{7644EE16-0017-48AD-857F-CCAE800CED49}" type="sibTrans" cxnId="{3FF51C2F-B6D9-4450-AB57-8ED16066520D}">
      <dgm:prSet/>
      <dgm:spPr/>
      <dgm:t>
        <a:bodyPr/>
        <a:lstStyle/>
        <a:p>
          <a:endParaRPr lang="en-US">
            <a:latin typeface="+mj-lt"/>
          </a:endParaRPr>
        </a:p>
      </dgm:t>
    </dgm:pt>
    <dgm:pt modelId="{0AA5C2E0-8321-4EE4-8693-FE1E942A090D}">
      <dgm:prSet/>
      <dgm:spPr/>
      <dgm:t>
        <a:bodyPr/>
        <a:lstStyle/>
        <a:p>
          <a:pPr>
            <a:buFont typeface="Arial" panose="020B0604020202020204" pitchFamily="34" charset="0"/>
            <a:buChar char="•"/>
          </a:pPr>
          <a:r>
            <a:rPr lang="en-GB" b="0" dirty="0">
              <a:latin typeface="+mj-lt"/>
            </a:rPr>
            <a:t>Holistic and well-integrated into other services. </a:t>
          </a:r>
        </a:p>
      </dgm:t>
    </dgm:pt>
    <dgm:pt modelId="{7DCC4070-25DE-4C3D-A6D9-A722E3329982}" type="parTrans" cxnId="{C86DE7EE-C9B2-475B-9574-A010026C965F}">
      <dgm:prSet/>
      <dgm:spPr/>
      <dgm:t>
        <a:bodyPr/>
        <a:lstStyle/>
        <a:p>
          <a:endParaRPr lang="en-US">
            <a:latin typeface="+mj-lt"/>
          </a:endParaRPr>
        </a:p>
      </dgm:t>
    </dgm:pt>
    <dgm:pt modelId="{8BB790F5-FD4C-4A90-B8CF-B0F64FED788A}" type="sibTrans" cxnId="{C86DE7EE-C9B2-475B-9574-A010026C965F}">
      <dgm:prSet/>
      <dgm:spPr/>
      <dgm:t>
        <a:bodyPr/>
        <a:lstStyle/>
        <a:p>
          <a:endParaRPr lang="en-US">
            <a:latin typeface="+mj-lt"/>
          </a:endParaRPr>
        </a:p>
      </dgm:t>
    </dgm:pt>
    <dgm:pt modelId="{E3ED8B6A-16F1-4285-A42D-F861F90DC5E5}">
      <dgm:prSet/>
      <dgm:spPr/>
      <dgm:t>
        <a:bodyPr/>
        <a:lstStyle/>
        <a:p>
          <a:pPr>
            <a:buFont typeface="+mj-lt"/>
            <a:buAutoNum type="arabicPeriod"/>
          </a:pPr>
          <a:r>
            <a:rPr lang="en-GB" b="1" dirty="0">
              <a:latin typeface="+mj-lt"/>
            </a:rPr>
            <a:t>Ensure quality</a:t>
          </a:r>
          <a:endParaRPr lang="en-GB" dirty="0">
            <a:latin typeface="+mj-lt"/>
          </a:endParaRPr>
        </a:p>
      </dgm:t>
    </dgm:pt>
    <dgm:pt modelId="{D1C5C2F8-8A13-4484-B316-6437BC3FE60D}" type="parTrans" cxnId="{7004FBDE-8C56-4808-A960-42A1E528C98C}">
      <dgm:prSet/>
      <dgm:spPr/>
      <dgm:t>
        <a:bodyPr/>
        <a:lstStyle/>
        <a:p>
          <a:endParaRPr lang="en-US">
            <a:latin typeface="+mj-lt"/>
          </a:endParaRPr>
        </a:p>
      </dgm:t>
    </dgm:pt>
    <dgm:pt modelId="{AD213D1A-D385-42ED-8FFD-CC3A3EDB658A}" type="sibTrans" cxnId="{7004FBDE-8C56-4808-A960-42A1E528C98C}">
      <dgm:prSet/>
      <dgm:spPr/>
      <dgm:t>
        <a:bodyPr/>
        <a:lstStyle/>
        <a:p>
          <a:endParaRPr lang="en-US">
            <a:latin typeface="+mj-lt"/>
          </a:endParaRPr>
        </a:p>
      </dgm:t>
    </dgm:pt>
    <dgm:pt modelId="{E1689EFF-226C-42FA-8D3A-1C3441734607}">
      <dgm:prSet/>
      <dgm:spPr/>
      <dgm:t>
        <a:bodyPr/>
        <a:lstStyle/>
        <a:p>
          <a:pPr>
            <a:buFont typeface="Arial" panose="020B0604020202020204" pitchFamily="34" charset="0"/>
            <a:buChar char="•"/>
          </a:pPr>
          <a:r>
            <a:rPr lang="en-GB" b="0" dirty="0">
              <a:latin typeface="+mj-lt"/>
            </a:rPr>
            <a:t>Ensuring professionalism. </a:t>
          </a:r>
        </a:p>
      </dgm:t>
    </dgm:pt>
    <dgm:pt modelId="{4318FAD2-6FA7-4014-940E-7CB6EADE1893}" type="parTrans" cxnId="{9E9BD918-DB1B-45FE-B95F-74E45297E84C}">
      <dgm:prSet/>
      <dgm:spPr/>
      <dgm:t>
        <a:bodyPr/>
        <a:lstStyle/>
        <a:p>
          <a:endParaRPr lang="en-US">
            <a:latin typeface="+mj-lt"/>
          </a:endParaRPr>
        </a:p>
      </dgm:t>
    </dgm:pt>
    <dgm:pt modelId="{9E2ADE6D-6082-48AC-A81E-D758C5D7290B}" type="sibTrans" cxnId="{9E9BD918-DB1B-45FE-B95F-74E45297E84C}">
      <dgm:prSet/>
      <dgm:spPr/>
      <dgm:t>
        <a:bodyPr/>
        <a:lstStyle/>
        <a:p>
          <a:endParaRPr lang="en-US">
            <a:latin typeface="+mj-lt"/>
          </a:endParaRPr>
        </a:p>
      </dgm:t>
    </dgm:pt>
    <dgm:pt modelId="{E5BF26A4-417A-4919-983C-135BB530690D}">
      <dgm:prSet/>
      <dgm:spPr/>
      <dgm:t>
        <a:bodyPr/>
        <a:lstStyle/>
        <a:p>
          <a:pPr>
            <a:buFont typeface="Arial" panose="020B0604020202020204" pitchFamily="34" charset="0"/>
            <a:buChar char="•"/>
          </a:pPr>
          <a:r>
            <a:rPr lang="en-GB" b="0" dirty="0">
              <a:latin typeface="+mj-lt"/>
            </a:rPr>
            <a:t>Making use of career information. </a:t>
          </a:r>
        </a:p>
      </dgm:t>
    </dgm:pt>
    <dgm:pt modelId="{04CA31A0-5BF3-4220-B7CE-AD0B0A4841DF}" type="parTrans" cxnId="{5F8CD840-3959-4C5E-B73B-E446A87FFF12}">
      <dgm:prSet/>
      <dgm:spPr/>
      <dgm:t>
        <a:bodyPr/>
        <a:lstStyle/>
        <a:p>
          <a:endParaRPr lang="en-US">
            <a:latin typeface="+mj-lt"/>
          </a:endParaRPr>
        </a:p>
      </dgm:t>
    </dgm:pt>
    <dgm:pt modelId="{E95B4652-6A76-481E-9ADF-EFB7799A64B4}" type="sibTrans" cxnId="{5F8CD840-3959-4C5E-B73B-E446A87FFF12}">
      <dgm:prSet/>
      <dgm:spPr/>
      <dgm:t>
        <a:bodyPr/>
        <a:lstStyle/>
        <a:p>
          <a:endParaRPr lang="en-US">
            <a:latin typeface="+mj-lt"/>
          </a:endParaRPr>
        </a:p>
      </dgm:t>
    </dgm:pt>
    <dgm:pt modelId="{452D370E-B1EC-4672-B552-0C2765B70899}">
      <dgm:prSet/>
      <dgm:spPr/>
      <dgm:t>
        <a:bodyPr/>
        <a:lstStyle/>
        <a:p>
          <a:pPr>
            <a:buFont typeface="Arial" panose="020B0604020202020204" pitchFamily="34" charset="0"/>
            <a:buChar char="•"/>
          </a:pPr>
          <a:r>
            <a:rPr lang="en-GB" b="0" dirty="0">
              <a:latin typeface="+mj-lt"/>
            </a:rPr>
            <a:t>Assuring quality and evaluating provision. </a:t>
          </a:r>
        </a:p>
      </dgm:t>
    </dgm:pt>
    <dgm:pt modelId="{B8F60EEB-8040-4387-91A8-AB4583740BE6}" type="parTrans" cxnId="{8E6C566D-C49E-4375-B2CE-F532DA6A555A}">
      <dgm:prSet/>
      <dgm:spPr/>
      <dgm:t>
        <a:bodyPr/>
        <a:lstStyle/>
        <a:p>
          <a:endParaRPr lang="en-US">
            <a:latin typeface="+mj-lt"/>
          </a:endParaRPr>
        </a:p>
      </dgm:t>
    </dgm:pt>
    <dgm:pt modelId="{19BB1385-8FF5-41BA-ABCA-06A4CD1A3B31}" type="sibTrans" cxnId="{8E6C566D-C49E-4375-B2CE-F532DA6A555A}">
      <dgm:prSet/>
      <dgm:spPr/>
      <dgm:t>
        <a:bodyPr/>
        <a:lstStyle/>
        <a:p>
          <a:endParaRPr lang="en-US">
            <a:latin typeface="+mj-lt"/>
          </a:endParaRPr>
        </a:p>
      </dgm:t>
    </dgm:pt>
    <dgm:pt modelId="{76FB5E27-65B5-481B-BAB5-A719E6F992A4}" type="pres">
      <dgm:prSet presAssocID="{C4DAE035-C881-4884-96D5-9DD07AA61FA1}" presName="linear" presStyleCnt="0">
        <dgm:presLayoutVars>
          <dgm:dir/>
          <dgm:animLvl val="lvl"/>
          <dgm:resizeHandles val="exact"/>
        </dgm:presLayoutVars>
      </dgm:prSet>
      <dgm:spPr/>
    </dgm:pt>
    <dgm:pt modelId="{5F092B52-1BFA-4F9C-AA57-AFB4F75C5C50}" type="pres">
      <dgm:prSet presAssocID="{807BF139-C404-4764-9072-0B5C9CFD5FF1}" presName="parentLin" presStyleCnt="0"/>
      <dgm:spPr/>
    </dgm:pt>
    <dgm:pt modelId="{5A5F3157-C2E9-42B0-B928-10C91EDD61E9}" type="pres">
      <dgm:prSet presAssocID="{807BF139-C404-4764-9072-0B5C9CFD5FF1}" presName="parentLeftMargin" presStyleLbl="node1" presStyleIdx="0" presStyleCnt="3"/>
      <dgm:spPr/>
    </dgm:pt>
    <dgm:pt modelId="{603F7972-136E-4229-AFED-B9C22DAD12BF}" type="pres">
      <dgm:prSet presAssocID="{807BF139-C404-4764-9072-0B5C9CFD5FF1}" presName="parentText" presStyleLbl="node1" presStyleIdx="0" presStyleCnt="3">
        <dgm:presLayoutVars>
          <dgm:chMax val="0"/>
          <dgm:bulletEnabled val="1"/>
        </dgm:presLayoutVars>
      </dgm:prSet>
      <dgm:spPr/>
    </dgm:pt>
    <dgm:pt modelId="{5556B05F-DCAB-4F4F-98E0-77F7DB4C1DC7}" type="pres">
      <dgm:prSet presAssocID="{807BF139-C404-4764-9072-0B5C9CFD5FF1}" presName="negativeSpace" presStyleCnt="0"/>
      <dgm:spPr/>
    </dgm:pt>
    <dgm:pt modelId="{C192FCA8-28BB-4242-ABA9-3209C4793201}" type="pres">
      <dgm:prSet presAssocID="{807BF139-C404-4764-9072-0B5C9CFD5FF1}" presName="childText" presStyleLbl="conFgAcc1" presStyleIdx="0" presStyleCnt="3">
        <dgm:presLayoutVars>
          <dgm:bulletEnabled val="1"/>
        </dgm:presLayoutVars>
      </dgm:prSet>
      <dgm:spPr/>
    </dgm:pt>
    <dgm:pt modelId="{29F83B4A-958E-4104-A4BA-FC25928DB548}" type="pres">
      <dgm:prSet presAssocID="{B9DD6343-9F59-48FC-85A1-D715B5E1405B}" presName="spaceBetweenRectangles" presStyleCnt="0"/>
      <dgm:spPr/>
    </dgm:pt>
    <dgm:pt modelId="{1F8FFD6E-D65E-4E4B-9013-43BC6665B56C}" type="pres">
      <dgm:prSet presAssocID="{111DCE71-55F3-4B7E-94E0-6FEBFA3B58B4}" presName="parentLin" presStyleCnt="0"/>
      <dgm:spPr/>
    </dgm:pt>
    <dgm:pt modelId="{BFE6B63C-A98F-40DC-A5C6-17312889FB55}" type="pres">
      <dgm:prSet presAssocID="{111DCE71-55F3-4B7E-94E0-6FEBFA3B58B4}" presName="parentLeftMargin" presStyleLbl="node1" presStyleIdx="0" presStyleCnt="3"/>
      <dgm:spPr/>
    </dgm:pt>
    <dgm:pt modelId="{5E63CECA-C21F-4DA5-AA84-1D0924D84112}" type="pres">
      <dgm:prSet presAssocID="{111DCE71-55F3-4B7E-94E0-6FEBFA3B58B4}" presName="parentText" presStyleLbl="node1" presStyleIdx="1" presStyleCnt="3">
        <dgm:presLayoutVars>
          <dgm:chMax val="0"/>
          <dgm:bulletEnabled val="1"/>
        </dgm:presLayoutVars>
      </dgm:prSet>
      <dgm:spPr/>
    </dgm:pt>
    <dgm:pt modelId="{4CECD734-CE52-411A-8A85-2F57DD696B38}" type="pres">
      <dgm:prSet presAssocID="{111DCE71-55F3-4B7E-94E0-6FEBFA3B58B4}" presName="negativeSpace" presStyleCnt="0"/>
      <dgm:spPr/>
    </dgm:pt>
    <dgm:pt modelId="{46743B3D-0B89-4C07-AE0F-C609657C3556}" type="pres">
      <dgm:prSet presAssocID="{111DCE71-55F3-4B7E-94E0-6FEBFA3B58B4}" presName="childText" presStyleLbl="conFgAcc1" presStyleIdx="1" presStyleCnt="3">
        <dgm:presLayoutVars>
          <dgm:bulletEnabled val="1"/>
        </dgm:presLayoutVars>
      </dgm:prSet>
      <dgm:spPr/>
    </dgm:pt>
    <dgm:pt modelId="{9A14D8D1-53B0-4576-9E1C-1369870B77E2}" type="pres">
      <dgm:prSet presAssocID="{7DDF5C34-31EC-40C4-A46C-B4C6BCEE7342}" presName="spaceBetweenRectangles" presStyleCnt="0"/>
      <dgm:spPr/>
    </dgm:pt>
    <dgm:pt modelId="{D81D5535-8302-4EFE-B74B-A5CA9F997E15}" type="pres">
      <dgm:prSet presAssocID="{E3ED8B6A-16F1-4285-A42D-F861F90DC5E5}" presName="parentLin" presStyleCnt="0"/>
      <dgm:spPr/>
    </dgm:pt>
    <dgm:pt modelId="{9588AD17-7CBD-48D8-B280-D24DBAEF8F50}" type="pres">
      <dgm:prSet presAssocID="{E3ED8B6A-16F1-4285-A42D-F861F90DC5E5}" presName="parentLeftMargin" presStyleLbl="node1" presStyleIdx="1" presStyleCnt="3"/>
      <dgm:spPr/>
    </dgm:pt>
    <dgm:pt modelId="{D5D4D451-C669-4E1D-830D-F47A5902083B}" type="pres">
      <dgm:prSet presAssocID="{E3ED8B6A-16F1-4285-A42D-F861F90DC5E5}" presName="parentText" presStyleLbl="node1" presStyleIdx="2" presStyleCnt="3">
        <dgm:presLayoutVars>
          <dgm:chMax val="0"/>
          <dgm:bulletEnabled val="1"/>
        </dgm:presLayoutVars>
      </dgm:prSet>
      <dgm:spPr/>
    </dgm:pt>
    <dgm:pt modelId="{450AEF85-CC13-4FC5-B1B2-9A5A93D0B75B}" type="pres">
      <dgm:prSet presAssocID="{E3ED8B6A-16F1-4285-A42D-F861F90DC5E5}" presName="negativeSpace" presStyleCnt="0"/>
      <dgm:spPr/>
    </dgm:pt>
    <dgm:pt modelId="{30BD0E34-16FA-42C2-8AFC-946D70FC86E2}" type="pres">
      <dgm:prSet presAssocID="{E3ED8B6A-16F1-4285-A42D-F861F90DC5E5}" presName="childText" presStyleLbl="conFgAcc1" presStyleIdx="2" presStyleCnt="3">
        <dgm:presLayoutVars>
          <dgm:bulletEnabled val="1"/>
        </dgm:presLayoutVars>
      </dgm:prSet>
      <dgm:spPr/>
    </dgm:pt>
  </dgm:ptLst>
  <dgm:cxnLst>
    <dgm:cxn modelId="{CB85B908-5B3A-4D10-9C3B-CE140460795C}" type="presOf" srcId="{E3ED8B6A-16F1-4285-A42D-F861F90DC5E5}" destId="{9588AD17-7CBD-48D8-B280-D24DBAEF8F50}" srcOrd="0" destOrd="0" presId="urn:microsoft.com/office/officeart/2005/8/layout/list1"/>
    <dgm:cxn modelId="{4B6D9907-A4A0-41AE-9277-E44958512A39}" type="presOf" srcId="{C4DAE035-C881-4884-96D5-9DD07AA61FA1}" destId="{76FB5E27-65B5-481B-BAB5-A719E6F992A4}" srcOrd="0" destOrd="0" presId="urn:microsoft.com/office/officeart/2005/8/layout/list1"/>
    <dgm:cxn modelId="{5C5ACAA9-AE1F-4512-80CE-304F1424F895}" type="presOf" srcId="{111DCE71-55F3-4B7E-94E0-6FEBFA3B58B4}" destId="{5E63CECA-C21F-4DA5-AA84-1D0924D84112}" srcOrd="1" destOrd="0" presId="urn:microsoft.com/office/officeart/2005/8/layout/list1"/>
    <dgm:cxn modelId="{C1CCC5D8-59BC-47C8-8705-9D3319A9C31E}" type="presOf" srcId="{A72732F7-E092-4F9E-A1FD-E7F3660420EE}" destId="{46743B3D-0B89-4C07-AE0F-C609657C3556}" srcOrd="0" destOrd="0" presId="urn:microsoft.com/office/officeart/2005/8/layout/list1"/>
    <dgm:cxn modelId="{7004FBDE-8C56-4808-A960-42A1E528C98C}" srcId="{C4DAE035-C881-4884-96D5-9DD07AA61FA1}" destId="{E3ED8B6A-16F1-4285-A42D-F861F90DC5E5}" srcOrd="2" destOrd="0" parTransId="{D1C5C2F8-8A13-4484-B316-6437BC3FE60D}" sibTransId="{AD213D1A-D385-42ED-8FFD-CC3A3EDB658A}"/>
    <dgm:cxn modelId="{5F8CD840-3959-4C5E-B73B-E446A87FFF12}" srcId="{E3ED8B6A-16F1-4285-A42D-F861F90DC5E5}" destId="{E5BF26A4-417A-4919-983C-135BB530690D}" srcOrd="1" destOrd="0" parTransId="{04CA31A0-5BF3-4220-B7CE-AD0B0A4841DF}" sibTransId="{E95B4652-6A76-481E-9ADF-EFB7799A64B4}"/>
    <dgm:cxn modelId="{8E6C566D-C49E-4375-B2CE-F532DA6A555A}" srcId="{E3ED8B6A-16F1-4285-A42D-F861F90DC5E5}" destId="{452D370E-B1EC-4672-B552-0C2765B70899}" srcOrd="2" destOrd="0" parTransId="{B8F60EEB-8040-4387-91A8-AB4583740BE6}" sibTransId="{19BB1385-8FF5-41BA-ABCA-06A4CD1A3B31}"/>
    <dgm:cxn modelId="{2AEDF624-1F1F-4EF8-BFFF-15ED0D76B266}" srcId="{807BF139-C404-4764-9072-0B5C9CFD5FF1}" destId="{720AF42D-0DCC-45C7-9A68-8FEC3864E0BC}" srcOrd="2" destOrd="0" parTransId="{0B49AEB5-D739-4470-9040-A997131EA3DD}" sibTransId="{0BC701A8-F838-4025-BFBD-CCB8BF1D5241}"/>
    <dgm:cxn modelId="{7C1E4CE8-CD5A-4186-A56D-BC57BD416CCE}" type="presOf" srcId="{111DCE71-55F3-4B7E-94E0-6FEBFA3B58B4}" destId="{BFE6B63C-A98F-40DC-A5C6-17312889FB55}" srcOrd="0" destOrd="0" presId="urn:microsoft.com/office/officeart/2005/8/layout/list1"/>
    <dgm:cxn modelId="{C86DE7EE-C9B2-475B-9574-A010026C965F}" srcId="{111DCE71-55F3-4B7E-94E0-6FEBFA3B58B4}" destId="{0AA5C2E0-8321-4EE4-8693-FE1E942A090D}" srcOrd="3" destOrd="0" parTransId="{7DCC4070-25DE-4C3D-A6D9-A722E3329982}" sibTransId="{8BB790F5-FD4C-4A90-B8CF-B0F64FED788A}"/>
    <dgm:cxn modelId="{59936177-C33F-41F2-9F08-B1012524C304}" type="presOf" srcId="{EADC92EF-C994-4806-A996-B7E5A21471F7}" destId="{C192FCA8-28BB-4242-ABA9-3209C4793201}" srcOrd="0" destOrd="1" presId="urn:microsoft.com/office/officeart/2005/8/layout/list1"/>
    <dgm:cxn modelId="{AD774263-6DB3-424A-8CC7-533E8EAA3B88}" type="presOf" srcId="{807BF139-C404-4764-9072-0B5C9CFD5FF1}" destId="{5A5F3157-C2E9-42B0-B928-10C91EDD61E9}" srcOrd="0" destOrd="0" presId="urn:microsoft.com/office/officeart/2005/8/layout/list1"/>
    <dgm:cxn modelId="{3FF51C2F-B6D9-4450-AB57-8ED16066520D}" srcId="{111DCE71-55F3-4B7E-94E0-6FEBFA3B58B4}" destId="{3CCD9518-9B42-4D02-81B4-816311B3D23A}" srcOrd="2" destOrd="0" parTransId="{A9932173-AE4F-4881-BEA3-CC40FC371372}" sibTransId="{7644EE16-0017-48AD-857F-CCAE800CED49}"/>
    <dgm:cxn modelId="{0C1C533E-B2DA-4D5B-BB45-6AB89B70A81C}" srcId="{C4DAE035-C881-4884-96D5-9DD07AA61FA1}" destId="{111DCE71-55F3-4B7E-94E0-6FEBFA3B58B4}" srcOrd="1" destOrd="0" parTransId="{819936CE-3D71-4646-A528-3A333599F133}" sibTransId="{7DDF5C34-31EC-40C4-A46C-B4C6BCEE7342}"/>
    <dgm:cxn modelId="{40C10126-1262-4DF9-8233-784C783993E4}" type="presOf" srcId="{105B41ED-328F-4B5D-B0A4-4564173E983E}" destId="{C192FCA8-28BB-4242-ABA9-3209C4793201}" srcOrd="0" destOrd="0" presId="urn:microsoft.com/office/officeart/2005/8/layout/list1"/>
    <dgm:cxn modelId="{8C665F05-FB5C-4AA9-B27A-4F215B40D26D}" type="presOf" srcId="{0AA5C2E0-8321-4EE4-8693-FE1E942A090D}" destId="{46743B3D-0B89-4C07-AE0F-C609657C3556}" srcOrd="0" destOrd="3" presId="urn:microsoft.com/office/officeart/2005/8/layout/list1"/>
    <dgm:cxn modelId="{1DEDFE5E-2207-4FED-93B7-BD0443AE0418}" type="presOf" srcId="{807BF139-C404-4764-9072-0B5C9CFD5FF1}" destId="{603F7972-136E-4229-AFED-B9C22DAD12BF}" srcOrd="1" destOrd="0" presId="urn:microsoft.com/office/officeart/2005/8/layout/list1"/>
    <dgm:cxn modelId="{8F542399-2777-4C11-90FB-245B1DED82B6}" type="presOf" srcId="{E3ED8B6A-16F1-4285-A42D-F861F90DC5E5}" destId="{D5D4D451-C669-4E1D-830D-F47A5902083B}" srcOrd="1" destOrd="0" presId="urn:microsoft.com/office/officeart/2005/8/layout/list1"/>
    <dgm:cxn modelId="{D62AE2E9-0280-42EF-944B-EB5FC2050F7C}" type="presOf" srcId="{301651D6-B836-412C-A4F6-EF080BABF63B}" destId="{46743B3D-0B89-4C07-AE0F-C609657C3556}" srcOrd="0" destOrd="1" presId="urn:microsoft.com/office/officeart/2005/8/layout/list1"/>
    <dgm:cxn modelId="{CBAC8E07-DECC-4207-90FA-320F96BB1C5A}" type="presOf" srcId="{E5BF26A4-417A-4919-983C-135BB530690D}" destId="{30BD0E34-16FA-42C2-8AFC-946D70FC86E2}" srcOrd="0" destOrd="1" presId="urn:microsoft.com/office/officeart/2005/8/layout/list1"/>
    <dgm:cxn modelId="{13A0C221-F78E-4F16-A6BB-1486576C3D8F}" type="presOf" srcId="{452D370E-B1EC-4672-B552-0C2765B70899}" destId="{30BD0E34-16FA-42C2-8AFC-946D70FC86E2}" srcOrd="0" destOrd="2" presId="urn:microsoft.com/office/officeart/2005/8/layout/list1"/>
    <dgm:cxn modelId="{34EF2009-6A1B-4455-82AA-50508DBA0044}" srcId="{807BF139-C404-4764-9072-0B5C9CFD5FF1}" destId="{105B41ED-328F-4B5D-B0A4-4564173E983E}" srcOrd="0" destOrd="0" parTransId="{75E8CA13-D716-425D-B515-FF3C5C924C17}" sibTransId="{F099E530-879B-440C-B3BD-211103B394EC}"/>
    <dgm:cxn modelId="{54A1B111-4F21-4E4E-B712-758A689A973C}" type="presOf" srcId="{3CCD9518-9B42-4D02-81B4-816311B3D23A}" destId="{46743B3D-0B89-4C07-AE0F-C609657C3556}" srcOrd="0" destOrd="2" presId="urn:microsoft.com/office/officeart/2005/8/layout/list1"/>
    <dgm:cxn modelId="{99C545F0-E024-44E8-986D-397D6A8ED655}" type="presOf" srcId="{720AF42D-0DCC-45C7-9A68-8FEC3864E0BC}" destId="{C192FCA8-28BB-4242-ABA9-3209C4793201}" srcOrd="0" destOrd="2" presId="urn:microsoft.com/office/officeart/2005/8/layout/list1"/>
    <dgm:cxn modelId="{3DD0FB16-1B16-4BED-99F8-DF2B77898164}" type="presOf" srcId="{E1689EFF-226C-42FA-8D3A-1C3441734607}" destId="{30BD0E34-16FA-42C2-8AFC-946D70FC86E2}" srcOrd="0" destOrd="0" presId="urn:microsoft.com/office/officeart/2005/8/layout/list1"/>
    <dgm:cxn modelId="{9E9BD918-DB1B-45FE-B95F-74E45297E84C}" srcId="{E3ED8B6A-16F1-4285-A42D-F861F90DC5E5}" destId="{E1689EFF-226C-42FA-8D3A-1C3441734607}" srcOrd="0" destOrd="0" parTransId="{4318FAD2-6FA7-4014-940E-7CB6EADE1893}" sibTransId="{9E2ADE6D-6082-48AC-A81E-D758C5D7290B}"/>
    <dgm:cxn modelId="{EF523871-CE88-4836-A9D2-DE85A49147B2}" srcId="{807BF139-C404-4764-9072-0B5C9CFD5FF1}" destId="{EADC92EF-C994-4806-A996-B7E5A21471F7}" srcOrd="1" destOrd="0" parTransId="{E05B2905-1881-481A-B705-C50DAB29BE19}" sibTransId="{A0437A4E-BCCB-4566-BBA6-90FF654808EF}"/>
    <dgm:cxn modelId="{949C072B-C811-4675-A715-D9879D9FF834}" srcId="{C4DAE035-C881-4884-96D5-9DD07AA61FA1}" destId="{807BF139-C404-4764-9072-0B5C9CFD5FF1}" srcOrd="0" destOrd="0" parTransId="{9DAFFA1A-A02F-4DA0-8BB5-CE7AB203F94B}" sibTransId="{B9DD6343-9F59-48FC-85A1-D715B5E1405B}"/>
    <dgm:cxn modelId="{E2419894-7B12-45B9-9A4E-A8EB993FE900}" srcId="{111DCE71-55F3-4B7E-94E0-6FEBFA3B58B4}" destId="{A72732F7-E092-4F9E-A1FD-E7F3660420EE}" srcOrd="0" destOrd="0" parTransId="{8D193A17-E487-459D-B0D7-AD25D29C15CA}" sibTransId="{706A5E6A-563E-465A-8D4E-0EB026E5F2CC}"/>
    <dgm:cxn modelId="{1FB17B2E-7EA5-4F1C-B322-D608AEA476CA}" srcId="{111DCE71-55F3-4B7E-94E0-6FEBFA3B58B4}" destId="{301651D6-B836-412C-A4F6-EF080BABF63B}" srcOrd="1" destOrd="0" parTransId="{A224D41B-C8E2-4969-8492-077BF243D839}" sibTransId="{08DB7C99-E526-488E-BD75-D93913F22213}"/>
    <dgm:cxn modelId="{039F6433-62B3-48D3-97CE-F84E48DFA55F}" type="presParOf" srcId="{76FB5E27-65B5-481B-BAB5-A719E6F992A4}" destId="{5F092B52-1BFA-4F9C-AA57-AFB4F75C5C50}" srcOrd="0" destOrd="0" presId="urn:microsoft.com/office/officeart/2005/8/layout/list1"/>
    <dgm:cxn modelId="{124FB332-09C4-4DE6-A043-4A6B370E55A1}" type="presParOf" srcId="{5F092B52-1BFA-4F9C-AA57-AFB4F75C5C50}" destId="{5A5F3157-C2E9-42B0-B928-10C91EDD61E9}" srcOrd="0" destOrd="0" presId="urn:microsoft.com/office/officeart/2005/8/layout/list1"/>
    <dgm:cxn modelId="{5DF5FF5F-F3EF-44DB-83B2-05EE17F7CC1F}" type="presParOf" srcId="{5F092B52-1BFA-4F9C-AA57-AFB4F75C5C50}" destId="{603F7972-136E-4229-AFED-B9C22DAD12BF}" srcOrd="1" destOrd="0" presId="urn:microsoft.com/office/officeart/2005/8/layout/list1"/>
    <dgm:cxn modelId="{804C1409-BAEC-4246-AF39-53C150B97D44}" type="presParOf" srcId="{76FB5E27-65B5-481B-BAB5-A719E6F992A4}" destId="{5556B05F-DCAB-4F4F-98E0-77F7DB4C1DC7}" srcOrd="1" destOrd="0" presId="urn:microsoft.com/office/officeart/2005/8/layout/list1"/>
    <dgm:cxn modelId="{95AC13D8-439F-47E6-B8A3-1DA7130B8237}" type="presParOf" srcId="{76FB5E27-65B5-481B-BAB5-A719E6F992A4}" destId="{C192FCA8-28BB-4242-ABA9-3209C4793201}" srcOrd="2" destOrd="0" presId="urn:microsoft.com/office/officeart/2005/8/layout/list1"/>
    <dgm:cxn modelId="{8C3A9A3C-E209-45CA-937E-F8B961B628EA}" type="presParOf" srcId="{76FB5E27-65B5-481B-BAB5-A719E6F992A4}" destId="{29F83B4A-958E-4104-A4BA-FC25928DB548}" srcOrd="3" destOrd="0" presId="urn:microsoft.com/office/officeart/2005/8/layout/list1"/>
    <dgm:cxn modelId="{57446814-46DC-49B5-9540-22BFC158A6E6}" type="presParOf" srcId="{76FB5E27-65B5-481B-BAB5-A719E6F992A4}" destId="{1F8FFD6E-D65E-4E4B-9013-43BC6665B56C}" srcOrd="4" destOrd="0" presId="urn:microsoft.com/office/officeart/2005/8/layout/list1"/>
    <dgm:cxn modelId="{BE4DC46E-6BBC-45C8-9DF4-A561167C5B4D}" type="presParOf" srcId="{1F8FFD6E-D65E-4E4B-9013-43BC6665B56C}" destId="{BFE6B63C-A98F-40DC-A5C6-17312889FB55}" srcOrd="0" destOrd="0" presId="urn:microsoft.com/office/officeart/2005/8/layout/list1"/>
    <dgm:cxn modelId="{3A25CA00-EA7D-4ECF-9184-E8D8CFEEC6EC}" type="presParOf" srcId="{1F8FFD6E-D65E-4E4B-9013-43BC6665B56C}" destId="{5E63CECA-C21F-4DA5-AA84-1D0924D84112}" srcOrd="1" destOrd="0" presId="urn:microsoft.com/office/officeart/2005/8/layout/list1"/>
    <dgm:cxn modelId="{5A7DD8CD-F3B4-4F6C-99E9-536E156F8912}" type="presParOf" srcId="{76FB5E27-65B5-481B-BAB5-A719E6F992A4}" destId="{4CECD734-CE52-411A-8A85-2F57DD696B38}" srcOrd="5" destOrd="0" presId="urn:microsoft.com/office/officeart/2005/8/layout/list1"/>
    <dgm:cxn modelId="{BCF48EC4-4CFB-4803-802B-DDC27DB32EF4}" type="presParOf" srcId="{76FB5E27-65B5-481B-BAB5-A719E6F992A4}" destId="{46743B3D-0B89-4C07-AE0F-C609657C3556}" srcOrd="6" destOrd="0" presId="urn:microsoft.com/office/officeart/2005/8/layout/list1"/>
    <dgm:cxn modelId="{AC7F5B88-FD4C-4E2D-837A-0D4E2823CF21}" type="presParOf" srcId="{76FB5E27-65B5-481B-BAB5-A719E6F992A4}" destId="{9A14D8D1-53B0-4576-9E1C-1369870B77E2}" srcOrd="7" destOrd="0" presId="urn:microsoft.com/office/officeart/2005/8/layout/list1"/>
    <dgm:cxn modelId="{CF211B85-68D2-487C-94B2-E021B1A9AD48}" type="presParOf" srcId="{76FB5E27-65B5-481B-BAB5-A719E6F992A4}" destId="{D81D5535-8302-4EFE-B74B-A5CA9F997E15}" srcOrd="8" destOrd="0" presId="urn:microsoft.com/office/officeart/2005/8/layout/list1"/>
    <dgm:cxn modelId="{857EEAEE-A538-418B-B011-880CE16178A3}" type="presParOf" srcId="{D81D5535-8302-4EFE-B74B-A5CA9F997E15}" destId="{9588AD17-7CBD-48D8-B280-D24DBAEF8F50}" srcOrd="0" destOrd="0" presId="urn:microsoft.com/office/officeart/2005/8/layout/list1"/>
    <dgm:cxn modelId="{F014F369-7810-4D74-9F05-0B84806EDC31}" type="presParOf" srcId="{D81D5535-8302-4EFE-B74B-A5CA9F997E15}" destId="{D5D4D451-C669-4E1D-830D-F47A5902083B}" srcOrd="1" destOrd="0" presId="urn:microsoft.com/office/officeart/2005/8/layout/list1"/>
    <dgm:cxn modelId="{57BDA372-E447-4886-97FD-6951CE24DCBA}" type="presParOf" srcId="{76FB5E27-65B5-481B-BAB5-A719E6F992A4}" destId="{450AEF85-CC13-4FC5-B1B2-9A5A93D0B75B}" srcOrd="9" destOrd="0" presId="urn:microsoft.com/office/officeart/2005/8/layout/list1"/>
    <dgm:cxn modelId="{5E7D5AD2-283E-4643-9F40-38366A9A99E2}" type="presParOf" srcId="{76FB5E27-65B5-481B-BAB5-A719E6F992A4}" destId="{30BD0E34-16FA-42C2-8AFC-946D70FC86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747D0-4031-4294-8F30-72F0A3A083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DC95FD-FE83-45AE-A974-C272D5FFCFC1}">
      <dgm:prSet phldrT="[Text]"/>
      <dgm:spPr/>
      <dgm:t>
        <a:bodyPr/>
        <a:lstStyle/>
        <a:p>
          <a:r>
            <a:rPr lang="en-US" dirty="0">
              <a:latin typeface="+mj-lt"/>
            </a:rPr>
            <a:t>The need for intervention</a:t>
          </a:r>
        </a:p>
      </dgm:t>
    </dgm:pt>
    <dgm:pt modelId="{50E367CF-FA9A-4256-9834-330BA5B835AE}" type="parTrans" cxnId="{3DDA2DC2-0CA8-4117-93DC-5CFA28AA3C6C}">
      <dgm:prSet/>
      <dgm:spPr/>
      <dgm:t>
        <a:bodyPr/>
        <a:lstStyle/>
        <a:p>
          <a:endParaRPr lang="en-US">
            <a:latin typeface="+mj-lt"/>
          </a:endParaRPr>
        </a:p>
      </dgm:t>
    </dgm:pt>
    <dgm:pt modelId="{7ADC0FEC-C529-42A6-9A84-D3414BF75532}" type="sibTrans" cxnId="{3DDA2DC2-0CA8-4117-93DC-5CFA28AA3C6C}">
      <dgm:prSet/>
      <dgm:spPr/>
      <dgm:t>
        <a:bodyPr/>
        <a:lstStyle/>
        <a:p>
          <a:endParaRPr lang="en-US">
            <a:latin typeface="+mj-lt"/>
          </a:endParaRPr>
        </a:p>
      </dgm:t>
    </dgm:pt>
    <dgm:pt modelId="{8EBEDEFD-7D95-4F9E-B225-68BAFE7E8687}">
      <dgm:prSet phldrT="[Text]"/>
      <dgm:spPr/>
      <dgm:t>
        <a:bodyPr/>
        <a:lstStyle/>
        <a:p>
          <a:r>
            <a:rPr lang="en-US" dirty="0">
              <a:latin typeface="+mj-lt"/>
            </a:rPr>
            <a:t>Policies and systems</a:t>
          </a:r>
        </a:p>
      </dgm:t>
    </dgm:pt>
    <dgm:pt modelId="{47B78FAE-2A37-4677-BE69-2BD7901F9C82}" type="parTrans" cxnId="{32E9E8A3-08EA-4A0A-9D23-4D62FD5B5952}">
      <dgm:prSet/>
      <dgm:spPr/>
      <dgm:t>
        <a:bodyPr/>
        <a:lstStyle/>
        <a:p>
          <a:endParaRPr lang="en-US">
            <a:latin typeface="+mj-lt"/>
          </a:endParaRPr>
        </a:p>
      </dgm:t>
    </dgm:pt>
    <dgm:pt modelId="{33F4D0AB-A3BE-4E0E-9699-F13DE2DD0149}" type="sibTrans" cxnId="{32E9E8A3-08EA-4A0A-9D23-4D62FD5B5952}">
      <dgm:prSet/>
      <dgm:spPr/>
      <dgm:t>
        <a:bodyPr/>
        <a:lstStyle/>
        <a:p>
          <a:endParaRPr lang="en-US">
            <a:latin typeface="+mj-lt"/>
          </a:endParaRPr>
        </a:p>
      </dgm:t>
    </dgm:pt>
    <dgm:pt modelId="{53CD89B6-9B9F-4F8E-969A-FA04C71809D3}">
      <dgm:prSet phldrT="[Text]"/>
      <dgm:spPr/>
      <dgm:t>
        <a:bodyPr/>
        <a:lstStyle/>
        <a:p>
          <a:r>
            <a:rPr lang="en-US" dirty="0">
              <a:latin typeface="+mj-lt"/>
            </a:rPr>
            <a:t>A framework for practice</a:t>
          </a:r>
        </a:p>
      </dgm:t>
    </dgm:pt>
    <dgm:pt modelId="{775B0D71-8956-4491-804B-277C80B3B7AF}" type="parTrans" cxnId="{177C0ACC-34A1-4490-B646-1EA8A27E61FB}">
      <dgm:prSet/>
      <dgm:spPr/>
      <dgm:t>
        <a:bodyPr/>
        <a:lstStyle/>
        <a:p>
          <a:endParaRPr lang="en-US">
            <a:latin typeface="+mj-lt"/>
          </a:endParaRPr>
        </a:p>
      </dgm:t>
    </dgm:pt>
    <dgm:pt modelId="{15D13232-CCE4-457B-BFB6-4F238E788670}" type="sibTrans" cxnId="{177C0ACC-34A1-4490-B646-1EA8A27E61FB}">
      <dgm:prSet/>
      <dgm:spPr/>
      <dgm:t>
        <a:bodyPr/>
        <a:lstStyle/>
        <a:p>
          <a:endParaRPr lang="en-US">
            <a:latin typeface="+mj-lt"/>
          </a:endParaRPr>
        </a:p>
      </dgm:t>
    </dgm:pt>
    <dgm:pt modelId="{47544F1A-C3A4-4EF3-A302-17B142573F0A}">
      <dgm:prSet phldrT="[Text]"/>
      <dgm:spPr>
        <a:solidFill>
          <a:schemeClr val="accent2"/>
        </a:solidFill>
      </dgm:spPr>
      <dgm:t>
        <a:bodyPr/>
        <a:lstStyle/>
        <a:p>
          <a:r>
            <a:rPr lang="en-US" dirty="0">
              <a:latin typeface="+mj-lt"/>
            </a:rPr>
            <a:t>Developing the evidence base</a:t>
          </a:r>
        </a:p>
      </dgm:t>
    </dgm:pt>
    <dgm:pt modelId="{CB315533-7835-49C7-8ABB-DC03B0F02797}" type="parTrans" cxnId="{5BCA2B15-09D1-4F15-BEA9-CB953EA72C76}">
      <dgm:prSet/>
      <dgm:spPr/>
      <dgm:t>
        <a:bodyPr/>
        <a:lstStyle/>
        <a:p>
          <a:endParaRPr lang="en-US">
            <a:latin typeface="+mj-lt"/>
          </a:endParaRPr>
        </a:p>
      </dgm:t>
    </dgm:pt>
    <dgm:pt modelId="{6F991A2C-410C-4B1A-8950-9A1AD52E72B7}" type="sibTrans" cxnId="{5BCA2B15-09D1-4F15-BEA9-CB953EA72C76}">
      <dgm:prSet/>
      <dgm:spPr/>
      <dgm:t>
        <a:bodyPr/>
        <a:lstStyle/>
        <a:p>
          <a:endParaRPr lang="en-US">
            <a:latin typeface="+mj-lt"/>
          </a:endParaRPr>
        </a:p>
      </dgm:t>
    </dgm:pt>
    <dgm:pt modelId="{900D529C-AD6A-4B33-A5C4-14F82084CA75}" type="pres">
      <dgm:prSet presAssocID="{0A0747D0-4031-4294-8F30-72F0A3A083F7}" presName="linear" presStyleCnt="0">
        <dgm:presLayoutVars>
          <dgm:dir/>
          <dgm:animLvl val="lvl"/>
          <dgm:resizeHandles val="exact"/>
        </dgm:presLayoutVars>
      </dgm:prSet>
      <dgm:spPr/>
    </dgm:pt>
    <dgm:pt modelId="{C54047A0-B9FB-4202-A563-BCB13E862A68}" type="pres">
      <dgm:prSet presAssocID="{FDDC95FD-FE83-45AE-A974-C272D5FFCFC1}" presName="parentLin" presStyleCnt="0"/>
      <dgm:spPr/>
    </dgm:pt>
    <dgm:pt modelId="{1B7A08EA-F4C0-4DD6-8BFB-5FEE6217DD36}" type="pres">
      <dgm:prSet presAssocID="{FDDC95FD-FE83-45AE-A974-C272D5FFCFC1}" presName="parentLeftMargin" presStyleLbl="node1" presStyleIdx="0" presStyleCnt="4"/>
      <dgm:spPr/>
    </dgm:pt>
    <dgm:pt modelId="{C7B7D468-CBE1-4EB9-A370-3A5F00323DB9}" type="pres">
      <dgm:prSet presAssocID="{FDDC95FD-FE83-45AE-A974-C272D5FFCFC1}" presName="parentText" presStyleLbl="node1" presStyleIdx="0" presStyleCnt="4">
        <dgm:presLayoutVars>
          <dgm:chMax val="0"/>
          <dgm:bulletEnabled val="1"/>
        </dgm:presLayoutVars>
      </dgm:prSet>
      <dgm:spPr/>
    </dgm:pt>
    <dgm:pt modelId="{46ADCB86-7DA5-4341-A3F5-7210960964F4}" type="pres">
      <dgm:prSet presAssocID="{FDDC95FD-FE83-45AE-A974-C272D5FFCFC1}" presName="negativeSpace" presStyleCnt="0"/>
      <dgm:spPr/>
    </dgm:pt>
    <dgm:pt modelId="{B678A233-6A0F-4BEA-BF49-50A2B96CABB3}" type="pres">
      <dgm:prSet presAssocID="{FDDC95FD-FE83-45AE-A974-C272D5FFCFC1}" presName="childText" presStyleLbl="conFgAcc1" presStyleIdx="0" presStyleCnt="4">
        <dgm:presLayoutVars>
          <dgm:bulletEnabled val="1"/>
        </dgm:presLayoutVars>
      </dgm:prSet>
      <dgm:spPr/>
    </dgm:pt>
    <dgm:pt modelId="{692240FB-A4AF-4EA2-9C2A-052B4A9DF314}" type="pres">
      <dgm:prSet presAssocID="{7ADC0FEC-C529-42A6-9A84-D3414BF75532}" presName="spaceBetweenRectangles" presStyleCnt="0"/>
      <dgm:spPr/>
    </dgm:pt>
    <dgm:pt modelId="{27F1859A-3B8C-424A-ADC4-392DF746582C}" type="pres">
      <dgm:prSet presAssocID="{8EBEDEFD-7D95-4F9E-B225-68BAFE7E8687}" presName="parentLin" presStyleCnt="0"/>
      <dgm:spPr/>
    </dgm:pt>
    <dgm:pt modelId="{377289E0-4029-494D-ADA1-9B8C4AF30DA3}" type="pres">
      <dgm:prSet presAssocID="{8EBEDEFD-7D95-4F9E-B225-68BAFE7E8687}" presName="parentLeftMargin" presStyleLbl="node1" presStyleIdx="0" presStyleCnt="4"/>
      <dgm:spPr/>
    </dgm:pt>
    <dgm:pt modelId="{2AB12D8C-B09C-4BA5-824B-42CF1C095AC0}" type="pres">
      <dgm:prSet presAssocID="{8EBEDEFD-7D95-4F9E-B225-68BAFE7E8687}" presName="parentText" presStyleLbl="node1" presStyleIdx="1" presStyleCnt="4">
        <dgm:presLayoutVars>
          <dgm:chMax val="0"/>
          <dgm:bulletEnabled val="1"/>
        </dgm:presLayoutVars>
      </dgm:prSet>
      <dgm:spPr/>
    </dgm:pt>
    <dgm:pt modelId="{88C36AFB-7A33-4505-A429-509D6692691F}" type="pres">
      <dgm:prSet presAssocID="{8EBEDEFD-7D95-4F9E-B225-68BAFE7E8687}" presName="negativeSpace" presStyleCnt="0"/>
      <dgm:spPr/>
    </dgm:pt>
    <dgm:pt modelId="{594DE274-5D34-4FF4-9C7E-91B2BCED8C32}" type="pres">
      <dgm:prSet presAssocID="{8EBEDEFD-7D95-4F9E-B225-68BAFE7E8687}" presName="childText" presStyleLbl="conFgAcc1" presStyleIdx="1" presStyleCnt="4">
        <dgm:presLayoutVars>
          <dgm:bulletEnabled val="1"/>
        </dgm:presLayoutVars>
      </dgm:prSet>
      <dgm:spPr/>
    </dgm:pt>
    <dgm:pt modelId="{BC54DEB6-0989-4E71-954B-D3325C8698A6}" type="pres">
      <dgm:prSet presAssocID="{33F4D0AB-A3BE-4E0E-9699-F13DE2DD0149}" presName="spaceBetweenRectangles" presStyleCnt="0"/>
      <dgm:spPr/>
    </dgm:pt>
    <dgm:pt modelId="{51E5B60C-1061-43F4-B011-D11BC7D48B2E}" type="pres">
      <dgm:prSet presAssocID="{53CD89B6-9B9F-4F8E-969A-FA04C71809D3}" presName="parentLin" presStyleCnt="0"/>
      <dgm:spPr/>
    </dgm:pt>
    <dgm:pt modelId="{08FFF4FF-77BC-458A-8257-F447BA09CD13}" type="pres">
      <dgm:prSet presAssocID="{53CD89B6-9B9F-4F8E-969A-FA04C71809D3}" presName="parentLeftMargin" presStyleLbl="node1" presStyleIdx="1" presStyleCnt="4"/>
      <dgm:spPr/>
    </dgm:pt>
    <dgm:pt modelId="{E4B828D2-6032-464B-A34A-3C1B111F9F6C}" type="pres">
      <dgm:prSet presAssocID="{53CD89B6-9B9F-4F8E-969A-FA04C71809D3}" presName="parentText" presStyleLbl="node1" presStyleIdx="2" presStyleCnt="4">
        <dgm:presLayoutVars>
          <dgm:chMax val="0"/>
          <dgm:bulletEnabled val="1"/>
        </dgm:presLayoutVars>
      </dgm:prSet>
      <dgm:spPr/>
    </dgm:pt>
    <dgm:pt modelId="{0F40D77B-09BE-4F73-89ED-DA19E3EE3CCE}" type="pres">
      <dgm:prSet presAssocID="{53CD89B6-9B9F-4F8E-969A-FA04C71809D3}" presName="negativeSpace" presStyleCnt="0"/>
      <dgm:spPr/>
    </dgm:pt>
    <dgm:pt modelId="{2F628C51-8CC5-4922-9F75-B75C4350EFEF}" type="pres">
      <dgm:prSet presAssocID="{53CD89B6-9B9F-4F8E-969A-FA04C71809D3}" presName="childText" presStyleLbl="conFgAcc1" presStyleIdx="2" presStyleCnt="4">
        <dgm:presLayoutVars>
          <dgm:bulletEnabled val="1"/>
        </dgm:presLayoutVars>
      </dgm:prSet>
      <dgm:spPr/>
    </dgm:pt>
    <dgm:pt modelId="{7BD799FC-DDA8-4643-8DF7-14BC4199D043}" type="pres">
      <dgm:prSet presAssocID="{15D13232-CCE4-457B-BFB6-4F238E788670}" presName="spaceBetweenRectangles" presStyleCnt="0"/>
      <dgm:spPr/>
    </dgm:pt>
    <dgm:pt modelId="{0FF129C0-A928-4C1C-BEA2-1F8067A0E5FD}" type="pres">
      <dgm:prSet presAssocID="{47544F1A-C3A4-4EF3-A302-17B142573F0A}" presName="parentLin" presStyleCnt="0"/>
      <dgm:spPr/>
    </dgm:pt>
    <dgm:pt modelId="{27B1BE15-8170-4253-BBA9-64309DB47FA2}" type="pres">
      <dgm:prSet presAssocID="{47544F1A-C3A4-4EF3-A302-17B142573F0A}" presName="parentLeftMargin" presStyleLbl="node1" presStyleIdx="2" presStyleCnt="4"/>
      <dgm:spPr/>
    </dgm:pt>
    <dgm:pt modelId="{72BDC4FA-2F6F-46DB-B0A6-8B73B37ADE62}" type="pres">
      <dgm:prSet presAssocID="{47544F1A-C3A4-4EF3-A302-17B142573F0A}" presName="parentText" presStyleLbl="node1" presStyleIdx="3" presStyleCnt="4">
        <dgm:presLayoutVars>
          <dgm:chMax val="0"/>
          <dgm:bulletEnabled val="1"/>
        </dgm:presLayoutVars>
      </dgm:prSet>
      <dgm:spPr/>
    </dgm:pt>
    <dgm:pt modelId="{79EBCA60-2C7F-4496-A365-5CF233458D65}" type="pres">
      <dgm:prSet presAssocID="{47544F1A-C3A4-4EF3-A302-17B142573F0A}" presName="negativeSpace" presStyleCnt="0"/>
      <dgm:spPr/>
    </dgm:pt>
    <dgm:pt modelId="{9BB6662B-D8CC-47BD-A628-81E3AB120EAB}" type="pres">
      <dgm:prSet presAssocID="{47544F1A-C3A4-4EF3-A302-17B142573F0A}" presName="childText" presStyleLbl="conFgAcc1" presStyleIdx="3" presStyleCnt="4">
        <dgm:presLayoutVars>
          <dgm:bulletEnabled val="1"/>
        </dgm:presLayoutVars>
      </dgm:prSet>
      <dgm:spPr/>
    </dgm:pt>
  </dgm:ptLst>
  <dgm:cxnLst>
    <dgm:cxn modelId="{640A1D83-F95E-4834-9990-EBB42B373B67}" type="presOf" srcId="{53CD89B6-9B9F-4F8E-969A-FA04C71809D3}" destId="{E4B828D2-6032-464B-A34A-3C1B111F9F6C}" srcOrd="1" destOrd="0" presId="urn:microsoft.com/office/officeart/2005/8/layout/list1"/>
    <dgm:cxn modelId="{D7ED1ADF-14B4-45AD-A9CE-28499CE3DF96}" type="presOf" srcId="{FDDC95FD-FE83-45AE-A974-C272D5FFCFC1}" destId="{1B7A08EA-F4C0-4DD6-8BFB-5FEE6217DD36}" srcOrd="0" destOrd="0" presId="urn:microsoft.com/office/officeart/2005/8/layout/list1"/>
    <dgm:cxn modelId="{B416A434-64F7-499A-80D2-F3E86DFBDDC9}" type="presOf" srcId="{FDDC95FD-FE83-45AE-A974-C272D5FFCFC1}" destId="{C7B7D468-CBE1-4EB9-A370-3A5F00323DB9}" srcOrd="1" destOrd="0" presId="urn:microsoft.com/office/officeart/2005/8/layout/list1"/>
    <dgm:cxn modelId="{924E78F7-1B3A-4166-9D70-355B26820254}" type="presOf" srcId="{8EBEDEFD-7D95-4F9E-B225-68BAFE7E8687}" destId="{2AB12D8C-B09C-4BA5-824B-42CF1C095AC0}" srcOrd="1" destOrd="0" presId="urn:microsoft.com/office/officeart/2005/8/layout/list1"/>
    <dgm:cxn modelId="{5BCA2B15-09D1-4F15-BEA9-CB953EA72C76}" srcId="{0A0747D0-4031-4294-8F30-72F0A3A083F7}" destId="{47544F1A-C3A4-4EF3-A302-17B142573F0A}" srcOrd="3" destOrd="0" parTransId="{CB315533-7835-49C7-8ABB-DC03B0F02797}" sibTransId="{6F991A2C-410C-4B1A-8950-9A1AD52E72B7}"/>
    <dgm:cxn modelId="{3DDA2DC2-0CA8-4117-93DC-5CFA28AA3C6C}" srcId="{0A0747D0-4031-4294-8F30-72F0A3A083F7}" destId="{FDDC95FD-FE83-45AE-A974-C272D5FFCFC1}" srcOrd="0" destOrd="0" parTransId="{50E367CF-FA9A-4256-9834-330BA5B835AE}" sibTransId="{7ADC0FEC-C529-42A6-9A84-D3414BF75532}"/>
    <dgm:cxn modelId="{32E9E8A3-08EA-4A0A-9D23-4D62FD5B5952}" srcId="{0A0747D0-4031-4294-8F30-72F0A3A083F7}" destId="{8EBEDEFD-7D95-4F9E-B225-68BAFE7E8687}" srcOrd="1" destOrd="0" parTransId="{47B78FAE-2A37-4677-BE69-2BD7901F9C82}" sibTransId="{33F4D0AB-A3BE-4E0E-9699-F13DE2DD0149}"/>
    <dgm:cxn modelId="{28DE8510-8D7A-41BA-8BD0-16C67D1C951A}" type="presOf" srcId="{47544F1A-C3A4-4EF3-A302-17B142573F0A}" destId="{27B1BE15-8170-4253-BBA9-64309DB47FA2}" srcOrd="0" destOrd="0" presId="urn:microsoft.com/office/officeart/2005/8/layout/list1"/>
    <dgm:cxn modelId="{BB12F14B-E006-43AF-87F4-3457508E3860}" type="presOf" srcId="{47544F1A-C3A4-4EF3-A302-17B142573F0A}" destId="{72BDC4FA-2F6F-46DB-B0A6-8B73B37ADE62}" srcOrd="1" destOrd="0" presId="urn:microsoft.com/office/officeart/2005/8/layout/list1"/>
    <dgm:cxn modelId="{4A52EDC9-AB21-4BBA-A9C0-9B4B8C49FFB9}" type="presOf" srcId="{8EBEDEFD-7D95-4F9E-B225-68BAFE7E8687}" destId="{377289E0-4029-494D-ADA1-9B8C4AF30DA3}" srcOrd="0" destOrd="0" presId="urn:microsoft.com/office/officeart/2005/8/layout/list1"/>
    <dgm:cxn modelId="{177C0ACC-34A1-4490-B646-1EA8A27E61FB}" srcId="{0A0747D0-4031-4294-8F30-72F0A3A083F7}" destId="{53CD89B6-9B9F-4F8E-969A-FA04C71809D3}" srcOrd="2" destOrd="0" parTransId="{775B0D71-8956-4491-804B-277C80B3B7AF}" sibTransId="{15D13232-CCE4-457B-BFB6-4F238E788670}"/>
    <dgm:cxn modelId="{66379395-BE36-4B91-8A53-3D163F43C416}" type="presOf" srcId="{0A0747D0-4031-4294-8F30-72F0A3A083F7}" destId="{900D529C-AD6A-4B33-A5C4-14F82084CA75}" srcOrd="0" destOrd="0" presId="urn:microsoft.com/office/officeart/2005/8/layout/list1"/>
    <dgm:cxn modelId="{1FE76374-F56D-4B31-9F60-B750139FCD73}" type="presOf" srcId="{53CD89B6-9B9F-4F8E-969A-FA04C71809D3}" destId="{08FFF4FF-77BC-458A-8257-F447BA09CD13}" srcOrd="0" destOrd="0" presId="urn:microsoft.com/office/officeart/2005/8/layout/list1"/>
    <dgm:cxn modelId="{947925FA-AAB6-44E1-BED4-5AE76EA6BE96}" type="presParOf" srcId="{900D529C-AD6A-4B33-A5C4-14F82084CA75}" destId="{C54047A0-B9FB-4202-A563-BCB13E862A68}" srcOrd="0" destOrd="0" presId="urn:microsoft.com/office/officeart/2005/8/layout/list1"/>
    <dgm:cxn modelId="{E87EB942-65AA-4673-BBBD-7D7CF8217432}" type="presParOf" srcId="{C54047A0-B9FB-4202-A563-BCB13E862A68}" destId="{1B7A08EA-F4C0-4DD6-8BFB-5FEE6217DD36}" srcOrd="0" destOrd="0" presId="urn:microsoft.com/office/officeart/2005/8/layout/list1"/>
    <dgm:cxn modelId="{229B247F-F9D0-4D3E-B8F3-ADAB92C3C7FD}" type="presParOf" srcId="{C54047A0-B9FB-4202-A563-BCB13E862A68}" destId="{C7B7D468-CBE1-4EB9-A370-3A5F00323DB9}" srcOrd="1" destOrd="0" presId="urn:microsoft.com/office/officeart/2005/8/layout/list1"/>
    <dgm:cxn modelId="{9B2B93BE-481F-487F-8E01-FBEC229B1C52}" type="presParOf" srcId="{900D529C-AD6A-4B33-A5C4-14F82084CA75}" destId="{46ADCB86-7DA5-4341-A3F5-7210960964F4}" srcOrd="1" destOrd="0" presId="urn:microsoft.com/office/officeart/2005/8/layout/list1"/>
    <dgm:cxn modelId="{167BEA80-D363-48CB-A8F8-2D494B43AA3E}" type="presParOf" srcId="{900D529C-AD6A-4B33-A5C4-14F82084CA75}" destId="{B678A233-6A0F-4BEA-BF49-50A2B96CABB3}" srcOrd="2" destOrd="0" presId="urn:microsoft.com/office/officeart/2005/8/layout/list1"/>
    <dgm:cxn modelId="{AD772676-060F-4D82-9011-97645C05CDC9}" type="presParOf" srcId="{900D529C-AD6A-4B33-A5C4-14F82084CA75}" destId="{692240FB-A4AF-4EA2-9C2A-052B4A9DF314}" srcOrd="3" destOrd="0" presId="urn:microsoft.com/office/officeart/2005/8/layout/list1"/>
    <dgm:cxn modelId="{59807628-63DA-4039-ABDD-0BD4D8A7179A}" type="presParOf" srcId="{900D529C-AD6A-4B33-A5C4-14F82084CA75}" destId="{27F1859A-3B8C-424A-ADC4-392DF746582C}" srcOrd="4" destOrd="0" presId="urn:microsoft.com/office/officeart/2005/8/layout/list1"/>
    <dgm:cxn modelId="{81D466E4-D024-4418-B9A9-ABC2BE0965CF}" type="presParOf" srcId="{27F1859A-3B8C-424A-ADC4-392DF746582C}" destId="{377289E0-4029-494D-ADA1-9B8C4AF30DA3}" srcOrd="0" destOrd="0" presId="urn:microsoft.com/office/officeart/2005/8/layout/list1"/>
    <dgm:cxn modelId="{32558A5F-49BD-47B6-9476-1F2FB1F5AA86}" type="presParOf" srcId="{27F1859A-3B8C-424A-ADC4-392DF746582C}" destId="{2AB12D8C-B09C-4BA5-824B-42CF1C095AC0}" srcOrd="1" destOrd="0" presId="urn:microsoft.com/office/officeart/2005/8/layout/list1"/>
    <dgm:cxn modelId="{2B704DBB-EF96-4EB6-BFAD-F296B1CC4716}" type="presParOf" srcId="{900D529C-AD6A-4B33-A5C4-14F82084CA75}" destId="{88C36AFB-7A33-4505-A429-509D6692691F}" srcOrd="5" destOrd="0" presId="urn:microsoft.com/office/officeart/2005/8/layout/list1"/>
    <dgm:cxn modelId="{3CC876FB-3AAA-4B1E-ACDD-2F8D3011E412}" type="presParOf" srcId="{900D529C-AD6A-4B33-A5C4-14F82084CA75}" destId="{594DE274-5D34-4FF4-9C7E-91B2BCED8C32}" srcOrd="6" destOrd="0" presId="urn:microsoft.com/office/officeart/2005/8/layout/list1"/>
    <dgm:cxn modelId="{C921866E-94F6-4B1C-8807-8A951C832EA8}" type="presParOf" srcId="{900D529C-AD6A-4B33-A5C4-14F82084CA75}" destId="{BC54DEB6-0989-4E71-954B-D3325C8698A6}" srcOrd="7" destOrd="0" presId="urn:microsoft.com/office/officeart/2005/8/layout/list1"/>
    <dgm:cxn modelId="{61FBB4A6-4E20-4815-972F-2B489A820068}" type="presParOf" srcId="{900D529C-AD6A-4B33-A5C4-14F82084CA75}" destId="{51E5B60C-1061-43F4-B011-D11BC7D48B2E}" srcOrd="8" destOrd="0" presId="urn:microsoft.com/office/officeart/2005/8/layout/list1"/>
    <dgm:cxn modelId="{BA188267-4686-4441-8CE0-3065EABA5DE1}" type="presParOf" srcId="{51E5B60C-1061-43F4-B011-D11BC7D48B2E}" destId="{08FFF4FF-77BC-458A-8257-F447BA09CD13}" srcOrd="0" destOrd="0" presId="urn:microsoft.com/office/officeart/2005/8/layout/list1"/>
    <dgm:cxn modelId="{C87C1744-2048-4024-8350-086EFD837BD3}" type="presParOf" srcId="{51E5B60C-1061-43F4-B011-D11BC7D48B2E}" destId="{E4B828D2-6032-464B-A34A-3C1B111F9F6C}" srcOrd="1" destOrd="0" presId="urn:microsoft.com/office/officeart/2005/8/layout/list1"/>
    <dgm:cxn modelId="{5827CC24-4708-408E-8B2B-C684BE5D9F35}" type="presParOf" srcId="{900D529C-AD6A-4B33-A5C4-14F82084CA75}" destId="{0F40D77B-09BE-4F73-89ED-DA19E3EE3CCE}" srcOrd="9" destOrd="0" presId="urn:microsoft.com/office/officeart/2005/8/layout/list1"/>
    <dgm:cxn modelId="{C73D05A5-E923-49CA-9262-861A2BACFAE8}" type="presParOf" srcId="{900D529C-AD6A-4B33-A5C4-14F82084CA75}" destId="{2F628C51-8CC5-4922-9F75-B75C4350EFEF}" srcOrd="10" destOrd="0" presId="urn:microsoft.com/office/officeart/2005/8/layout/list1"/>
    <dgm:cxn modelId="{3268302D-64A6-4F36-A531-ADAA0114ADD1}" type="presParOf" srcId="{900D529C-AD6A-4B33-A5C4-14F82084CA75}" destId="{7BD799FC-DDA8-4643-8DF7-14BC4199D043}" srcOrd="11" destOrd="0" presId="urn:microsoft.com/office/officeart/2005/8/layout/list1"/>
    <dgm:cxn modelId="{0B2432FF-6A59-4EBB-9ADA-AD01A488C802}" type="presParOf" srcId="{900D529C-AD6A-4B33-A5C4-14F82084CA75}" destId="{0FF129C0-A928-4C1C-BEA2-1F8067A0E5FD}" srcOrd="12" destOrd="0" presId="urn:microsoft.com/office/officeart/2005/8/layout/list1"/>
    <dgm:cxn modelId="{8249DE53-2786-43A1-9D22-5C1F6348CCE4}" type="presParOf" srcId="{0FF129C0-A928-4C1C-BEA2-1F8067A0E5FD}" destId="{27B1BE15-8170-4253-BBA9-64309DB47FA2}" srcOrd="0" destOrd="0" presId="urn:microsoft.com/office/officeart/2005/8/layout/list1"/>
    <dgm:cxn modelId="{39589BFE-508C-4CD2-AFB9-03A27D998465}" type="presParOf" srcId="{0FF129C0-A928-4C1C-BEA2-1F8067A0E5FD}" destId="{72BDC4FA-2F6F-46DB-B0A6-8B73B37ADE62}" srcOrd="1" destOrd="0" presId="urn:microsoft.com/office/officeart/2005/8/layout/list1"/>
    <dgm:cxn modelId="{EA4AECF4-066C-48A2-B725-0273AF6BADF4}" type="presParOf" srcId="{900D529C-AD6A-4B33-A5C4-14F82084CA75}" destId="{79EBCA60-2C7F-4496-A365-5CF233458D65}" srcOrd="13" destOrd="0" presId="urn:microsoft.com/office/officeart/2005/8/layout/list1"/>
    <dgm:cxn modelId="{7982EABD-F052-46D7-A76C-47518FF2A2E3}" type="presParOf" srcId="{900D529C-AD6A-4B33-A5C4-14F82084CA75}" destId="{9BB6662B-D8CC-47BD-A628-81E3AB120E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A233-6A0F-4BEA-BF49-50A2B96CABB3}">
      <dsp:nvSpPr>
        <dsp:cNvPr id="0" name=""/>
        <dsp:cNvSpPr/>
      </dsp:nvSpPr>
      <dsp:spPr>
        <a:xfrm>
          <a:off x="0" y="38585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D468-CBE1-4EB9-A370-3A5F00323DB9}">
      <dsp:nvSpPr>
        <dsp:cNvPr id="0" name=""/>
        <dsp:cNvSpPr/>
      </dsp:nvSpPr>
      <dsp:spPr>
        <a:xfrm>
          <a:off x="398423" y="3161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need for intervention</a:t>
          </a:r>
        </a:p>
      </dsp:txBody>
      <dsp:txXfrm>
        <a:off x="433008" y="66196"/>
        <a:ext cx="5508761" cy="639310"/>
      </dsp:txXfrm>
    </dsp:sp>
    <dsp:sp modelId="{594DE274-5D34-4FF4-9C7E-91B2BCED8C32}">
      <dsp:nvSpPr>
        <dsp:cNvPr id="0" name=""/>
        <dsp:cNvSpPr/>
      </dsp:nvSpPr>
      <dsp:spPr>
        <a:xfrm>
          <a:off x="0" y="147449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2D8C-B09C-4BA5-824B-42CF1C095AC0}">
      <dsp:nvSpPr>
        <dsp:cNvPr id="0" name=""/>
        <dsp:cNvSpPr/>
      </dsp:nvSpPr>
      <dsp:spPr>
        <a:xfrm>
          <a:off x="398423" y="112025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Policies and systems</a:t>
          </a:r>
        </a:p>
      </dsp:txBody>
      <dsp:txXfrm>
        <a:off x="433008" y="1154836"/>
        <a:ext cx="5508761" cy="639310"/>
      </dsp:txXfrm>
    </dsp:sp>
    <dsp:sp modelId="{2F628C51-8CC5-4922-9F75-B75C4350EFEF}">
      <dsp:nvSpPr>
        <dsp:cNvPr id="0" name=""/>
        <dsp:cNvSpPr/>
      </dsp:nvSpPr>
      <dsp:spPr>
        <a:xfrm>
          <a:off x="0" y="256313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828D2-6032-464B-A34A-3C1B111F9F6C}">
      <dsp:nvSpPr>
        <dsp:cNvPr id="0" name=""/>
        <dsp:cNvSpPr/>
      </dsp:nvSpPr>
      <dsp:spPr>
        <a:xfrm>
          <a:off x="398423" y="220889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 framework for practice</a:t>
          </a:r>
        </a:p>
      </dsp:txBody>
      <dsp:txXfrm>
        <a:off x="433008" y="2243476"/>
        <a:ext cx="5508761" cy="639310"/>
      </dsp:txXfrm>
    </dsp:sp>
    <dsp:sp modelId="{9BB6662B-D8CC-47BD-A628-81E3AB120EAB}">
      <dsp:nvSpPr>
        <dsp:cNvPr id="0" name=""/>
        <dsp:cNvSpPr/>
      </dsp:nvSpPr>
      <dsp:spPr>
        <a:xfrm>
          <a:off x="0" y="365177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DC4FA-2F6F-46DB-B0A6-8B73B37ADE62}">
      <dsp:nvSpPr>
        <dsp:cNvPr id="0" name=""/>
        <dsp:cNvSpPr/>
      </dsp:nvSpPr>
      <dsp:spPr>
        <a:xfrm>
          <a:off x="398423" y="329753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Developing the evidence base</a:t>
          </a:r>
        </a:p>
      </dsp:txBody>
      <dsp:txXfrm>
        <a:off x="433008" y="3332116"/>
        <a:ext cx="5508761"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A233-6A0F-4BEA-BF49-50A2B96CABB3}">
      <dsp:nvSpPr>
        <dsp:cNvPr id="0" name=""/>
        <dsp:cNvSpPr/>
      </dsp:nvSpPr>
      <dsp:spPr>
        <a:xfrm>
          <a:off x="0" y="38585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D468-CBE1-4EB9-A370-3A5F00323DB9}">
      <dsp:nvSpPr>
        <dsp:cNvPr id="0" name=""/>
        <dsp:cNvSpPr/>
      </dsp:nvSpPr>
      <dsp:spPr>
        <a:xfrm>
          <a:off x="398423" y="31611"/>
          <a:ext cx="5577931" cy="7084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need for intervention</a:t>
          </a:r>
        </a:p>
      </dsp:txBody>
      <dsp:txXfrm>
        <a:off x="433008" y="66196"/>
        <a:ext cx="5508761" cy="639310"/>
      </dsp:txXfrm>
    </dsp:sp>
    <dsp:sp modelId="{594DE274-5D34-4FF4-9C7E-91B2BCED8C32}">
      <dsp:nvSpPr>
        <dsp:cNvPr id="0" name=""/>
        <dsp:cNvSpPr/>
      </dsp:nvSpPr>
      <dsp:spPr>
        <a:xfrm>
          <a:off x="0" y="147449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2D8C-B09C-4BA5-824B-42CF1C095AC0}">
      <dsp:nvSpPr>
        <dsp:cNvPr id="0" name=""/>
        <dsp:cNvSpPr/>
      </dsp:nvSpPr>
      <dsp:spPr>
        <a:xfrm>
          <a:off x="398423" y="112025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Policies and systems</a:t>
          </a:r>
        </a:p>
      </dsp:txBody>
      <dsp:txXfrm>
        <a:off x="433008" y="1154836"/>
        <a:ext cx="5508761" cy="639310"/>
      </dsp:txXfrm>
    </dsp:sp>
    <dsp:sp modelId="{2F628C51-8CC5-4922-9F75-B75C4350EFEF}">
      <dsp:nvSpPr>
        <dsp:cNvPr id="0" name=""/>
        <dsp:cNvSpPr/>
      </dsp:nvSpPr>
      <dsp:spPr>
        <a:xfrm>
          <a:off x="0" y="256313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828D2-6032-464B-A34A-3C1B111F9F6C}">
      <dsp:nvSpPr>
        <dsp:cNvPr id="0" name=""/>
        <dsp:cNvSpPr/>
      </dsp:nvSpPr>
      <dsp:spPr>
        <a:xfrm>
          <a:off x="398423" y="220889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 framework for practice</a:t>
          </a:r>
        </a:p>
      </dsp:txBody>
      <dsp:txXfrm>
        <a:off x="433008" y="2243476"/>
        <a:ext cx="5508761" cy="639310"/>
      </dsp:txXfrm>
    </dsp:sp>
    <dsp:sp modelId="{9BB6662B-D8CC-47BD-A628-81E3AB120EAB}">
      <dsp:nvSpPr>
        <dsp:cNvPr id="0" name=""/>
        <dsp:cNvSpPr/>
      </dsp:nvSpPr>
      <dsp:spPr>
        <a:xfrm>
          <a:off x="0" y="365177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DC4FA-2F6F-46DB-B0A6-8B73B37ADE62}">
      <dsp:nvSpPr>
        <dsp:cNvPr id="0" name=""/>
        <dsp:cNvSpPr/>
      </dsp:nvSpPr>
      <dsp:spPr>
        <a:xfrm>
          <a:off x="398423" y="329753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Developing the evidence base</a:t>
          </a:r>
        </a:p>
      </dsp:txBody>
      <dsp:txXfrm>
        <a:off x="433008" y="3332116"/>
        <a:ext cx="5508761"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A233-6A0F-4BEA-BF49-50A2B96CABB3}">
      <dsp:nvSpPr>
        <dsp:cNvPr id="0" name=""/>
        <dsp:cNvSpPr/>
      </dsp:nvSpPr>
      <dsp:spPr>
        <a:xfrm>
          <a:off x="0" y="38585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D468-CBE1-4EB9-A370-3A5F00323DB9}">
      <dsp:nvSpPr>
        <dsp:cNvPr id="0" name=""/>
        <dsp:cNvSpPr/>
      </dsp:nvSpPr>
      <dsp:spPr>
        <a:xfrm>
          <a:off x="398423" y="3161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need for intervention</a:t>
          </a:r>
        </a:p>
      </dsp:txBody>
      <dsp:txXfrm>
        <a:off x="433008" y="66196"/>
        <a:ext cx="5508761" cy="639310"/>
      </dsp:txXfrm>
    </dsp:sp>
    <dsp:sp modelId="{594DE274-5D34-4FF4-9C7E-91B2BCED8C32}">
      <dsp:nvSpPr>
        <dsp:cNvPr id="0" name=""/>
        <dsp:cNvSpPr/>
      </dsp:nvSpPr>
      <dsp:spPr>
        <a:xfrm>
          <a:off x="0" y="147449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2D8C-B09C-4BA5-824B-42CF1C095AC0}">
      <dsp:nvSpPr>
        <dsp:cNvPr id="0" name=""/>
        <dsp:cNvSpPr/>
      </dsp:nvSpPr>
      <dsp:spPr>
        <a:xfrm>
          <a:off x="398423" y="1120251"/>
          <a:ext cx="5577931" cy="7084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Policies and systems</a:t>
          </a:r>
        </a:p>
      </dsp:txBody>
      <dsp:txXfrm>
        <a:off x="433008" y="1154836"/>
        <a:ext cx="5508761" cy="639310"/>
      </dsp:txXfrm>
    </dsp:sp>
    <dsp:sp modelId="{2F628C51-8CC5-4922-9F75-B75C4350EFEF}">
      <dsp:nvSpPr>
        <dsp:cNvPr id="0" name=""/>
        <dsp:cNvSpPr/>
      </dsp:nvSpPr>
      <dsp:spPr>
        <a:xfrm>
          <a:off x="0" y="256313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828D2-6032-464B-A34A-3C1B111F9F6C}">
      <dsp:nvSpPr>
        <dsp:cNvPr id="0" name=""/>
        <dsp:cNvSpPr/>
      </dsp:nvSpPr>
      <dsp:spPr>
        <a:xfrm>
          <a:off x="398423" y="220889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 framework for practice</a:t>
          </a:r>
        </a:p>
      </dsp:txBody>
      <dsp:txXfrm>
        <a:off x="433008" y="2243476"/>
        <a:ext cx="5508761" cy="639310"/>
      </dsp:txXfrm>
    </dsp:sp>
    <dsp:sp modelId="{9BB6662B-D8CC-47BD-A628-81E3AB120EAB}">
      <dsp:nvSpPr>
        <dsp:cNvPr id="0" name=""/>
        <dsp:cNvSpPr/>
      </dsp:nvSpPr>
      <dsp:spPr>
        <a:xfrm>
          <a:off x="0" y="365177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DC4FA-2F6F-46DB-B0A6-8B73B37ADE62}">
      <dsp:nvSpPr>
        <dsp:cNvPr id="0" name=""/>
        <dsp:cNvSpPr/>
      </dsp:nvSpPr>
      <dsp:spPr>
        <a:xfrm>
          <a:off x="398423" y="329753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Developing the evidence base</a:t>
          </a:r>
        </a:p>
      </dsp:txBody>
      <dsp:txXfrm>
        <a:off x="433008" y="3332116"/>
        <a:ext cx="5508761"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5398B-BE3C-40A3-A56C-B3424B80E160}">
      <dsp:nvSpPr>
        <dsp:cNvPr id="0" name=""/>
        <dsp:cNvSpPr/>
      </dsp:nvSpPr>
      <dsp:spPr>
        <a:xfrm>
          <a:off x="868600" y="2226"/>
          <a:ext cx="3142266" cy="188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mj-lt"/>
            </a:rPr>
            <a:t>Career management skills</a:t>
          </a:r>
        </a:p>
      </dsp:txBody>
      <dsp:txXfrm>
        <a:off x="868600" y="2226"/>
        <a:ext cx="3142266" cy="1885360"/>
      </dsp:txXfrm>
    </dsp:sp>
    <dsp:sp modelId="{6A371C0C-39FD-4B2F-9354-6E9A45BBA528}">
      <dsp:nvSpPr>
        <dsp:cNvPr id="0" name=""/>
        <dsp:cNvSpPr/>
      </dsp:nvSpPr>
      <dsp:spPr>
        <a:xfrm>
          <a:off x="4325094" y="2226"/>
          <a:ext cx="3142266" cy="188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mj-lt"/>
            </a:rPr>
            <a:t>Access</a:t>
          </a:r>
        </a:p>
      </dsp:txBody>
      <dsp:txXfrm>
        <a:off x="4325094" y="2226"/>
        <a:ext cx="3142266" cy="1885360"/>
      </dsp:txXfrm>
    </dsp:sp>
    <dsp:sp modelId="{F2A0BD96-66CA-4D35-81B4-B20DFE075C66}">
      <dsp:nvSpPr>
        <dsp:cNvPr id="0" name=""/>
        <dsp:cNvSpPr/>
      </dsp:nvSpPr>
      <dsp:spPr>
        <a:xfrm>
          <a:off x="868600" y="2201813"/>
          <a:ext cx="3142266" cy="188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mj-lt"/>
            </a:rPr>
            <a:t>Co-operation and co-ordination</a:t>
          </a:r>
        </a:p>
      </dsp:txBody>
      <dsp:txXfrm>
        <a:off x="868600" y="2201813"/>
        <a:ext cx="3142266" cy="1885360"/>
      </dsp:txXfrm>
    </dsp:sp>
    <dsp:sp modelId="{C6F21E4B-7755-42C3-B260-4E69D14A54FE}">
      <dsp:nvSpPr>
        <dsp:cNvPr id="0" name=""/>
        <dsp:cNvSpPr/>
      </dsp:nvSpPr>
      <dsp:spPr>
        <a:xfrm>
          <a:off x="4325094" y="2201813"/>
          <a:ext cx="3142266" cy="188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mj-lt"/>
            </a:rPr>
            <a:t>Quality assurance and evidence</a:t>
          </a:r>
        </a:p>
      </dsp:txBody>
      <dsp:txXfrm>
        <a:off x="4325094" y="2201813"/>
        <a:ext cx="3142266" cy="1885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A233-6A0F-4BEA-BF49-50A2B96CABB3}">
      <dsp:nvSpPr>
        <dsp:cNvPr id="0" name=""/>
        <dsp:cNvSpPr/>
      </dsp:nvSpPr>
      <dsp:spPr>
        <a:xfrm>
          <a:off x="0" y="38585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D468-CBE1-4EB9-A370-3A5F00323DB9}">
      <dsp:nvSpPr>
        <dsp:cNvPr id="0" name=""/>
        <dsp:cNvSpPr/>
      </dsp:nvSpPr>
      <dsp:spPr>
        <a:xfrm>
          <a:off x="398423" y="3161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need for intervention</a:t>
          </a:r>
        </a:p>
      </dsp:txBody>
      <dsp:txXfrm>
        <a:off x="433008" y="66196"/>
        <a:ext cx="5508761" cy="639310"/>
      </dsp:txXfrm>
    </dsp:sp>
    <dsp:sp modelId="{594DE274-5D34-4FF4-9C7E-91B2BCED8C32}">
      <dsp:nvSpPr>
        <dsp:cNvPr id="0" name=""/>
        <dsp:cNvSpPr/>
      </dsp:nvSpPr>
      <dsp:spPr>
        <a:xfrm>
          <a:off x="0" y="147449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2D8C-B09C-4BA5-824B-42CF1C095AC0}">
      <dsp:nvSpPr>
        <dsp:cNvPr id="0" name=""/>
        <dsp:cNvSpPr/>
      </dsp:nvSpPr>
      <dsp:spPr>
        <a:xfrm>
          <a:off x="398423" y="112025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Policies and systems</a:t>
          </a:r>
        </a:p>
      </dsp:txBody>
      <dsp:txXfrm>
        <a:off x="433008" y="1154836"/>
        <a:ext cx="5508761" cy="639310"/>
      </dsp:txXfrm>
    </dsp:sp>
    <dsp:sp modelId="{2F628C51-8CC5-4922-9F75-B75C4350EFEF}">
      <dsp:nvSpPr>
        <dsp:cNvPr id="0" name=""/>
        <dsp:cNvSpPr/>
      </dsp:nvSpPr>
      <dsp:spPr>
        <a:xfrm>
          <a:off x="0" y="256313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828D2-6032-464B-A34A-3C1B111F9F6C}">
      <dsp:nvSpPr>
        <dsp:cNvPr id="0" name=""/>
        <dsp:cNvSpPr/>
      </dsp:nvSpPr>
      <dsp:spPr>
        <a:xfrm>
          <a:off x="398423" y="2208891"/>
          <a:ext cx="5577931" cy="7084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 framework for practice</a:t>
          </a:r>
        </a:p>
      </dsp:txBody>
      <dsp:txXfrm>
        <a:off x="433008" y="2243476"/>
        <a:ext cx="5508761" cy="639310"/>
      </dsp:txXfrm>
    </dsp:sp>
    <dsp:sp modelId="{9BB6662B-D8CC-47BD-A628-81E3AB120EAB}">
      <dsp:nvSpPr>
        <dsp:cNvPr id="0" name=""/>
        <dsp:cNvSpPr/>
      </dsp:nvSpPr>
      <dsp:spPr>
        <a:xfrm>
          <a:off x="0" y="365177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DC4FA-2F6F-46DB-B0A6-8B73B37ADE62}">
      <dsp:nvSpPr>
        <dsp:cNvPr id="0" name=""/>
        <dsp:cNvSpPr/>
      </dsp:nvSpPr>
      <dsp:spPr>
        <a:xfrm>
          <a:off x="398423" y="329753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Developing the evidence base</a:t>
          </a:r>
        </a:p>
      </dsp:txBody>
      <dsp:txXfrm>
        <a:off x="433008" y="3332116"/>
        <a:ext cx="5508761"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2FCA8-28BB-4242-ABA9-3209C4793201}">
      <dsp:nvSpPr>
        <dsp:cNvPr id="0" name=""/>
        <dsp:cNvSpPr/>
      </dsp:nvSpPr>
      <dsp:spPr>
        <a:xfrm>
          <a:off x="0" y="266458"/>
          <a:ext cx="8335962" cy="108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963" tIns="312420" rIns="646963"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Lifelong and progressive.</a:t>
          </a:r>
          <a:endParaRPr lang="en-US" sz="1500" b="0" kern="1200" dirty="0">
            <a:latin typeface="+mj-lt"/>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Connected to wider experience. </a:t>
          </a:r>
          <a:endParaRPr lang="en-US" sz="1500" b="0" kern="1200" dirty="0">
            <a:latin typeface="+mj-lt"/>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Recognising the diversity of individuals and their needs.</a:t>
          </a:r>
          <a:endParaRPr lang="en-US" sz="1500" b="0" kern="1200" dirty="0">
            <a:latin typeface="+mj-lt"/>
          </a:endParaRPr>
        </a:p>
      </dsp:txBody>
      <dsp:txXfrm>
        <a:off x="0" y="266458"/>
        <a:ext cx="8335962" cy="1086750"/>
      </dsp:txXfrm>
    </dsp:sp>
    <dsp:sp modelId="{603F7972-136E-4229-AFED-B9C22DAD12BF}">
      <dsp:nvSpPr>
        <dsp:cNvPr id="0" name=""/>
        <dsp:cNvSpPr/>
      </dsp:nvSpPr>
      <dsp:spPr>
        <a:xfrm>
          <a:off x="416798" y="45058"/>
          <a:ext cx="583517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56" tIns="0" rIns="220556" bIns="0" numCol="1" spcCol="1270" anchor="ctr" anchorCtr="0">
          <a:noAutofit/>
        </a:bodyPr>
        <a:lstStyle/>
        <a:p>
          <a:pPr marL="0" lvl="0" indent="0" algn="l" defTabSz="666750">
            <a:lnSpc>
              <a:spcPct val="90000"/>
            </a:lnSpc>
            <a:spcBef>
              <a:spcPct val="0"/>
            </a:spcBef>
            <a:spcAft>
              <a:spcPct val="35000"/>
            </a:spcAft>
            <a:buFont typeface="+mj-lt"/>
            <a:buNone/>
          </a:pPr>
          <a:r>
            <a:rPr lang="en-GB" sz="1500" b="1" kern="1200" dirty="0">
              <a:latin typeface="+mj-lt"/>
            </a:rPr>
            <a:t>Focus on the individual</a:t>
          </a:r>
          <a:endParaRPr lang="en-US" sz="1500" kern="1200" dirty="0">
            <a:latin typeface="+mj-lt"/>
          </a:endParaRPr>
        </a:p>
      </dsp:txBody>
      <dsp:txXfrm>
        <a:off x="438414" y="66674"/>
        <a:ext cx="5791941" cy="399568"/>
      </dsp:txXfrm>
    </dsp:sp>
    <dsp:sp modelId="{46743B3D-0B89-4C07-AE0F-C609657C3556}">
      <dsp:nvSpPr>
        <dsp:cNvPr id="0" name=""/>
        <dsp:cNvSpPr/>
      </dsp:nvSpPr>
      <dsp:spPr>
        <a:xfrm>
          <a:off x="0" y="1655608"/>
          <a:ext cx="8335962"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963" tIns="312420" rIns="646963"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Involving employers and working people, and providing active experiences of workplaces. </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Not one intervention, but many. </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Developing career management skills. </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Holistic and well-integrated into other services. </a:t>
          </a:r>
        </a:p>
      </dsp:txBody>
      <dsp:txXfrm>
        <a:off x="0" y="1655608"/>
        <a:ext cx="8335962" cy="1512000"/>
      </dsp:txXfrm>
    </dsp:sp>
    <dsp:sp modelId="{5E63CECA-C21F-4DA5-AA84-1D0924D84112}">
      <dsp:nvSpPr>
        <dsp:cNvPr id="0" name=""/>
        <dsp:cNvSpPr/>
      </dsp:nvSpPr>
      <dsp:spPr>
        <a:xfrm>
          <a:off x="416798" y="1434208"/>
          <a:ext cx="583517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56" tIns="0" rIns="220556" bIns="0" numCol="1" spcCol="1270" anchor="ctr" anchorCtr="0">
          <a:noAutofit/>
        </a:bodyPr>
        <a:lstStyle/>
        <a:p>
          <a:pPr marL="0" lvl="0" indent="0" algn="l" defTabSz="666750">
            <a:lnSpc>
              <a:spcPct val="90000"/>
            </a:lnSpc>
            <a:spcBef>
              <a:spcPct val="0"/>
            </a:spcBef>
            <a:spcAft>
              <a:spcPct val="35000"/>
            </a:spcAft>
            <a:buFont typeface="+mj-lt"/>
            <a:buNone/>
          </a:pPr>
          <a:r>
            <a:rPr lang="en-GB" sz="1500" b="1" kern="1200" dirty="0">
              <a:latin typeface="+mj-lt"/>
            </a:rPr>
            <a:t>Support learning and progression</a:t>
          </a:r>
          <a:endParaRPr lang="en-GB" sz="1500" kern="1200" dirty="0">
            <a:latin typeface="+mj-lt"/>
          </a:endParaRPr>
        </a:p>
      </dsp:txBody>
      <dsp:txXfrm>
        <a:off x="438414" y="1455824"/>
        <a:ext cx="5791941" cy="399568"/>
      </dsp:txXfrm>
    </dsp:sp>
    <dsp:sp modelId="{30BD0E34-16FA-42C2-8AFC-946D70FC86E2}">
      <dsp:nvSpPr>
        <dsp:cNvPr id="0" name=""/>
        <dsp:cNvSpPr/>
      </dsp:nvSpPr>
      <dsp:spPr>
        <a:xfrm>
          <a:off x="0" y="3470009"/>
          <a:ext cx="8335962" cy="108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963" tIns="312420" rIns="646963"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Ensuring professionalism. </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Making use of career information. </a:t>
          </a:r>
        </a:p>
        <a:p>
          <a:pPr marL="114300" lvl="1" indent="-114300" algn="l" defTabSz="666750">
            <a:lnSpc>
              <a:spcPct val="90000"/>
            </a:lnSpc>
            <a:spcBef>
              <a:spcPct val="0"/>
            </a:spcBef>
            <a:spcAft>
              <a:spcPct val="15000"/>
            </a:spcAft>
            <a:buFont typeface="Arial" panose="020B0604020202020204" pitchFamily="34" charset="0"/>
            <a:buChar char="•"/>
          </a:pPr>
          <a:r>
            <a:rPr lang="en-GB" sz="1500" b="0" kern="1200" dirty="0">
              <a:latin typeface="+mj-lt"/>
            </a:rPr>
            <a:t>Assuring quality and evaluating provision. </a:t>
          </a:r>
        </a:p>
      </dsp:txBody>
      <dsp:txXfrm>
        <a:off x="0" y="3470009"/>
        <a:ext cx="8335962" cy="1086750"/>
      </dsp:txXfrm>
    </dsp:sp>
    <dsp:sp modelId="{D5D4D451-C669-4E1D-830D-F47A5902083B}">
      <dsp:nvSpPr>
        <dsp:cNvPr id="0" name=""/>
        <dsp:cNvSpPr/>
      </dsp:nvSpPr>
      <dsp:spPr>
        <a:xfrm>
          <a:off x="416798" y="3248609"/>
          <a:ext cx="583517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556" tIns="0" rIns="220556" bIns="0" numCol="1" spcCol="1270" anchor="ctr" anchorCtr="0">
          <a:noAutofit/>
        </a:bodyPr>
        <a:lstStyle/>
        <a:p>
          <a:pPr marL="0" lvl="0" indent="0" algn="l" defTabSz="666750">
            <a:lnSpc>
              <a:spcPct val="90000"/>
            </a:lnSpc>
            <a:spcBef>
              <a:spcPct val="0"/>
            </a:spcBef>
            <a:spcAft>
              <a:spcPct val="35000"/>
            </a:spcAft>
            <a:buFont typeface="+mj-lt"/>
            <a:buNone/>
          </a:pPr>
          <a:r>
            <a:rPr lang="en-GB" sz="1500" b="1" kern="1200" dirty="0">
              <a:latin typeface="+mj-lt"/>
            </a:rPr>
            <a:t>Ensure quality</a:t>
          </a:r>
          <a:endParaRPr lang="en-GB" sz="1500" kern="1200" dirty="0">
            <a:latin typeface="+mj-lt"/>
          </a:endParaRPr>
        </a:p>
      </dsp:txBody>
      <dsp:txXfrm>
        <a:off x="438414" y="3270225"/>
        <a:ext cx="5791941"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A233-6A0F-4BEA-BF49-50A2B96CABB3}">
      <dsp:nvSpPr>
        <dsp:cNvPr id="0" name=""/>
        <dsp:cNvSpPr/>
      </dsp:nvSpPr>
      <dsp:spPr>
        <a:xfrm>
          <a:off x="0" y="38585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D468-CBE1-4EB9-A370-3A5F00323DB9}">
      <dsp:nvSpPr>
        <dsp:cNvPr id="0" name=""/>
        <dsp:cNvSpPr/>
      </dsp:nvSpPr>
      <dsp:spPr>
        <a:xfrm>
          <a:off x="398423" y="3161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need for intervention</a:t>
          </a:r>
        </a:p>
      </dsp:txBody>
      <dsp:txXfrm>
        <a:off x="433008" y="66196"/>
        <a:ext cx="5508761" cy="639310"/>
      </dsp:txXfrm>
    </dsp:sp>
    <dsp:sp modelId="{594DE274-5D34-4FF4-9C7E-91B2BCED8C32}">
      <dsp:nvSpPr>
        <dsp:cNvPr id="0" name=""/>
        <dsp:cNvSpPr/>
      </dsp:nvSpPr>
      <dsp:spPr>
        <a:xfrm>
          <a:off x="0" y="147449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12D8C-B09C-4BA5-824B-42CF1C095AC0}">
      <dsp:nvSpPr>
        <dsp:cNvPr id="0" name=""/>
        <dsp:cNvSpPr/>
      </dsp:nvSpPr>
      <dsp:spPr>
        <a:xfrm>
          <a:off x="398423" y="112025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Policies and systems</a:t>
          </a:r>
        </a:p>
      </dsp:txBody>
      <dsp:txXfrm>
        <a:off x="433008" y="1154836"/>
        <a:ext cx="5508761" cy="639310"/>
      </dsp:txXfrm>
    </dsp:sp>
    <dsp:sp modelId="{2F628C51-8CC5-4922-9F75-B75C4350EFEF}">
      <dsp:nvSpPr>
        <dsp:cNvPr id="0" name=""/>
        <dsp:cNvSpPr/>
      </dsp:nvSpPr>
      <dsp:spPr>
        <a:xfrm>
          <a:off x="0" y="256313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828D2-6032-464B-A34A-3C1B111F9F6C}">
      <dsp:nvSpPr>
        <dsp:cNvPr id="0" name=""/>
        <dsp:cNvSpPr/>
      </dsp:nvSpPr>
      <dsp:spPr>
        <a:xfrm>
          <a:off x="398423" y="2208891"/>
          <a:ext cx="557793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 framework for practice</a:t>
          </a:r>
        </a:p>
      </dsp:txBody>
      <dsp:txXfrm>
        <a:off x="433008" y="2243476"/>
        <a:ext cx="5508761" cy="639310"/>
      </dsp:txXfrm>
    </dsp:sp>
    <dsp:sp modelId="{9BB6662B-D8CC-47BD-A628-81E3AB120EAB}">
      <dsp:nvSpPr>
        <dsp:cNvPr id="0" name=""/>
        <dsp:cNvSpPr/>
      </dsp:nvSpPr>
      <dsp:spPr>
        <a:xfrm>
          <a:off x="0" y="3651771"/>
          <a:ext cx="7968473"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DC4FA-2F6F-46DB-B0A6-8B73B37ADE62}">
      <dsp:nvSpPr>
        <dsp:cNvPr id="0" name=""/>
        <dsp:cNvSpPr/>
      </dsp:nvSpPr>
      <dsp:spPr>
        <a:xfrm>
          <a:off x="398423" y="3297531"/>
          <a:ext cx="5577931" cy="7084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833" tIns="0" rIns="210833"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Developing the evidence base</a:t>
          </a:r>
        </a:p>
      </dsp:txBody>
      <dsp:txXfrm>
        <a:off x="433008" y="3332116"/>
        <a:ext cx="5508761"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A9C42-6ECC-4670-A372-EAFDDD576370}" type="datetimeFigureOut">
              <a:rPr lang="en-GB" smtClean="0"/>
              <a:t>02/02/2017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90E76-7C2A-4B4F-B5E7-C275D3FCBCD8}" type="slidenum">
              <a:rPr lang="en-GB" smtClean="0"/>
              <a:t>‹#›</a:t>
            </a:fld>
            <a:endParaRPr lang="en-GB"/>
          </a:p>
        </p:txBody>
      </p:sp>
    </p:spTree>
    <p:extLst>
      <p:ext uri="{BB962C8B-B14F-4D97-AF65-F5344CB8AC3E}">
        <p14:creationId xmlns:p14="http://schemas.microsoft.com/office/powerpoint/2010/main" val="393861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51360" y="3701281"/>
            <a:ext cx="4654852" cy="1611199"/>
          </a:xfrm>
          <a:prstGeom prst="rect">
            <a:avLst/>
          </a:prstGeom>
        </p:spPr>
        <p:txBody>
          <a:bodyPr/>
          <a:lstStyle/>
          <a:p>
            <a:endParaRPr lang="en-US" dirty="0"/>
          </a:p>
        </p:txBody>
      </p:sp>
      <p:sp>
        <p:nvSpPr>
          <p:cNvPr id="13" name="Rectangle 12"/>
          <p:cNvSpPr/>
          <p:nvPr userDrawn="1"/>
        </p:nvSpPr>
        <p:spPr>
          <a:xfrm>
            <a:off x="1" y="3283920"/>
            <a:ext cx="4992356" cy="1611200"/>
          </a:xfrm>
          <a:prstGeom prst="rect">
            <a:avLst/>
          </a:prstGeom>
          <a:solidFill>
            <a:sysClr val="window" lastClr="FFFFFF">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4" name="Straight Connector 13"/>
          <p:cNvCxnSpPr/>
          <p:nvPr userDrawn="1"/>
        </p:nvCxnSpPr>
        <p:spPr>
          <a:xfrm>
            <a:off x="0" y="3283920"/>
            <a:ext cx="4992356" cy="0"/>
          </a:xfrm>
          <a:prstGeom prst="line">
            <a:avLst/>
          </a:prstGeom>
          <a:noFill/>
          <a:ln w="25400" cap="flat" cmpd="sng" algn="ctr">
            <a:solidFill>
              <a:srgbClr val="00203E"/>
            </a:solidFill>
            <a:prstDash val="solid"/>
          </a:ln>
          <a:effectLst/>
        </p:spPr>
      </p:cxnSp>
      <p:pic>
        <p:nvPicPr>
          <p:cNvPr id="2" name="Picture 1"/>
          <p:cNvPicPr>
            <a:picLocks noChangeAspect="1"/>
          </p:cNvPicPr>
          <p:nvPr userDrawn="1"/>
        </p:nvPicPr>
        <p:blipFill>
          <a:blip r:embed="rId2"/>
          <a:stretch>
            <a:fillRect/>
          </a:stretch>
        </p:blipFill>
        <p:spPr>
          <a:xfrm>
            <a:off x="47134" y="28110"/>
            <a:ext cx="9059159" cy="6025958"/>
          </a:xfrm>
          <a:prstGeom prst="rect">
            <a:avLst/>
          </a:prstGeom>
        </p:spPr>
      </p:pic>
      <p:pic>
        <p:nvPicPr>
          <p:cNvPr id="3" name="Picture 2"/>
          <p:cNvPicPr>
            <a:picLocks noChangeAspect="1"/>
          </p:cNvPicPr>
          <p:nvPr userDrawn="1"/>
        </p:nvPicPr>
        <p:blipFill>
          <a:blip r:embed="rId3"/>
          <a:stretch>
            <a:fillRect/>
          </a:stretch>
        </p:blipFill>
        <p:spPr>
          <a:xfrm>
            <a:off x="-84841" y="-137493"/>
            <a:ext cx="9228841" cy="6238697"/>
          </a:xfrm>
          <a:prstGeom prst="rect">
            <a:avLst/>
          </a:prstGeom>
        </p:spPr>
      </p:pic>
    </p:spTree>
    <p:extLst>
      <p:ext uri="{BB962C8B-B14F-4D97-AF65-F5344CB8AC3E}">
        <p14:creationId xmlns:p14="http://schemas.microsoft.com/office/powerpoint/2010/main" val="207449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45" y="2130425"/>
            <a:ext cx="8213456" cy="1210101"/>
          </a:xfrm>
          <a:prstGeom prst="rect">
            <a:avLst/>
          </a:prstGeom>
        </p:spPr>
        <p:txBody>
          <a:bodyPr anchor="ctr">
            <a:normAutofit/>
          </a:bodyPr>
          <a:lstStyle>
            <a:lvl1pPr>
              <a:defRPr sz="2400">
                <a:solidFill>
                  <a:srgbClr val="00203E"/>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31770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79" y="274638"/>
            <a:ext cx="8336221" cy="1143000"/>
          </a:xfrm>
          <a:prstGeom prst="rect">
            <a:avLst/>
          </a:prstGeom>
        </p:spPr>
        <p:txBody>
          <a:bodyPr anchor="ctr"/>
          <a:lstStyle>
            <a:lvl1pPr>
              <a:defRPr sz="3200">
                <a:solidFill>
                  <a:srgbClr val="00203E"/>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0579" y="1600201"/>
            <a:ext cx="8336221" cy="4088616"/>
          </a:xfrm>
          <a:prstGeom prst="rect">
            <a:avLst/>
          </a:prstGeom>
        </p:spPr>
        <p:txBody>
          <a:bodyPr/>
          <a:lstStyle>
            <a:lvl1pPr>
              <a:defRPr sz="2400"/>
            </a:lvl1pPr>
          </a:lstStyle>
          <a:p>
            <a:pPr lvl="0"/>
            <a:r>
              <a:rPr lang="en-GB" dirty="0"/>
              <a:t>Click to edit Master text styles</a:t>
            </a:r>
          </a:p>
        </p:txBody>
      </p:sp>
    </p:spTree>
    <p:extLst>
      <p:ext uri="{BB962C8B-B14F-4D97-AF65-F5344CB8AC3E}">
        <p14:creationId xmlns:p14="http://schemas.microsoft.com/office/powerpoint/2010/main" val="2823903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898571"/>
            <a:ext cx="9144000" cy="1959429"/>
          </a:xfrm>
          <a:prstGeom prst="rect">
            <a:avLst/>
          </a:prstGeom>
        </p:spPr>
      </p:pic>
      <p:sp>
        <p:nvSpPr>
          <p:cNvPr id="9" name="Subtitle 2"/>
          <p:cNvSpPr txBox="1">
            <a:spLocks/>
          </p:cNvSpPr>
          <p:nvPr userDrawn="1"/>
        </p:nvSpPr>
        <p:spPr>
          <a:xfrm>
            <a:off x="4486829" y="6237993"/>
            <a:ext cx="4387583" cy="495207"/>
          </a:xfrm>
          <a:prstGeom prst="rect">
            <a:avLst/>
          </a:prstGeom>
          <a:ln>
            <a:no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latin typeface="Rockwell"/>
                <a:cs typeface="Rockwell"/>
              </a:rPr>
              <a:t>derby.ac.uk</a:t>
            </a:r>
          </a:p>
        </p:txBody>
      </p:sp>
    </p:spTree>
    <p:extLst>
      <p:ext uri="{BB962C8B-B14F-4D97-AF65-F5344CB8AC3E}">
        <p14:creationId xmlns:p14="http://schemas.microsoft.com/office/powerpoint/2010/main" val="365101201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l" defTabSz="457200" rtl="0" eaLnBrk="1" latinLnBrk="0" hangingPunct="1">
        <a:spcBef>
          <a:spcPct val="0"/>
        </a:spcBef>
        <a:buNone/>
        <a:defRPr sz="2000" b="0" i="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14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t.hooley@derby.ac.uk" TargetMode="External"/><Relationship Id="rId2" Type="http://schemas.openxmlformats.org/officeDocument/2006/relationships/hyperlink" Target="http://www.derby.ac.uk/icegs" TargetMode="External"/><Relationship Id="rId1" Type="http://schemas.openxmlformats.org/officeDocument/2006/relationships/slideLayout" Target="../slideLayouts/slideLayout3.xml"/><Relationship Id="rId4" Type="http://schemas.openxmlformats.org/officeDocument/2006/relationships/hyperlink" Target="http://adventuresincareerdevelopment.posterous.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31" y="3387635"/>
            <a:ext cx="4671081" cy="1454332"/>
          </a:xfrm>
          <a:solidFill>
            <a:schemeClr val="accent6">
              <a:lumMod val="40000"/>
              <a:lumOff val="60000"/>
            </a:schemeClr>
          </a:solidFill>
        </p:spPr>
        <p:txBody>
          <a:bodyPr/>
          <a:lstStyle/>
          <a:p>
            <a:r>
              <a:rPr lang="en-GB" sz="2800" dirty="0"/>
              <a:t>What makes for effective careers provision?</a:t>
            </a:r>
            <a:br>
              <a:rPr lang="en-GB" sz="2800" dirty="0"/>
            </a:br>
            <a:r>
              <a:rPr lang="en-GB" dirty="0"/>
              <a:t>Professor Tristram Hooley</a:t>
            </a:r>
            <a:endParaRPr lang="en-GB" dirty="0">
              <a:solidFill>
                <a:srgbClr val="00203E"/>
              </a:solidFill>
            </a:endParaRPr>
          </a:p>
        </p:txBody>
      </p:sp>
    </p:spTree>
    <p:extLst>
      <p:ext uri="{BB962C8B-B14F-4D97-AF65-F5344CB8AC3E}">
        <p14:creationId xmlns:p14="http://schemas.microsoft.com/office/powerpoint/2010/main" val="48702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continuum of public policy approaches to career guidance</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21413" t="26232" r="17717" b="18889"/>
          <a:stretch/>
        </p:blipFill>
        <p:spPr>
          <a:xfrm>
            <a:off x="393950" y="1600201"/>
            <a:ext cx="8249478" cy="4183663"/>
          </a:xfrm>
          <a:prstGeom prst="rect">
            <a:avLst/>
          </a:prstGeom>
        </p:spPr>
      </p:pic>
    </p:spTree>
    <p:extLst>
      <p:ext uri="{BB962C8B-B14F-4D97-AF65-F5344CB8AC3E}">
        <p14:creationId xmlns:p14="http://schemas.microsoft.com/office/powerpoint/2010/main" val="365105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features of effective policy 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674772"/>
              </p:ext>
            </p:extLst>
          </p:nvPr>
        </p:nvGraphicFramePr>
        <p:xfrm>
          <a:off x="350838" y="1600200"/>
          <a:ext cx="8335962"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11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a:t>
            </a:r>
          </a:p>
        </p:txBody>
      </p:sp>
      <p:graphicFrame>
        <p:nvGraphicFramePr>
          <p:cNvPr id="3" name="Diagram 2"/>
          <p:cNvGraphicFramePr/>
          <p:nvPr>
            <p:extLst>
              <p:ext uri="{D42A27DB-BD31-4B8C-83A1-F6EECF244321}">
                <p14:modId xmlns:p14="http://schemas.microsoft.com/office/powerpoint/2010/main" val="389726455"/>
              </p:ext>
            </p:extLst>
          </p:nvPr>
        </p:nvGraphicFramePr>
        <p:xfrm>
          <a:off x="350579" y="1396999"/>
          <a:ext cx="7968473" cy="428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10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base for lifelong guidance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7407769"/>
              </p:ext>
            </p:extLst>
          </p:nvPr>
        </p:nvGraphicFramePr>
        <p:xfrm>
          <a:off x="350838" y="1311965"/>
          <a:ext cx="8335962" cy="460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6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career guidance (Gatsby)</a:t>
            </a:r>
            <a:endParaRPr lang="en-US" dirty="0"/>
          </a:p>
        </p:txBody>
      </p:sp>
      <p:sp>
        <p:nvSpPr>
          <p:cNvPr id="3" name="Content Placeholder 2"/>
          <p:cNvSpPr>
            <a:spLocks noGrp="1"/>
          </p:cNvSpPr>
          <p:nvPr>
            <p:ph idx="1"/>
          </p:nvPr>
        </p:nvSpPr>
        <p:spPr/>
        <p:txBody>
          <a:bodyPr/>
          <a:lstStyle/>
          <a:p>
            <a:r>
              <a:rPr lang="en-GB" dirty="0"/>
              <a:t>A stable careers programme</a:t>
            </a:r>
          </a:p>
          <a:p>
            <a:r>
              <a:rPr lang="en-GB" dirty="0"/>
              <a:t>Learning from career and labour market information</a:t>
            </a:r>
          </a:p>
          <a:p>
            <a:r>
              <a:rPr lang="en-GB" dirty="0"/>
              <a:t>Addressing the needs of each pupil</a:t>
            </a:r>
          </a:p>
          <a:p>
            <a:r>
              <a:rPr lang="en-GB" dirty="0"/>
              <a:t>Linking curriculum learning to careers</a:t>
            </a:r>
          </a:p>
          <a:p>
            <a:r>
              <a:rPr lang="en-GB" dirty="0"/>
              <a:t>Encounters with employers and employees</a:t>
            </a:r>
          </a:p>
          <a:p>
            <a:r>
              <a:rPr lang="en-GB" dirty="0"/>
              <a:t>Experienced of workplaces</a:t>
            </a:r>
          </a:p>
          <a:p>
            <a:r>
              <a:rPr lang="en-GB" dirty="0"/>
              <a:t>Encounters with further and higher education</a:t>
            </a:r>
          </a:p>
          <a:p>
            <a:r>
              <a:rPr lang="en-GB" dirty="0"/>
              <a:t>Personal guidance</a:t>
            </a:r>
            <a:endParaRPr lang="en-US" dirty="0"/>
          </a:p>
        </p:txBody>
      </p:sp>
    </p:spTree>
    <p:extLst>
      <p:ext uri="{BB962C8B-B14F-4D97-AF65-F5344CB8AC3E}">
        <p14:creationId xmlns:p14="http://schemas.microsoft.com/office/powerpoint/2010/main" val="131381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a:t>
            </a:r>
          </a:p>
        </p:txBody>
      </p:sp>
      <p:graphicFrame>
        <p:nvGraphicFramePr>
          <p:cNvPr id="3" name="Diagram 2"/>
          <p:cNvGraphicFramePr/>
          <p:nvPr>
            <p:extLst>
              <p:ext uri="{D42A27DB-BD31-4B8C-83A1-F6EECF244321}">
                <p14:modId xmlns:p14="http://schemas.microsoft.com/office/powerpoint/2010/main" val="2274949776"/>
              </p:ext>
            </p:extLst>
          </p:nvPr>
        </p:nvGraphicFramePr>
        <p:xfrm>
          <a:off x="350579" y="1396999"/>
          <a:ext cx="7968473" cy="428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35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need…</a:t>
            </a:r>
          </a:p>
        </p:txBody>
      </p:sp>
      <p:sp>
        <p:nvSpPr>
          <p:cNvPr id="3" name="Content Placeholder 2"/>
          <p:cNvSpPr>
            <a:spLocks noGrp="1"/>
          </p:cNvSpPr>
          <p:nvPr>
            <p:ph idx="1"/>
          </p:nvPr>
        </p:nvSpPr>
        <p:spPr/>
        <p:txBody>
          <a:bodyPr/>
          <a:lstStyle/>
          <a:p>
            <a:r>
              <a:rPr lang="en-GB" dirty="0"/>
              <a:t>Studies to explore the optimum timing, duration and mode of delivery of career guidance interventions.</a:t>
            </a:r>
          </a:p>
          <a:p>
            <a:r>
              <a:rPr lang="en-GB" dirty="0"/>
              <a:t>Development and adoption of more standardised measurements.</a:t>
            </a:r>
          </a:p>
          <a:p>
            <a:r>
              <a:rPr lang="en-GB" dirty="0"/>
              <a:t>Increased use of controls and randomisation.</a:t>
            </a:r>
          </a:p>
          <a:p>
            <a:r>
              <a:rPr lang="en-GB" dirty="0"/>
              <a:t>Longitudinal work.</a:t>
            </a:r>
          </a:p>
          <a:p>
            <a:r>
              <a:rPr lang="en-GB" dirty="0"/>
              <a:t>More use of administrative datasets and (online) big data.</a:t>
            </a:r>
          </a:p>
          <a:p>
            <a:r>
              <a:rPr lang="en-GB" dirty="0"/>
              <a:t>More statistical meta-analyses. </a:t>
            </a:r>
            <a:endParaRPr lang="en-GB" dirty="0"/>
          </a:p>
        </p:txBody>
      </p:sp>
    </p:spTree>
    <p:extLst>
      <p:ext uri="{BB962C8B-B14F-4D97-AF65-F5344CB8AC3E}">
        <p14:creationId xmlns:p14="http://schemas.microsoft.com/office/powerpoint/2010/main" val="337577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this is not just a problem for researchers. We also need…</a:t>
            </a:r>
          </a:p>
        </p:txBody>
      </p:sp>
      <p:sp>
        <p:nvSpPr>
          <p:cNvPr id="3" name="Content Placeholder 2"/>
          <p:cNvSpPr>
            <a:spLocks noGrp="1"/>
          </p:cNvSpPr>
          <p:nvPr>
            <p:ph idx="1"/>
          </p:nvPr>
        </p:nvSpPr>
        <p:spPr/>
        <p:txBody>
          <a:bodyPr/>
          <a:lstStyle/>
          <a:p>
            <a:r>
              <a:rPr lang="en-GB" dirty="0"/>
              <a:t>To build evaluation and the use of evidence into the policy making cycle.</a:t>
            </a:r>
          </a:p>
          <a:p>
            <a:r>
              <a:rPr lang="en-GB" dirty="0"/>
              <a:t>To put evidence at the heart of a revived careers professionalism. </a:t>
            </a:r>
          </a:p>
        </p:txBody>
      </p:sp>
    </p:spTree>
    <p:extLst>
      <p:ext uri="{BB962C8B-B14F-4D97-AF65-F5344CB8AC3E}">
        <p14:creationId xmlns:p14="http://schemas.microsoft.com/office/powerpoint/2010/main" val="320314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r>
              <a:rPr lang="en-GB" sz="1600" dirty="0"/>
              <a:t>European Lifelong Guidance Policy Network (2012). </a:t>
            </a:r>
            <a:r>
              <a:rPr lang="en-GB" sz="1600" i="1" dirty="0"/>
              <a:t>Lifelong Guidance Policy Development: A European Resource Kit</a:t>
            </a:r>
            <a:r>
              <a:rPr lang="en-GB" sz="1600" dirty="0"/>
              <a:t>. </a:t>
            </a:r>
            <a:r>
              <a:rPr lang="en-GB" sz="1600" dirty="0" err="1"/>
              <a:t>Jyväskylä</a:t>
            </a:r>
            <a:r>
              <a:rPr lang="en-GB" sz="1600" dirty="0"/>
              <a:t>, Finland: ELGPN. </a:t>
            </a:r>
          </a:p>
          <a:p>
            <a:r>
              <a:rPr lang="en-GB" sz="1600" dirty="0"/>
              <a:t>Gatsby Charitable Foundation. (2014). </a:t>
            </a:r>
            <a:r>
              <a:rPr lang="en-GB" sz="1600" i="1" dirty="0"/>
              <a:t>Good Career Guidance</a:t>
            </a:r>
            <a:r>
              <a:rPr lang="en-GB" sz="1600" dirty="0"/>
              <a:t>. London: Gatsby Charitable Foundation. </a:t>
            </a:r>
          </a:p>
          <a:p>
            <a:r>
              <a:rPr lang="en-GB" sz="1600" dirty="0"/>
              <a:t>Hooley, T. (2014). </a:t>
            </a:r>
            <a:r>
              <a:rPr lang="en-GB" sz="1600" i="1" dirty="0"/>
              <a:t>The Evidence Base on Lifelong Guidance</a:t>
            </a:r>
            <a:r>
              <a:rPr lang="en-GB" sz="1600" dirty="0"/>
              <a:t>. </a:t>
            </a:r>
            <a:r>
              <a:rPr lang="en-GB" sz="1600" dirty="0" err="1"/>
              <a:t>Jyväskylä</a:t>
            </a:r>
            <a:r>
              <a:rPr lang="en-GB" sz="1600" dirty="0"/>
              <a:t>, Finland: European Lifelong Guidance Policy Network.</a:t>
            </a:r>
          </a:p>
          <a:p>
            <a:r>
              <a:rPr lang="en-GB" sz="1600" dirty="0"/>
              <a:t>Hooley, T. (2017 - Forthcoming). Moving beyond ‘what works’: Using the evidence base in lifelong guidance to inform policy making. In </a:t>
            </a:r>
            <a:r>
              <a:rPr lang="en-GB" sz="1600" dirty="0" err="1"/>
              <a:t>Schrober</a:t>
            </a:r>
            <a:r>
              <a:rPr lang="en-GB" sz="1600" dirty="0"/>
              <a:t>, K. et al. </a:t>
            </a:r>
          </a:p>
          <a:p>
            <a:r>
              <a:rPr lang="en-GB" sz="1600" dirty="0"/>
              <a:t>Hooley, T., Neary, S., Morris, M and Mackay, S. (2015) </a:t>
            </a:r>
            <a:r>
              <a:rPr lang="en-GB" sz="1600" i="1" dirty="0"/>
              <a:t>Effective Policy Frameworks for the Organisation of Career Guidance Services A Review of the Literature</a:t>
            </a:r>
            <a:r>
              <a:rPr lang="en-GB" sz="1600" dirty="0"/>
              <a:t>. London and Derby: SQW and International Centre for Guidance Studies, University of Derby</a:t>
            </a:r>
          </a:p>
          <a:p>
            <a:r>
              <a:rPr lang="en-GB" sz="1600" dirty="0"/>
              <a:t>Organisation for Economic Cooperation and Development (OECD). (2004). </a:t>
            </a:r>
            <a:r>
              <a:rPr lang="en-GB" sz="1600" i="1" dirty="0"/>
              <a:t>Career Guidance and Public Policy: Bridging the Gap</a:t>
            </a:r>
            <a:r>
              <a:rPr lang="en-GB" sz="1600" dirty="0"/>
              <a:t>. Paris: OECD. </a:t>
            </a:r>
            <a:endParaRPr lang="en-GB" sz="1600" dirty="0"/>
          </a:p>
        </p:txBody>
      </p:sp>
    </p:spTree>
    <p:extLst>
      <p:ext uri="{BB962C8B-B14F-4D97-AF65-F5344CB8AC3E}">
        <p14:creationId xmlns:p14="http://schemas.microsoft.com/office/powerpoint/2010/main" val="418182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Tristram</a:t>
            </a:r>
            <a:r>
              <a:rPr lang="en-GB" dirty="0"/>
              <a:t> Hooley</a:t>
            </a:r>
          </a:p>
        </p:txBody>
      </p:sp>
      <p:sp>
        <p:nvSpPr>
          <p:cNvPr id="3" name="Content Placeholder 2"/>
          <p:cNvSpPr>
            <a:spLocks noGrp="1"/>
          </p:cNvSpPr>
          <p:nvPr>
            <p:ph idx="1"/>
          </p:nvPr>
        </p:nvSpPr>
        <p:spPr/>
        <p:txBody>
          <a:bodyPr>
            <a:normAutofit/>
          </a:bodyPr>
          <a:lstStyle/>
          <a:p>
            <a:pPr>
              <a:buNone/>
            </a:pPr>
            <a:r>
              <a:rPr lang="en-GB" dirty="0"/>
              <a:t>Professor of Career Education</a:t>
            </a:r>
          </a:p>
          <a:p>
            <a:pPr>
              <a:buNone/>
            </a:pPr>
            <a:r>
              <a:rPr lang="en-GB" dirty="0"/>
              <a:t>International Centre for Guidance Studies</a:t>
            </a:r>
          </a:p>
          <a:p>
            <a:pPr>
              <a:buNone/>
            </a:pPr>
            <a:r>
              <a:rPr lang="en-GB" dirty="0"/>
              <a:t>University of Derby</a:t>
            </a:r>
          </a:p>
          <a:p>
            <a:pPr>
              <a:buNone/>
            </a:pPr>
            <a:r>
              <a:rPr lang="en-GB" dirty="0">
                <a:hlinkClick r:id="rId2"/>
              </a:rPr>
              <a:t>http://www.derby.ac.uk/icegs</a:t>
            </a:r>
            <a:r>
              <a:rPr lang="en-GB" dirty="0"/>
              <a:t> </a:t>
            </a:r>
          </a:p>
          <a:p>
            <a:pPr>
              <a:buNone/>
            </a:pPr>
            <a:r>
              <a:rPr lang="en-GB" dirty="0">
                <a:hlinkClick r:id="rId3"/>
              </a:rPr>
              <a:t>t.hooley@derby.ac.uk</a:t>
            </a:r>
            <a:endParaRPr lang="en-GB" dirty="0"/>
          </a:p>
          <a:p>
            <a:pPr>
              <a:buNone/>
            </a:pPr>
            <a:r>
              <a:rPr lang="en-GB" dirty="0"/>
              <a:t>@</a:t>
            </a:r>
            <a:r>
              <a:rPr lang="en-GB" dirty="0" err="1"/>
              <a:t>pigironjoe</a:t>
            </a:r>
            <a:r>
              <a:rPr lang="en-GB" dirty="0"/>
              <a:t> </a:t>
            </a:r>
          </a:p>
          <a:p>
            <a:pPr>
              <a:buNone/>
            </a:pPr>
            <a:endParaRPr lang="en-GB" dirty="0"/>
          </a:p>
          <a:p>
            <a:pPr>
              <a:buNone/>
            </a:pPr>
            <a:r>
              <a:rPr lang="en-GB" dirty="0"/>
              <a:t>Blog at</a:t>
            </a:r>
          </a:p>
          <a:p>
            <a:pPr>
              <a:buNone/>
            </a:pPr>
            <a:r>
              <a:rPr lang="en-GB" dirty="0">
                <a:hlinkClick r:id="rId4"/>
              </a:rPr>
              <a:t>http://adventuresincareerdevelopment.wordpress.com</a:t>
            </a:r>
            <a:r>
              <a:rPr lang="en-GB" dirty="0"/>
              <a:t> </a:t>
            </a:r>
          </a:p>
          <a:p>
            <a:endParaRPr lang="en-GB" dirty="0"/>
          </a:p>
        </p:txBody>
      </p:sp>
    </p:spTree>
    <p:extLst>
      <p:ext uri="{BB962C8B-B14F-4D97-AF65-F5344CB8AC3E}">
        <p14:creationId xmlns:p14="http://schemas.microsoft.com/office/powerpoint/2010/main" val="143221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a:t>
            </a:r>
          </a:p>
        </p:txBody>
      </p:sp>
      <p:graphicFrame>
        <p:nvGraphicFramePr>
          <p:cNvPr id="3" name="Diagram 2"/>
          <p:cNvGraphicFramePr/>
          <p:nvPr>
            <p:extLst>
              <p:ext uri="{D42A27DB-BD31-4B8C-83A1-F6EECF244321}">
                <p14:modId xmlns:p14="http://schemas.microsoft.com/office/powerpoint/2010/main" val="2191825594"/>
              </p:ext>
            </p:extLst>
          </p:nvPr>
        </p:nvGraphicFramePr>
        <p:xfrm>
          <a:off x="350579" y="1396999"/>
          <a:ext cx="7968473" cy="428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77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a:t>
            </a:r>
          </a:p>
        </p:txBody>
      </p:sp>
      <p:graphicFrame>
        <p:nvGraphicFramePr>
          <p:cNvPr id="3" name="Diagram 2"/>
          <p:cNvGraphicFramePr/>
          <p:nvPr>
            <p:extLst>
              <p:ext uri="{D42A27DB-BD31-4B8C-83A1-F6EECF244321}">
                <p14:modId xmlns:p14="http://schemas.microsoft.com/office/powerpoint/2010/main" val="937434311"/>
              </p:ext>
            </p:extLst>
          </p:nvPr>
        </p:nvGraphicFramePr>
        <p:xfrm>
          <a:off x="350579" y="1396999"/>
          <a:ext cx="7968473" cy="428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74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94748" y="-149088"/>
            <a:ext cx="13492767" cy="7166113"/>
          </a:xfrm>
        </p:spPr>
      </p:pic>
    </p:spTree>
    <p:extLst>
      <p:ext uri="{BB962C8B-B14F-4D97-AF65-F5344CB8AC3E}">
        <p14:creationId xmlns:p14="http://schemas.microsoft.com/office/powerpoint/2010/main" val="151084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 level reforms</a:t>
            </a:r>
          </a:p>
        </p:txBody>
      </p:sp>
      <p:sp>
        <p:nvSpPr>
          <p:cNvPr id="3" name="Content Placeholder 2"/>
          <p:cNvSpPr>
            <a:spLocks noGrp="1"/>
          </p:cNvSpPr>
          <p:nvPr>
            <p:ph idx="1"/>
          </p:nvPr>
        </p:nvSpPr>
        <p:spPr/>
        <p:txBody>
          <a:bodyPr/>
          <a:lstStyle/>
          <a:p>
            <a:r>
              <a:rPr lang="en-GB" dirty="0"/>
              <a:t>Addressing inequality</a:t>
            </a:r>
          </a:p>
          <a:p>
            <a:endParaRPr lang="en-GB" dirty="0"/>
          </a:p>
          <a:p>
            <a:r>
              <a:rPr lang="en-GB" dirty="0"/>
              <a:t>Education and qualification reform</a:t>
            </a:r>
          </a:p>
          <a:p>
            <a:endParaRPr lang="en-GB" dirty="0"/>
          </a:p>
          <a:p>
            <a:r>
              <a:rPr lang="en-GB" dirty="0"/>
              <a:t>Labour market reform</a:t>
            </a:r>
          </a:p>
          <a:p>
            <a:endParaRPr lang="en-GB" dirty="0"/>
          </a:p>
          <a:p>
            <a:r>
              <a:rPr lang="en-GB" dirty="0"/>
              <a:t>Strengthening vocational education</a:t>
            </a:r>
          </a:p>
        </p:txBody>
      </p:sp>
    </p:spTree>
    <p:extLst>
      <p:ext uri="{BB962C8B-B14F-4D97-AF65-F5344CB8AC3E}">
        <p14:creationId xmlns:p14="http://schemas.microsoft.com/office/powerpoint/2010/main" val="382349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0299" y="-9939"/>
            <a:ext cx="9363386" cy="7027690"/>
          </a:xfrm>
        </p:spPr>
      </p:pic>
    </p:spTree>
    <p:extLst>
      <p:ext uri="{BB962C8B-B14F-4D97-AF65-F5344CB8AC3E}">
        <p14:creationId xmlns:p14="http://schemas.microsoft.com/office/powerpoint/2010/main" val="1416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OECD definition</a:t>
            </a:r>
            <a:endParaRPr lang="en-US" dirty="0"/>
          </a:p>
        </p:txBody>
      </p:sp>
      <p:sp>
        <p:nvSpPr>
          <p:cNvPr id="3" name="Content Placeholder 2"/>
          <p:cNvSpPr>
            <a:spLocks noGrp="1"/>
          </p:cNvSpPr>
          <p:nvPr>
            <p:ph idx="1"/>
          </p:nvPr>
        </p:nvSpPr>
        <p:spPr/>
        <p:txBody>
          <a:bodyPr/>
          <a:lstStyle/>
          <a:p>
            <a:pPr marL="0" indent="0">
              <a:buNone/>
            </a:pPr>
            <a:r>
              <a:rPr lang="en-GB" dirty="0"/>
              <a:t>Career guidance refers to services and activities intended to assist individuals, of any age and at any point throughout their lives, to make educational, training and occupational choices and to manage their careers…</a:t>
            </a:r>
          </a:p>
          <a:p>
            <a:pPr marL="0" indent="0">
              <a:buNone/>
            </a:pPr>
            <a:r>
              <a:rPr lang="en-GB" dirty="0"/>
              <a:t>The activities may take place on an individual or group basis, and may be face-to-face or at a distance (including help lines and web-based services). </a:t>
            </a:r>
            <a:br>
              <a:rPr lang="en-GB" dirty="0"/>
            </a:br>
            <a:r>
              <a:rPr lang="en-GB" dirty="0"/>
              <a:t>(OECD, 2004)</a:t>
            </a:r>
            <a:endParaRPr lang="en-US" dirty="0"/>
          </a:p>
          <a:p>
            <a:endParaRPr lang="en-US" dirty="0"/>
          </a:p>
        </p:txBody>
      </p:sp>
    </p:spTree>
    <p:extLst>
      <p:ext uri="{BB962C8B-B14F-4D97-AF65-F5344CB8AC3E}">
        <p14:creationId xmlns:p14="http://schemas.microsoft.com/office/powerpoint/2010/main" val="79249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Career guidance is both</a:t>
            </a:r>
          </a:p>
        </p:txBody>
      </p:sp>
      <p:sp>
        <p:nvSpPr>
          <p:cNvPr id="3" name="Content Placeholder 2"/>
          <p:cNvSpPr>
            <a:spLocks noGrp="1"/>
          </p:cNvSpPr>
          <p:nvPr>
            <p:ph idx="1"/>
          </p:nvPr>
        </p:nvSpPr>
        <p:spPr>
          <a:xfrm>
            <a:off x="350579" y="1600201"/>
            <a:ext cx="4469899" cy="4088616"/>
          </a:xfrm>
        </p:spPr>
        <p:txBody>
          <a:bodyPr/>
          <a:lstStyle/>
          <a:p>
            <a:r>
              <a:rPr lang="en-GB" dirty="0"/>
              <a:t>part of an effectively functioning education and employment system; and</a:t>
            </a:r>
          </a:p>
          <a:p>
            <a:endParaRPr lang="en-GB" dirty="0"/>
          </a:p>
          <a:p>
            <a:endParaRPr lang="en-GB" dirty="0"/>
          </a:p>
          <a:p>
            <a:r>
              <a:rPr lang="en-GB" dirty="0"/>
              <a:t>a safeguard against ineffective and imperfect systems.</a:t>
            </a:r>
          </a:p>
          <a:p>
            <a:endParaRPr lang="en-GB" dirty="0"/>
          </a:p>
          <a:p>
            <a:endParaRPr lang="en-GB" dirty="0"/>
          </a:p>
        </p:txBody>
      </p:sp>
      <p:pic>
        <p:nvPicPr>
          <p:cNvPr id="4" name="Picture 3"/>
          <p:cNvPicPr>
            <a:picLocks noChangeAspect="1"/>
          </p:cNvPicPr>
          <p:nvPr/>
        </p:nvPicPr>
        <p:blipFill rotWithShape="1">
          <a:blip r:embed="rId2"/>
          <a:srcRect l="15151" r="16550"/>
          <a:stretch/>
        </p:blipFill>
        <p:spPr>
          <a:xfrm>
            <a:off x="4939749" y="1417638"/>
            <a:ext cx="4025348" cy="4137163"/>
          </a:xfrm>
          <a:prstGeom prst="rect">
            <a:avLst/>
          </a:prstGeom>
        </p:spPr>
      </p:pic>
    </p:spTree>
    <p:extLst>
      <p:ext uri="{BB962C8B-B14F-4D97-AF65-F5344CB8AC3E}">
        <p14:creationId xmlns:p14="http://schemas.microsoft.com/office/powerpoint/2010/main" val="155113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a:t>
            </a:r>
          </a:p>
        </p:txBody>
      </p:sp>
      <p:graphicFrame>
        <p:nvGraphicFramePr>
          <p:cNvPr id="3" name="Diagram 2"/>
          <p:cNvGraphicFramePr/>
          <p:nvPr>
            <p:extLst>
              <p:ext uri="{D42A27DB-BD31-4B8C-83A1-F6EECF244321}">
                <p14:modId xmlns:p14="http://schemas.microsoft.com/office/powerpoint/2010/main" val="1270815168"/>
              </p:ext>
            </p:extLst>
          </p:nvPr>
        </p:nvGraphicFramePr>
        <p:xfrm>
          <a:off x="350579" y="1396999"/>
          <a:ext cx="7968473" cy="428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81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658</Words>
  <Application>Microsoft Office PowerPoint</Application>
  <PresentationFormat>On-screen Show (4:3)</PresentationFormat>
  <Paragraphs>98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Office Theme</vt:lpstr>
      <vt:lpstr>What makes for effective careers provision? Professor Tristram Hooley</vt:lpstr>
      <vt:lpstr>Overview</vt:lpstr>
      <vt:lpstr>Overview</vt:lpstr>
      <vt:lpstr>PowerPoint Presentation</vt:lpstr>
      <vt:lpstr>System level reforms</vt:lpstr>
      <vt:lpstr>PowerPoint Presentation</vt:lpstr>
      <vt:lpstr>OECD definition</vt:lpstr>
      <vt:lpstr>Career guidance is both</vt:lpstr>
      <vt:lpstr>Overview</vt:lpstr>
      <vt:lpstr>A continuum of public policy approaches to career guidance</vt:lpstr>
      <vt:lpstr>Key features of effective policy systems</vt:lpstr>
      <vt:lpstr>Overview</vt:lpstr>
      <vt:lpstr>Evidence base for lifelong guidance</vt:lpstr>
      <vt:lpstr>Good career guidance (Gatsby)</vt:lpstr>
      <vt:lpstr>Overview</vt:lpstr>
      <vt:lpstr>We need…</vt:lpstr>
      <vt:lpstr>But this is not just a problem for researchers. We also need…</vt:lpstr>
      <vt:lpstr>References</vt:lpstr>
      <vt:lpstr>Tristram Hooley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Tristram Hooley</cp:lastModifiedBy>
  <cp:revision>76</cp:revision>
  <dcterms:created xsi:type="dcterms:W3CDTF">2014-09-22T08:10:54Z</dcterms:created>
  <dcterms:modified xsi:type="dcterms:W3CDTF">2017-02-02T21:45:38Z</dcterms:modified>
</cp:coreProperties>
</file>