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5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F0D007-5940-48E9-A305-498C9B6FEF9F}" type="doc">
      <dgm:prSet loTypeId="urn:microsoft.com/office/officeart/2008/layout/VerticalCircleList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n-GB"/>
        </a:p>
      </dgm:t>
    </dgm:pt>
    <dgm:pt modelId="{BBFAC830-B253-4C04-8608-B67EFA4D27E0}">
      <dgm:prSet/>
      <dgm:spPr/>
      <dgm:t>
        <a:bodyPr/>
        <a:lstStyle/>
        <a:p>
          <a:pPr rtl="0"/>
          <a:r>
            <a:rPr lang="en-GB" i="0" dirty="0" smtClean="0"/>
            <a:t>The rationale</a:t>
          </a:r>
          <a:endParaRPr lang="en-GB" i="0" dirty="0"/>
        </a:p>
      </dgm:t>
    </dgm:pt>
    <dgm:pt modelId="{177C26C5-FB39-424F-ABF1-1435143E8141}" type="parTrans" cxnId="{CF508A94-C1E6-4A37-B810-2D1083ADBD96}">
      <dgm:prSet/>
      <dgm:spPr/>
      <dgm:t>
        <a:bodyPr/>
        <a:lstStyle/>
        <a:p>
          <a:endParaRPr lang="en-GB"/>
        </a:p>
      </dgm:t>
    </dgm:pt>
    <dgm:pt modelId="{FAE13A73-D6AC-49AB-AA31-04FC2B9604CC}" type="sibTrans" cxnId="{CF508A94-C1E6-4A37-B810-2D1083ADBD96}">
      <dgm:prSet/>
      <dgm:spPr/>
      <dgm:t>
        <a:bodyPr/>
        <a:lstStyle/>
        <a:p>
          <a:endParaRPr lang="en-GB"/>
        </a:p>
      </dgm:t>
    </dgm:pt>
    <dgm:pt modelId="{BDF69E88-E8C9-4F94-B25A-00533697CB1F}">
      <dgm:prSet/>
      <dgm:spPr/>
      <dgm:t>
        <a:bodyPr/>
        <a:lstStyle/>
        <a:p>
          <a:pPr rtl="0"/>
          <a:r>
            <a:rPr lang="en-GB" dirty="0" smtClean="0"/>
            <a:t>The study</a:t>
          </a:r>
          <a:endParaRPr lang="en-GB" dirty="0"/>
        </a:p>
      </dgm:t>
    </dgm:pt>
    <dgm:pt modelId="{F43489FB-A5E2-42A5-B892-832EA00CB8D0}" type="parTrans" cxnId="{B14E3BE4-E4BF-44F5-A8BB-707DA0D77401}">
      <dgm:prSet/>
      <dgm:spPr/>
      <dgm:t>
        <a:bodyPr/>
        <a:lstStyle/>
        <a:p>
          <a:endParaRPr lang="en-GB"/>
        </a:p>
      </dgm:t>
    </dgm:pt>
    <dgm:pt modelId="{3456CC53-7FB8-41EC-B228-4B4B7EB047C4}" type="sibTrans" cxnId="{B14E3BE4-E4BF-44F5-A8BB-707DA0D77401}">
      <dgm:prSet/>
      <dgm:spPr/>
      <dgm:t>
        <a:bodyPr/>
        <a:lstStyle/>
        <a:p>
          <a:endParaRPr lang="en-GB"/>
        </a:p>
      </dgm:t>
    </dgm:pt>
    <dgm:pt modelId="{219C0915-2BE4-466E-BA8B-63AC7F2B228A}">
      <dgm:prSet/>
      <dgm:spPr/>
      <dgm:t>
        <a:bodyPr/>
        <a:lstStyle/>
        <a:p>
          <a:pPr rtl="0"/>
          <a:r>
            <a:rPr lang="en-GB" dirty="0" smtClean="0"/>
            <a:t>Methods </a:t>
          </a:r>
          <a:endParaRPr lang="en-GB" dirty="0"/>
        </a:p>
      </dgm:t>
    </dgm:pt>
    <dgm:pt modelId="{3C19470F-09F5-4171-BD1B-26235B58D6B5}" type="parTrans" cxnId="{FCA28094-8476-4BB7-B6C8-3F0F13142D7D}">
      <dgm:prSet/>
      <dgm:spPr/>
      <dgm:t>
        <a:bodyPr/>
        <a:lstStyle/>
        <a:p>
          <a:endParaRPr lang="en-GB"/>
        </a:p>
      </dgm:t>
    </dgm:pt>
    <dgm:pt modelId="{3957C7A2-CE14-4A3F-9601-B4E2CF9AFC3B}" type="sibTrans" cxnId="{FCA28094-8476-4BB7-B6C8-3F0F13142D7D}">
      <dgm:prSet/>
      <dgm:spPr/>
      <dgm:t>
        <a:bodyPr/>
        <a:lstStyle/>
        <a:p>
          <a:endParaRPr lang="en-GB"/>
        </a:p>
      </dgm:t>
    </dgm:pt>
    <dgm:pt modelId="{E18E4DCC-BBD8-4595-A78E-A4F6A99653BF}">
      <dgm:prSet/>
      <dgm:spPr/>
      <dgm:t>
        <a:bodyPr/>
        <a:lstStyle/>
        <a:p>
          <a:pPr rtl="0"/>
          <a:r>
            <a:rPr lang="en-GB" smtClean="0"/>
            <a:t>Findings</a:t>
          </a:r>
          <a:endParaRPr lang="en-GB"/>
        </a:p>
      </dgm:t>
    </dgm:pt>
    <dgm:pt modelId="{37781B63-4B11-4643-931C-398B0387616A}" type="parTrans" cxnId="{44797215-8242-43EA-A570-E9F65268182C}">
      <dgm:prSet/>
      <dgm:spPr/>
      <dgm:t>
        <a:bodyPr/>
        <a:lstStyle/>
        <a:p>
          <a:endParaRPr lang="en-GB"/>
        </a:p>
      </dgm:t>
    </dgm:pt>
    <dgm:pt modelId="{C6173B72-9871-4EA9-978E-41C767BADF4A}" type="sibTrans" cxnId="{44797215-8242-43EA-A570-E9F65268182C}">
      <dgm:prSet/>
      <dgm:spPr/>
      <dgm:t>
        <a:bodyPr/>
        <a:lstStyle/>
        <a:p>
          <a:endParaRPr lang="en-GB"/>
        </a:p>
      </dgm:t>
    </dgm:pt>
    <dgm:pt modelId="{853D648F-1985-4181-B1BB-D9A84547C0AA}">
      <dgm:prSet/>
      <dgm:spPr/>
      <dgm:t>
        <a:bodyPr/>
        <a:lstStyle/>
        <a:p>
          <a:pPr rtl="0"/>
          <a:r>
            <a:rPr lang="en-GB" dirty="0" smtClean="0"/>
            <a:t>So what?</a:t>
          </a:r>
          <a:endParaRPr lang="en-GB" dirty="0"/>
        </a:p>
      </dgm:t>
    </dgm:pt>
    <dgm:pt modelId="{0E1DEC71-72DE-4439-B69B-2EBD807D86A1}" type="parTrans" cxnId="{0BF02C7F-678A-4875-BF31-6E2B96ADBA2F}">
      <dgm:prSet/>
      <dgm:spPr/>
      <dgm:t>
        <a:bodyPr/>
        <a:lstStyle/>
        <a:p>
          <a:endParaRPr lang="en-GB"/>
        </a:p>
      </dgm:t>
    </dgm:pt>
    <dgm:pt modelId="{FCF9491B-E342-4FB3-BDDB-CBB07DE48A03}" type="sibTrans" cxnId="{0BF02C7F-678A-4875-BF31-6E2B96ADBA2F}">
      <dgm:prSet/>
      <dgm:spPr/>
      <dgm:t>
        <a:bodyPr/>
        <a:lstStyle/>
        <a:p>
          <a:endParaRPr lang="en-GB"/>
        </a:p>
      </dgm:t>
    </dgm:pt>
    <dgm:pt modelId="{6ECDA8C0-A857-47D0-9AC8-4AE9F39D27B2}">
      <dgm:prSet/>
      <dgm:spPr/>
      <dgm:t>
        <a:bodyPr/>
        <a:lstStyle/>
        <a:p>
          <a:r>
            <a:rPr lang="en-GB" dirty="0" smtClean="0"/>
            <a:t>Empowerment Theory</a:t>
          </a:r>
          <a:endParaRPr lang="en-GB" dirty="0"/>
        </a:p>
      </dgm:t>
    </dgm:pt>
    <dgm:pt modelId="{09F86FFA-67D7-45D4-9778-45CA2C530216}" type="parTrans" cxnId="{B702418B-6E4C-4B70-B72E-5BFB954F5DFF}">
      <dgm:prSet/>
      <dgm:spPr/>
      <dgm:t>
        <a:bodyPr/>
        <a:lstStyle/>
        <a:p>
          <a:endParaRPr lang="en-GB"/>
        </a:p>
      </dgm:t>
    </dgm:pt>
    <dgm:pt modelId="{25B7A210-9D1C-47B0-9EB1-247B10E895B8}" type="sibTrans" cxnId="{B702418B-6E4C-4B70-B72E-5BFB954F5DFF}">
      <dgm:prSet/>
      <dgm:spPr/>
      <dgm:t>
        <a:bodyPr/>
        <a:lstStyle/>
        <a:p>
          <a:endParaRPr lang="en-GB"/>
        </a:p>
      </dgm:t>
    </dgm:pt>
    <dgm:pt modelId="{29257153-9711-454F-BF9D-92C80A2EF755}" type="pres">
      <dgm:prSet presAssocID="{76F0D007-5940-48E9-A305-498C9B6FEF9F}" presName="Name0" presStyleCnt="0">
        <dgm:presLayoutVars>
          <dgm:dir/>
        </dgm:presLayoutVars>
      </dgm:prSet>
      <dgm:spPr/>
    </dgm:pt>
    <dgm:pt modelId="{5B277AA6-03C9-411E-A2B6-B815B5294E8A}" type="pres">
      <dgm:prSet presAssocID="{BBFAC830-B253-4C04-8608-B67EFA4D27E0}" presName="noChildren" presStyleCnt="0"/>
      <dgm:spPr/>
    </dgm:pt>
    <dgm:pt modelId="{28C66D63-BF51-410F-8D2F-D18D478925A3}" type="pres">
      <dgm:prSet presAssocID="{BBFAC830-B253-4C04-8608-B67EFA4D27E0}" presName="gap" presStyleCnt="0"/>
      <dgm:spPr/>
    </dgm:pt>
    <dgm:pt modelId="{BA85B3BD-6C1F-48D8-8DED-0778051F7DBF}" type="pres">
      <dgm:prSet presAssocID="{BBFAC830-B253-4C04-8608-B67EFA4D27E0}" presName="medCircle2" presStyleLbl="vennNode1" presStyleIdx="0" presStyleCnt="6"/>
      <dgm:spPr/>
    </dgm:pt>
    <dgm:pt modelId="{43A32D46-0210-41E0-AA69-019F1D91A4E3}" type="pres">
      <dgm:prSet presAssocID="{BBFAC830-B253-4C04-8608-B67EFA4D27E0}" presName="txLvlOnly1" presStyleLbl="revTx" presStyleIdx="0" presStyleCnt="6"/>
      <dgm:spPr/>
    </dgm:pt>
    <dgm:pt modelId="{11D67D3E-E397-4FC8-A6A7-D373EB5CD95F}" type="pres">
      <dgm:prSet presAssocID="{BDF69E88-E8C9-4F94-B25A-00533697CB1F}" presName="noChildren" presStyleCnt="0"/>
      <dgm:spPr/>
    </dgm:pt>
    <dgm:pt modelId="{D92A66A7-DA9F-469F-A487-76D137623705}" type="pres">
      <dgm:prSet presAssocID="{BDF69E88-E8C9-4F94-B25A-00533697CB1F}" presName="gap" presStyleCnt="0"/>
      <dgm:spPr/>
    </dgm:pt>
    <dgm:pt modelId="{15105F5E-1425-4A12-B27E-BEE00BB9B3A8}" type="pres">
      <dgm:prSet presAssocID="{BDF69E88-E8C9-4F94-B25A-00533697CB1F}" presName="medCircle2" presStyleLbl="vennNode1" presStyleIdx="1" presStyleCnt="6"/>
      <dgm:spPr/>
    </dgm:pt>
    <dgm:pt modelId="{67A01A47-A45F-4321-AC69-62ECCA302462}" type="pres">
      <dgm:prSet presAssocID="{BDF69E88-E8C9-4F94-B25A-00533697CB1F}" presName="txLvlOnly1" presStyleLbl="revTx" presStyleIdx="1" presStyleCnt="6"/>
      <dgm:spPr/>
    </dgm:pt>
    <dgm:pt modelId="{C65531F7-E666-4711-9CEA-F306452869BA}" type="pres">
      <dgm:prSet presAssocID="{219C0915-2BE4-466E-BA8B-63AC7F2B228A}" presName="noChildren" presStyleCnt="0"/>
      <dgm:spPr/>
    </dgm:pt>
    <dgm:pt modelId="{A744FDA6-DB58-4D48-86EB-6D654299EA6A}" type="pres">
      <dgm:prSet presAssocID="{219C0915-2BE4-466E-BA8B-63AC7F2B228A}" presName="gap" presStyleCnt="0"/>
      <dgm:spPr/>
    </dgm:pt>
    <dgm:pt modelId="{51FE04B8-05CD-4736-8377-4280D0005031}" type="pres">
      <dgm:prSet presAssocID="{219C0915-2BE4-466E-BA8B-63AC7F2B228A}" presName="medCircle2" presStyleLbl="vennNode1" presStyleIdx="2" presStyleCnt="6"/>
      <dgm:spPr/>
    </dgm:pt>
    <dgm:pt modelId="{DE861AC2-816C-42F7-9794-556D338C6A31}" type="pres">
      <dgm:prSet presAssocID="{219C0915-2BE4-466E-BA8B-63AC7F2B228A}" presName="txLvlOnly1" presStyleLbl="revTx" presStyleIdx="2" presStyleCnt="6"/>
      <dgm:spPr/>
    </dgm:pt>
    <dgm:pt modelId="{A37A2D3E-9986-4208-B815-5D200E2DABA6}" type="pres">
      <dgm:prSet presAssocID="{6ECDA8C0-A857-47D0-9AC8-4AE9F39D27B2}" presName="noChildren" presStyleCnt="0"/>
      <dgm:spPr/>
    </dgm:pt>
    <dgm:pt modelId="{48723F36-85A7-4873-9845-45E6BE441BC1}" type="pres">
      <dgm:prSet presAssocID="{6ECDA8C0-A857-47D0-9AC8-4AE9F39D27B2}" presName="gap" presStyleCnt="0"/>
      <dgm:spPr/>
    </dgm:pt>
    <dgm:pt modelId="{275F0ABA-35C8-45E5-946D-F44931AD24CD}" type="pres">
      <dgm:prSet presAssocID="{6ECDA8C0-A857-47D0-9AC8-4AE9F39D27B2}" presName="medCircle2" presStyleLbl="vennNode1" presStyleIdx="3" presStyleCnt="6"/>
      <dgm:spPr/>
    </dgm:pt>
    <dgm:pt modelId="{4F7A881C-4968-4F7F-AC68-29F18123BD67}" type="pres">
      <dgm:prSet presAssocID="{6ECDA8C0-A857-47D0-9AC8-4AE9F39D27B2}" presName="txLvlOnly1" presStyleLbl="revTx" presStyleIdx="3" presStyleCnt="6"/>
      <dgm:spPr/>
      <dgm:t>
        <a:bodyPr/>
        <a:lstStyle/>
        <a:p>
          <a:endParaRPr lang="en-GB"/>
        </a:p>
      </dgm:t>
    </dgm:pt>
    <dgm:pt modelId="{0681C302-20E3-4E50-8178-2F1DF473863D}" type="pres">
      <dgm:prSet presAssocID="{E18E4DCC-BBD8-4595-A78E-A4F6A99653BF}" presName="noChildren" presStyleCnt="0"/>
      <dgm:spPr/>
    </dgm:pt>
    <dgm:pt modelId="{059A139C-F646-4739-B9E7-D8412AF9F440}" type="pres">
      <dgm:prSet presAssocID="{E18E4DCC-BBD8-4595-A78E-A4F6A99653BF}" presName="gap" presStyleCnt="0"/>
      <dgm:spPr/>
    </dgm:pt>
    <dgm:pt modelId="{5E70EE6F-50F6-490A-924B-BA750E539E92}" type="pres">
      <dgm:prSet presAssocID="{E18E4DCC-BBD8-4595-A78E-A4F6A99653BF}" presName="medCircle2" presStyleLbl="vennNode1" presStyleIdx="4" presStyleCnt="6"/>
      <dgm:spPr/>
    </dgm:pt>
    <dgm:pt modelId="{DDCBC979-2544-4BC2-A9D6-6D62D7CA9D50}" type="pres">
      <dgm:prSet presAssocID="{E18E4DCC-BBD8-4595-A78E-A4F6A99653BF}" presName="txLvlOnly1" presStyleLbl="revTx" presStyleIdx="4" presStyleCnt="6"/>
      <dgm:spPr/>
    </dgm:pt>
    <dgm:pt modelId="{CBDD944F-F550-4DCF-908A-77E8A83C717C}" type="pres">
      <dgm:prSet presAssocID="{853D648F-1985-4181-B1BB-D9A84547C0AA}" presName="noChildren" presStyleCnt="0"/>
      <dgm:spPr/>
    </dgm:pt>
    <dgm:pt modelId="{38DBF22A-BB1C-4BA1-A1FD-6C694C720B2A}" type="pres">
      <dgm:prSet presAssocID="{853D648F-1985-4181-B1BB-D9A84547C0AA}" presName="gap" presStyleCnt="0"/>
      <dgm:spPr/>
    </dgm:pt>
    <dgm:pt modelId="{386F28A5-9287-4759-A74D-195FBCE0084D}" type="pres">
      <dgm:prSet presAssocID="{853D648F-1985-4181-B1BB-D9A84547C0AA}" presName="medCircle2" presStyleLbl="vennNode1" presStyleIdx="5" presStyleCnt="6"/>
      <dgm:spPr/>
    </dgm:pt>
    <dgm:pt modelId="{FA34FD76-C0DF-4D95-9E8A-4E1760B62AAD}" type="pres">
      <dgm:prSet presAssocID="{853D648F-1985-4181-B1BB-D9A84547C0AA}" presName="txLvlOnly1" presStyleLbl="revTx" presStyleIdx="5" presStyleCnt="6"/>
      <dgm:spPr/>
    </dgm:pt>
  </dgm:ptLst>
  <dgm:cxnLst>
    <dgm:cxn modelId="{DAD4ADCF-FC68-4C64-A57B-174B708DBDA4}" type="presOf" srcId="{BBFAC830-B253-4C04-8608-B67EFA4D27E0}" destId="{43A32D46-0210-41E0-AA69-019F1D91A4E3}" srcOrd="0" destOrd="0" presId="urn:microsoft.com/office/officeart/2008/layout/VerticalCircleList"/>
    <dgm:cxn modelId="{8283A2EA-7411-4E89-BD4C-8C90EE0733FD}" type="presOf" srcId="{76F0D007-5940-48E9-A305-498C9B6FEF9F}" destId="{29257153-9711-454F-BF9D-92C80A2EF755}" srcOrd="0" destOrd="0" presId="urn:microsoft.com/office/officeart/2008/layout/VerticalCircleList"/>
    <dgm:cxn modelId="{2FE209CB-E9A1-40DC-A873-1FF124B8091C}" type="presOf" srcId="{219C0915-2BE4-466E-BA8B-63AC7F2B228A}" destId="{DE861AC2-816C-42F7-9794-556D338C6A31}" srcOrd="0" destOrd="0" presId="urn:microsoft.com/office/officeart/2008/layout/VerticalCircleList"/>
    <dgm:cxn modelId="{CF508A94-C1E6-4A37-B810-2D1083ADBD96}" srcId="{76F0D007-5940-48E9-A305-498C9B6FEF9F}" destId="{BBFAC830-B253-4C04-8608-B67EFA4D27E0}" srcOrd="0" destOrd="0" parTransId="{177C26C5-FB39-424F-ABF1-1435143E8141}" sibTransId="{FAE13A73-D6AC-49AB-AA31-04FC2B9604CC}"/>
    <dgm:cxn modelId="{0BF02C7F-678A-4875-BF31-6E2B96ADBA2F}" srcId="{76F0D007-5940-48E9-A305-498C9B6FEF9F}" destId="{853D648F-1985-4181-B1BB-D9A84547C0AA}" srcOrd="5" destOrd="0" parTransId="{0E1DEC71-72DE-4439-B69B-2EBD807D86A1}" sibTransId="{FCF9491B-E342-4FB3-BDDB-CBB07DE48A03}"/>
    <dgm:cxn modelId="{FCA28094-8476-4BB7-B6C8-3F0F13142D7D}" srcId="{76F0D007-5940-48E9-A305-498C9B6FEF9F}" destId="{219C0915-2BE4-466E-BA8B-63AC7F2B228A}" srcOrd="2" destOrd="0" parTransId="{3C19470F-09F5-4171-BD1B-26235B58D6B5}" sibTransId="{3957C7A2-CE14-4A3F-9601-B4E2CF9AFC3B}"/>
    <dgm:cxn modelId="{B702418B-6E4C-4B70-B72E-5BFB954F5DFF}" srcId="{76F0D007-5940-48E9-A305-498C9B6FEF9F}" destId="{6ECDA8C0-A857-47D0-9AC8-4AE9F39D27B2}" srcOrd="3" destOrd="0" parTransId="{09F86FFA-67D7-45D4-9778-45CA2C530216}" sibTransId="{25B7A210-9D1C-47B0-9EB1-247B10E895B8}"/>
    <dgm:cxn modelId="{E70A2A2B-D447-4A2A-AF21-7AD3BE7FAE86}" type="presOf" srcId="{BDF69E88-E8C9-4F94-B25A-00533697CB1F}" destId="{67A01A47-A45F-4321-AC69-62ECCA302462}" srcOrd="0" destOrd="0" presId="urn:microsoft.com/office/officeart/2008/layout/VerticalCircleList"/>
    <dgm:cxn modelId="{44797215-8242-43EA-A570-E9F65268182C}" srcId="{76F0D007-5940-48E9-A305-498C9B6FEF9F}" destId="{E18E4DCC-BBD8-4595-A78E-A4F6A99653BF}" srcOrd="4" destOrd="0" parTransId="{37781B63-4B11-4643-931C-398B0387616A}" sibTransId="{C6173B72-9871-4EA9-978E-41C767BADF4A}"/>
    <dgm:cxn modelId="{C5F25E4E-5937-4630-9AD5-7A13BE6BBB87}" type="presOf" srcId="{E18E4DCC-BBD8-4595-A78E-A4F6A99653BF}" destId="{DDCBC979-2544-4BC2-A9D6-6D62D7CA9D50}" srcOrd="0" destOrd="0" presId="urn:microsoft.com/office/officeart/2008/layout/VerticalCircleList"/>
    <dgm:cxn modelId="{485F8B1C-C23A-4769-A45C-1BB79C35A409}" type="presOf" srcId="{6ECDA8C0-A857-47D0-9AC8-4AE9F39D27B2}" destId="{4F7A881C-4968-4F7F-AC68-29F18123BD67}" srcOrd="0" destOrd="0" presId="urn:microsoft.com/office/officeart/2008/layout/VerticalCircleList"/>
    <dgm:cxn modelId="{B14E3BE4-E4BF-44F5-A8BB-707DA0D77401}" srcId="{76F0D007-5940-48E9-A305-498C9B6FEF9F}" destId="{BDF69E88-E8C9-4F94-B25A-00533697CB1F}" srcOrd="1" destOrd="0" parTransId="{F43489FB-A5E2-42A5-B892-832EA00CB8D0}" sibTransId="{3456CC53-7FB8-41EC-B228-4B4B7EB047C4}"/>
    <dgm:cxn modelId="{F52A14A2-E4F5-42FE-A660-357FFE5FA132}" type="presOf" srcId="{853D648F-1985-4181-B1BB-D9A84547C0AA}" destId="{FA34FD76-C0DF-4D95-9E8A-4E1760B62AAD}" srcOrd="0" destOrd="0" presId="urn:microsoft.com/office/officeart/2008/layout/VerticalCircleList"/>
    <dgm:cxn modelId="{056E1082-DB02-49D5-B8B8-7C1972519AFB}" type="presParOf" srcId="{29257153-9711-454F-BF9D-92C80A2EF755}" destId="{5B277AA6-03C9-411E-A2B6-B815B5294E8A}" srcOrd="0" destOrd="0" presId="urn:microsoft.com/office/officeart/2008/layout/VerticalCircleList"/>
    <dgm:cxn modelId="{140F1540-51BA-49C8-B344-9F52A4C5D996}" type="presParOf" srcId="{5B277AA6-03C9-411E-A2B6-B815B5294E8A}" destId="{28C66D63-BF51-410F-8D2F-D18D478925A3}" srcOrd="0" destOrd="0" presId="urn:microsoft.com/office/officeart/2008/layout/VerticalCircleList"/>
    <dgm:cxn modelId="{10C08336-6481-42B3-B248-A578FFE20229}" type="presParOf" srcId="{5B277AA6-03C9-411E-A2B6-B815B5294E8A}" destId="{BA85B3BD-6C1F-48D8-8DED-0778051F7DBF}" srcOrd="1" destOrd="0" presId="urn:microsoft.com/office/officeart/2008/layout/VerticalCircleList"/>
    <dgm:cxn modelId="{CD8435EB-B291-49DD-B023-D2C2114EB781}" type="presParOf" srcId="{5B277AA6-03C9-411E-A2B6-B815B5294E8A}" destId="{43A32D46-0210-41E0-AA69-019F1D91A4E3}" srcOrd="2" destOrd="0" presId="urn:microsoft.com/office/officeart/2008/layout/VerticalCircleList"/>
    <dgm:cxn modelId="{327458BE-5E29-48B9-BC90-900446068FAE}" type="presParOf" srcId="{29257153-9711-454F-BF9D-92C80A2EF755}" destId="{11D67D3E-E397-4FC8-A6A7-D373EB5CD95F}" srcOrd="1" destOrd="0" presId="urn:microsoft.com/office/officeart/2008/layout/VerticalCircleList"/>
    <dgm:cxn modelId="{9E9D26EE-25DC-41E2-9A76-6090DC0979C4}" type="presParOf" srcId="{11D67D3E-E397-4FC8-A6A7-D373EB5CD95F}" destId="{D92A66A7-DA9F-469F-A487-76D137623705}" srcOrd="0" destOrd="0" presId="urn:microsoft.com/office/officeart/2008/layout/VerticalCircleList"/>
    <dgm:cxn modelId="{9E470009-247E-4BB2-BA88-DF40E7C94986}" type="presParOf" srcId="{11D67D3E-E397-4FC8-A6A7-D373EB5CD95F}" destId="{15105F5E-1425-4A12-B27E-BEE00BB9B3A8}" srcOrd="1" destOrd="0" presId="urn:microsoft.com/office/officeart/2008/layout/VerticalCircleList"/>
    <dgm:cxn modelId="{25750A29-490D-4765-8EA8-9A57474C7E0D}" type="presParOf" srcId="{11D67D3E-E397-4FC8-A6A7-D373EB5CD95F}" destId="{67A01A47-A45F-4321-AC69-62ECCA302462}" srcOrd="2" destOrd="0" presId="urn:microsoft.com/office/officeart/2008/layout/VerticalCircleList"/>
    <dgm:cxn modelId="{1D360DE8-72A5-4EB5-A2E6-41D19C09A707}" type="presParOf" srcId="{29257153-9711-454F-BF9D-92C80A2EF755}" destId="{C65531F7-E666-4711-9CEA-F306452869BA}" srcOrd="2" destOrd="0" presId="urn:microsoft.com/office/officeart/2008/layout/VerticalCircleList"/>
    <dgm:cxn modelId="{7C01F080-126B-4E7D-8B93-F9794A130E35}" type="presParOf" srcId="{C65531F7-E666-4711-9CEA-F306452869BA}" destId="{A744FDA6-DB58-4D48-86EB-6D654299EA6A}" srcOrd="0" destOrd="0" presId="urn:microsoft.com/office/officeart/2008/layout/VerticalCircleList"/>
    <dgm:cxn modelId="{61F113B6-1B31-47DE-A562-5F8E0198F11E}" type="presParOf" srcId="{C65531F7-E666-4711-9CEA-F306452869BA}" destId="{51FE04B8-05CD-4736-8377-4280D0005031}" srcOrd="1" destOrd="0" presId="urn:microsoft.com/office/officeart/2008/layout/VerticalCircleList"/>
    <dgm:cxn modelId="{C8B4A7F0-2930-4F65-B527-2B927E51FCC5}" type="presParOf" srcId="{C65531F7-E666-4711-9CEA-F306452869BA}" destId="{DE861AC2-816C-42F7-9794-556D338C6A31}" srcOrd="2" destOrd="0" presId="urn:microsoft.com/office/officeart/2008/layout/VerticalCircleList"/>
    <dgm:cxn modelId="{63375D77-B0BB-4E74-8E6D-F7BD099A53BF}" type="presParOf" srcId="{29257153-9711-454F-BF9D-92C80A2EF755}" destId="{A37A2D3E-9986-4208-B815-5D200E2DABA6}" srcOrd="3" destOrd="0" presId="urn:microsoft.com/office/officeart/2008/layout/VerticalCircleList"/>
    <dgm:cxn modelId="{F1D6794C-5EF2-439B-B372-2D3B4244D03D}" type="presParOf" srcId="{A37A2D3E-9986-4208-B815-5D200E2DABA6}" destId="{48723F36-85A7-4873-9845-45E6BE441BC1}" srcOrd="0" destOrd="0" presId="urn:microsoft.com/office/officeart/2008/layout/VerticalCircleList"/>
    <dgm:cxn modelId="{B99535B7-C591-4939-8080-0E7DC3B63647}" type="presParOf" srcId="{A37A2D3E-9986-4208-B815-5D200E2DABA6}" destId="{275F0ABA-35C8-45E5-946D-F44931AD24CD}" srcOrd="1" destOrd="0" presId="urn:microsoft.com/office/officeart/2008/layout/VerticalCircleList"/>
    <dgm:cxn modelId="{42F7C2D1-A0F5-4F9D-A2E8-6BC82D0D31F5}" type="presParOf" srcId="{A37A2D3E-9986-4208-B815-5D200E2DABA6}" destId="{4F7A881C-4968-4F7F-AC68-29F18123BD67}" srcOrd="2" destOrd="0" presId="urn:microsoft.com/office/officeart/2008/layout/VerticalCircleList"/>
    <dgm:cxn modelId="{988C91D6-B233-45CA-A743-A2B1BF63D0A6}" type="presParOf" srcId="{29257153-9711-454F-BF9D-92C80A2EF755}" destId="{0681C302-20E3-4E50-8178-2F1DF473863D}" srcOrd="4" destOrd="0" presId="urn:microsoft.com/office/officeart/2008/layout/VerticalCircleList"/>
    <dgm:cxn modelId="{C38D8610-1090-42F6-842E-BEB5A645E986}" type="presParOf" srcId="{0681C302-20E3-4E50-8178-2F1DF473863D}" destId="{059A139C-F646-4739-B9E7-D8412AF9F440}" srcOrd="0" destOrd="0" presId="urn:microsoft.com/office/officeart/2008/layout/VerticalCircleList"/>
    <dgm:cxn modelId="{1BE866F4-2CA4-4B98-B5A2-28D93DB9EA8E}" type="presParOf" srcId="{0681C302-20E3-4E50-8178-2F1DF473863D}" destId="{5E70EE6F-50F6-490A-924B-BA750E539E92}" srcOrd="1" destOrd="0" presId="urn:microsoft.com/office/officeart/2008/layout/VerticalCircleList"/>
    <dgm:cxn modelId="{D0077A15-384A-41D5-B7EF-350112D753DF}" type="presParOf" srcId="{0681C302-20E3-4E50-8178-2F1DF473863D}" destId="{DDCBC979-2544-4BC2-A9D6-6D62D7CA9D50}" srcOrd="2" destOrd="0" presId="urn:microsoft.com/office/officeart/2008/layout/VerticalCircleList"/>
    <dgm:cxn modelId="{AA91D4D0-E4D2-4001-8CED-9E658B07EFCF}" type="presParOf" srcId="{29257153-9711-454F-BF9D-92C80A2EF755}" destId="{CBDD944F-F550-4DCF-908A-77E8A83C717C}" srcOrd="5" destOrd="0" presId="urn:microsoft.com/office/officeart/2008/layout/VerticalCircleList"/>
    <dgm:cxn modelId="{50D215C5-F4F2-40EF-91C8-FE060ED60926}" type="presParOf" srcId="{CBDD944F-F550-4DCF-908A-77E8A83C717C}" destId="{38DBF22A-BB1C-4BA1-A1FD-6C694C720B2A}" srcOrd="0" destOrd="0" presId="urn:microsoft.com/office/officeart/2008/layout/VerticalCircleList"/>
    <dgm:cxn modelId="{0205E022-7DC7-4AA9-8366-621BD15D7023}" type="presParOf" srcId="{CBDD944F-F550-4DCF-908A-77E8A83C717C}" destId="{386F28A5-9287-4759-A74D-195FBCE0084D}" srcOrd="1" destOrd="0" presId="urn:microsoft.com/office/officeart/2008/layout/VerticalCircleList"/>
    <dgm:cxn modelId="{AB88A26A-4626-4CF4-8D7D-DADAC513B919}" type="presParOf" srcId="{CBDD944F-F550-4DCF-908A-77E8A83C717C}" destId="{FA34FD76-C0DF-4D95-9E8A-4E1760B62AA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19142-9FF5-486A-AF52-1BC993A154B4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BA285313-A05D-46F6-BE9F-AD69B89CECB4}">
      <dgm:prSet phldrT="[Text]"/>
      <dgm:spPr/>
      <dgm:t>
        <a:bodyPr/>
        <a:lstStyle/>
        <a:p>
          <a:r>
            <a:rPr lang="en-GB" dirty="0" smtClean="0"/>
            <a:t>Business Externship</a:t>
          </a:r>
          <a:endParaRPr lang="en-GB" dirty="0"/>
        </a:p>
      </dgm:t>
    </dgm:pt>
    <dgm:pt modelId="{E916839D-B9C4-4DCA-90CA-A7989B669D93}" type="parTrans" cxnId="{572984C0-FBDC-4AD7-AF7D-B8942DD5FABC}">
      <dgm:prSet/>
      <dgm:spPr/>
      <dgm:t>
        <a:bodyPr/>
        <a:lstStyle/>
        <a:p>
          <a:endParaRPr lang="en-GB"/>
        </a:p>
      </dgm:t>
    </dgm:pt>
    <dgm:pt modelId="{B793DD06-5E48-4808-8FB5-ACACE26D85BF}" type="sibTrans" cxnId="{572984C0-FBDC-4AD7-AF7D-B8942DD5FABC}">
      <dgm:prSet/>
      <dgm:spPr/>
      <dgm:t>
        <a:bodyPr/>
        <a:lstStyle/>
        <a:p>
          <a:endParaRPr lang="en-GB"/>
        </a:p>
      </dgm:t>
    </dgm:pt>
    <dgm:pt modelId="{6C548FA5-FF0C-4AD6-9E27-8B1C27E914E5}">
      <dgm:prSet phldrT="[Text]"/>
      <dgm:spPr/>
      <dgm:t>
        <a:bodyPr/>
        <a:lstStyle/>
        <a:p>
          <a:r>
            <a:rPr lang="en-GB" dirty="0" smtClean="0"/>
            <a:t>Student Project</a:t>
          </a:r>
          <a:endParaRPr lang="en-GB" dirty="0"/>
        </a:p>
      </dgm:t>
    </dgm:pt>
    <dgm:pt modelId="{B6858AB0-12AA-4996-A743-0441B8E08AD5}" type="parTrans" cxnId="{C42B96FD-9891-4289-B808-F19F8082FBD6}">
      <dgm:prSet/>
      <dgm:spPr/>
      <dgm:t>
        <a:bodyPr/>
        <a:lstStyle/>
        <a:p>
          <a:endParaRPr lang="en-GB"/>
        </a:p>
      </dgm:t>
    </dgm:pt>
    <dgm:pt modelId="{8AF27925-3EBD-4370-A5BF-B6CB80D93CEF}" type="sibTrans" cxnId="{C42B96FD-9891-4289-B808-F19F8082FBD6}">
      <dgm:prSet/>
      <dgm:spPr/>
      <dgm:t>
        <a:bodyPr/>
        <a:lstStyle/>
        <a:p>
          <a:endParaRPr lang="en-GB"/>
        </a:p>
      </dgm:t>
    </dgm:pt>
    <dgm:pt modelId="{D067F8D7-4834-4518-9446-38ABB547D34C}">
      <dgm:prSet phldrT="[Text]"/>
      <dgm:spPr/>
      <dgm:t>
        <a:bodyPr/>
        <a:lstStyle/>
        <a:p>
          <a:r>
            <a:rPr lang="en-GB" dirty="0" smtClean="0"/>
            <a:t>Student Presentation</a:t>
          </a:r>
          <a:endParaRPr lang="en-GB" dirty="0"/>
        </a:p>
      </dgm:t>
    </dgm:pt>
    <dgm:pt modelId="{8B200F75-BCB6-462F-99E2-42781115AF83}" type="parTrans" cxnId="{69DB744D-23DD-4979-A8E9-1F4676623C8D}">
      <dgm:prSet/>
      <dgm:spPr/>
      <dgm:t>
        <a:bodyPr/>
        <a:lstStyle/>
        <a:p>
          <a:endParaRPr lang="en-GB"/>
        </a:p>
      </dgm:t>
    </dgm:pt>
    <dgm:pt modelId="{B0291EA9-BBD2-4D43-91EA-05DF84F88BF7}" type="sibTrans" cxnId="{69DB744D-23DD-4979-A8E9-1F4676623C8D}">
      <dgm:prSet/>
      <dgm:spPr/>
      <dgm:t>
        <a:bodyPr/>
        <a:lstStyle/>
        <a:p>
          <a:endParaRPr lang="en-GB"/>
        </a:p>
      </dgm:t>
    </dgm:pt>
    <dgm:pt modelId="{7731CCB7-926B-4693-89DD-4C528C9808A6}" type="pres">
      <dgm:prSet presAssocID="{D2119142-9FF5-486A-AF52-1BC993A154B4}" presName="Name0" presStyleCnt="0">
        <dgm:presLayoutVars>
          <dgm:dir/>
          <dgm:animLvl val="lvl"/>
          <dgm:resizeHandles val="exact"/>
        </dgm:presLayoutVars>
      </dgm:prSet>
      <dgm:spPr/>
    </dgm:pt>
    <dgm:pt modelId="{7A8F647C-0941-412C-8370-579D59BFAC62}" type="pres">
      <dgm:prSet presAssocID="{BA285313-A05D-46F6-BE9F-AD69B89CECB4}" presName="parTxOnly" presStyleLbl="node1" presStyleIdx="0" presStyleCnt="3" custScaleY="1202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9A283E-2D3D-40D5-A285-E8032115B7E8}" type="pres">
      <dgm:prSet presAssocID="{B793DD06-5E48-4808-8FB5-ACACE26D85BF}" presName="parTxOnlySpace" presStyleCnt="0"/>
      <dgm:spPr/>
    </dgm:pt>
    <dgm:pt modelId="{2AEA20D7-4FB4-48A1-8957-CBCFF82F3C0E}" type="pres">
      <dgm:prSet presAssocID="{6C548FA5-FF0C-4AD6-9E27-8B1C27E914E5}" presName="parTxOnly" presStyleLbl="node1" presStyleIdx="1" presStyleCnt="3" custScaleY="1227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2ACD0E-DA0C-40DF-AEA4-C68D872B210D}" type="pres">
      <dgm:prSet presAssocID="{8AF27925-3EBD-4370-A5BF-B6CB80D93CEF}" presName="parTxOnlySpace" presStyleCnt="0"/>
      <dgm:spPr/>
    </dgm:pt>
    <dgm:pt modelId="{45762958-CFF7-42D5-A455-A04B90926228}" type="pres">
      <dgm:prSet presAssocID="{D067F8D7-4834-4518-9446-38ABB547D34C}" presName="parTxOnly" presStyleLbl="node1" presStyleIdx="2" presStyleCnt="3" custScaleY="1177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2B96FD-9891-4289-B808-F19F8082FBD6}" srcId="{D2119142-9FF5-486A-AF52-1BC993A154B4}" destId="{6C548FA5-FF0C-4AD6-9E27-8B1C27E914E5}" srcOrd="1" destOrd="0" parTransId="{B6858AB0-12AA-4996-A743-0441B8E08AD5}" sibTransId="{8AF27925-3EBD-4370-A5BF-B6CB80D93CEF}"/>
    <dgm:cxn modelId="{572984C0-FBDC-4AD7-AF7D-B8942DD5FABC}" srcId="{D2119142-9FF5-486A-AF52-1BC993A154B4}" destId="{BA285313-A05D-46F6-BE9F-AD69B89CECB4}" srcOrd="0" destOrd="0" parTransId="{E916839D-B9C4-4DCA-90CA-A7989B669D93}" sibTransId="{B793DD06-5E48-4808-8FB5-ACACE26D85BF}"/>
    <dgm:cxn modelId="{A33FCAD7-1690-42AE-A5F4-9C2DDF8B375C}" type="presOf" srcId="{BA285313-A05D-46F6-BE9F-AD69B89CECB4}" destId="{7A8F647C-0941-412C-8370-579D59BFAC62}" srcOrd="0" destOrd="0" presId="urn:microsoft.com/office/officeart/2005/8/layout/chevron1"/>
    <dgm:cxn modelId="{BBD34E76-1695-4497-9008-19E2A1F564FB}" type="presOf" srcId="{D2119142-9FF5-486A-AF52-1BC993A154B4}" destId="{7731CCB7-926B-4693-89DD-4C528C9808A6}" srcOrd="0" destOrd="0" presId="urn:microsoft.com/office/officeart/2005/8/layout/chevron1"/>
    <dgm:cxn modelId="{49E5A64C-6572-4300-A77B-B78689906069}" type="presOf" srcId="{D067F8D7-4834-4518-9446-38ABB547D34C}" destId="{45762958-CFF7-42D5-A455-A04B90926228}" srcOrd="0" destOrd="0" presId="urn:microsoft.com/office/officeart/2005/8/layout/chevron1"/>
    <dgm:cxn modelId="{69DB744D-23DD-4979-A8E9-1F4676623C8D}" srcId="{D2119142-9FF5-486A-AF52-1BC993A154B4}" destId="{D067F8D7-4834-4518-9446-38ABB547D34C}" srcOrd="2" destOrd="0" parTransId="{8B200F75-BCB6-462F-99E2-42781115AF83}" sibTransId="{B0291EA9-BBD2-4D43-91EA-05DF84F88BF7}"/>
    <dgm:cxn modelId="{4CD4C240-A04E-40F9-83C8-9755D58B8CB8}" type="presOf" srcId="{6C548FA5-FF0C-4AD6-9E27-8B1C27E914E5}" destId="{2AEA20D7-4FB4-48A1-8957-CBCFF82F3C0E}" srcOrd="0" destOrd="0" presId="urn:microsoft.com/office/officeart/2005/8/layout/chevron1"/>
    <dgm:cxn modelId="{4CCCC5E9-0534-47D1-BD31-F691D0C793F7}" type="presParOf" srcId="{7731CCB7-926B-4693-89DD-4C528C9808A6}" destId="{7A8F647C-0941-412C-8370-579D59BFAC62}" srcOrd="0" destOrd="0" presId="urn:microsoft.com/office/officeart/2005/8/layout/chevron1"/>
    <dgm:cxn modelId="{B59402EA-3BFE-4DFB-9EBA-8B8A870B2091}" type="presParOf" srcId="{7731CCB7-926B-4693-89DD-4C528C9808A6}" destId="{939A283E-2D3D-40D5-A285-E8032115B7E8}" srcOrd="1" destOrd="0" presId="urn:microsoft.com/office/officeart/2005/8/layout/chevron1"/>
    <dgm:cxn modelId="{E9F49B3A-3F12-42AF-9DE6-61C81B6067C6}" type="presParOf" srcId="{7731CCB7-926B-4693-89DD-4C528C9808A6}" destId="{2AEA20D7-4FB4-48A1-8957-CBCFF82F3C0E}" srcOrd="2" destOrd="0" presId="urn:microsoft.com/office/officeart/2005/8/layout/chevron1"/>
    <dgm:cxn modelId="{443397AE-5231-44B5-A52E-ED2D0C6C5B6E}" type="presParOf" srcId="{7731CCB7-926B-4693-89DD-4C528C9808A6}" destId="{C42ACD0E-DA0C-40DF-AEA4-C68D872B210D}" srcOrd="3" destOrd="0" presId="urn:microsoft.com/office/officeart/2005/8/layout/chevron1"/>
    <dgm:cxn modelId="{59EAC557-7702-4F17-9B47-2C07AA683425}" type="presParOf" srcId="{7731CCB7-926B-4693-89DD-4C528C9808A6}" destId="{45762958-CFF7-42D5-A455-A04B90926228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85B3BD-6C1F-48D8-8DED-0778051F7DBF}">
      <dsp:nvSpPr>
        <dsp:cNvPr id="0" name=""/>
        <dsp:cNvSpPr/>
      </dsp:nvSpPr>
      <dsp:spPr>
        <a:xfrm>
          <a:off x="3237464" y="603"/>
          <a:ext cx="725021" cy="725021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3A32D46-0210-41E0-AA69-019F1D91A4E3}">
      <dsp:nvSpPr>
        <dsp:cNvPr id="0" name=""/>
        <dsp:cNvSpPr/>
      </dsp:nvSpPr>
      <dsp:spPr>
        <a:xfrm>
          <a:off x="3599975" y="603"/>
          <a:ext cx="3868256" cy="72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i="0" kern="1200" dirty="0" smtClean="0"/>
            <a:t>The rationale</a:t>
          </a:r>
          <a:endParaRPr lang="en-GB" sz="3300" i="0" kern="1200" dirty="0"/>
        </a:p>
      </dsp:txBody>
      <dsp:txXfrm>
        <a:off x="3599975" y="603"/>
        <a:ext cx="3868256" cy="725021"/>
      </dsp:txXfrm>
    </dsp:sp>
    <dsp:sp modelId="{15105F5E-1425-4A12-B27E-BEE00BB9B3A8}">
      <dsp:nvSpPr>
        <dsp:cNvPr id="0" name=""/>
        <dsp:cNvSpPr/>
      </dsp:nvSpPr>
      <dsp:spPr>
        <a:xfrm>
          <a:off x="3237464" y="725625"/>
          <a:ext cx="725021" cy="725021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A01A47-A45F-4321-AC69-62ECCA302462}">
      <dsp:nvSpPr>
        <dsp:cNvPr id="0" name=""/>
        <dsp:cNvSpPr/>
      </dsp:nvSpPr>
      <dsp:spPr>
        <a:xfrm>
          <a:off x="3599975" y="725625"/>
          <a:ext cx="3868256" cy="72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The study</a:t>
          </a:r>
          <a:endParaRPr lang="en-GB" sz="3300" kern="1200" dirty="0"/>
        </a:p>
      </dsp:txBody>
      <dsp:txXfrm>
        <a:off x="3599975" y="725625"/>
        <a:ext cx="3868256" cy="725021"/>
      </dsp:txXfrm>
    </dsp:sp>
    <dsp:sp modelId="{51FE04B8-05CD-4736-8377-4280D0005031}">
      <dsp:nvSpPr>
        <dsp:cNvPr id="0" name=""/>
        <dsp:cNvSpPr/>
      </dsp:nvSpPr>
      <dsp:spPr>
        <a:xfrm>
          <a:off x="3237464" y="1450647"/>
          <a:ext cx="725021" cy="725021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E861AC2-816C-42F7-9794-556D338C6A31}">
      <dsp:nvSpPr>
        <dsp:cNvPr id="0" name=""/>
        <dsp:cNvSpPr/>
      </dsp:nvSpPr>
      <dsp:spPr>
        <a:xfrm>
          <a:off x="3599975" y="1450647"/>
          <a:ext cx="3868256" cy="72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Methods </a:t>
          </a:r>
          <a:endParaRPr lang="en-GB" sz="3300" kern="1200" dirty="0"/>
        </a:p>
      </dsp:txBody>
      <dsp:txXfrm>
        <a:off x="3599975" y="1450647"/>
        <a:ext cx="3868256" cy="725021"/>
      </dsp:txXfrm>
    </dsp:sp>
    <dsp:sp modelId="{275F0ABA-35C8-45E5-946D-F44931AD24CD}">
      <dsp:nvSpPr>
        <dsp:cNvPr id="0" name=""/>
        <dsp:cNvSpPr/>
      </dsp:nvSpPr>
      <dsp:spPr>
        <a:xfrm>
          <a:off x="3237464" y="2175669"/>
          <a:ext cx="725021" cy="725021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F7A881C-4968-4F7F-AC68-29F18123BD67}">
      <dsp:nvSpPr>
        <dsp:cNvPr id="0" name=""/>
        <dsp:cNvSpPr/>
      </dsp:nvSpPr>
      <dsp:spPr>
        <a:xfrm>
          <a:off x="3599975" y="2175669"/>
          <a:ext cx="3868256" cy="72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Empowerment Theory</a:t>
          </a:r>
          <a:endParaRPr lang="en-GB" sz="3300" kern="1200" dirty="0"/>
        </a:p>
      </dsp:txBody>
      <dsp:txXfrm>
        <a:off x="3599975" y="2175669"/>
        <a:ext cx="3868256" cy="725021"/>
      </dsp:txXfrm>
    </dsp:sp>
    <dsp:sp modelId="{5E70EE6F-50F6-490A-924B-BA750E539E92}">
      <dsp:nvSpPr>
        <dsp:cNvPr id="0" name=""/>
        <dsp:cNvSpPr/>
      </dsp:nvSpPr>
      <dsp:spPr>
        <a:xfrm>
          <a:off x="3237464" y="2900690"/>
          <a:ext cx="725021" cy="725021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DCBC979-2544-4BC2-A9D6-6D62D7CA9D50}">
      <dsp:nvSpPr>
        <dsp:cNvPr id="0" name=""/>
        <dsp:cNvSpPr/>
      </dsp:nvSpPr>
      <dsp:spPr>
        <a:xfrm>
          <a:off x="3599975" y="2900690"/>
          <a:ext cx="3868256" cy="72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smtClean="0"/>
            <a:t>Findings</a:t>
          </a:r>
          <a:endParaRPr lang="en-GB" sz="3300" kern="1200"/>
        </a:p>
      </dsp:txBody>
      <dsp:txXfrm>
        <a:off x="3599975" y="2900690"/>
        <a:ext cx="3868256" cy="725021"/>
      </dsp:txXfrm>
    </dsp:sp>
    <dsp:sp modelId="{386F28A5-9287-4759-A74D-195FBCE0084D}">
      <dsp:nvSpPr>
        <dsp:cNvPr id="0" name=""/>
        <dsp:cNvSpPr/>
      </dsp:nvSpPr>
      <dsp:spPr>
        <a:xfrm>
          <a:off x="3237464" y="3625712"/>
          <a:ext cx="725021" cy="725021"/>
        </a:xfrm>
        <a:prstGeom prst="ellipse">
          <a:avLst/>
        </a:prstGeom>
        <a:gradFill rotWithShape="0">
          <a:gsLst>
            <a:gs pos="0">
              <a:schemeClr val="lt1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34FD76-C0DF-4D95-9E8A-4E1760B62AAD}">
      <dsp:nvSpPr>
        <dsp:cNvPr id="0" name=""/>
        <dsp:cNvSpPr/>
      </dsp:nvSpPr>
      <dsp:spPr>
        <a:xfrm>
          <a:off x="3599975" y="3625712"/>
          <a:ext cx="3868256" cy="7250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41910" rIns="0" bIns="41910" numCol="1" spcCol="1270" anchor="ctr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So what?</a:t>
          </a:r>
          <a:endParaRPr lang="en-GB" sz="3300" kern="1200" dirty="0"/>
        </a:p>
      </dsp:txBody>
      <dsp:txXfrm>
        <a:off x="3599975" y="3625712"/>
        <a:ext cx="3868256" cy="7250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F647C-0941-412C-8370-579D59BFAC62}">
      <dsp:nvSpPr>
        <dsp:cNvPr id="0" name=""/>
        <dsp:cNvSpPr/>
      </dsp:nvSpPr>
      <dsp:spPr>
        <a:xfrm>
          <a:off x="3181" y="421799"/>
          <a:ext cx="3876267" cy="18644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Business Externship</a:t>
          </a:r>
          <a:endParaRPr lang="en-GB" sz="2800" kern="1200" dirty="0"/>
        </a:p>
      </dsp:txBody>
      <dsp:txXfrm>
        <a:off x="935431" y="421799"/>
        <a:ext cx="2011768" cy="1864499"/>
      </dsp:txXfrm>
    </dsp:sp>
    <dsp:sp modelId="{2AEA20D7-4FB4-48A1-8957-CBCFF82F3C0E}">
      <dsp:nvSpPr>
        <dsp:cNvPr id="0" name=""/>
        <dsp:cNvSpPr/>
      </dsp:nvSpPr>
      <dsp:spPr>
        <a:xfrm>
          <a:off x="3491821" y="402177"/>
          <a:ext cx="3876267" cy="1903743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Student Project</a:t>
          </a:r>
          <a:endParaRPr lang="en-GB" sz="2800" kern="1200" dirty="0"/>
        </a:p>
      </dsp:txBody>
      <dsp:txXfrm>
        <a:off x="4443693" y="402177"/>
        <a:ext cx="1972524" cy="1903743"/>
      </dsp:txXfrm>
    </dsp:sp>
    <dsp:sp modelId="{45762958-CFF7-42D5-A455-A04B90926228}">
      <dsp:nvSpPr>
        <dsp:cNvPr id="0" name=""/>
        <dsp:cNvSpPr/>
      </dsp:nvSpPr>
      <dsp:spPr>
        <a:xfrm>
          <a:off x="6980462" y="441428"/>
          <a:ext cx="3876267" cy="182524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Student Presentation</a:t>
          </a:r>
          <a:endParaRPr lang="en-GB" sz="2800" kern="1200" dirty="0"/>
        </a:p>
      </dsp:txBody>
      <dsp:txXfrm>
        <a:off x="7893083" y="441428"/>
        <a:ext cx="2051026" cy="18252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6AE7B-221C-4609-8F41-BEF70393AF3B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F32B-7F5A-416E-9225-57199EBCB9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57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F32B-7F5A-416E-9225-57199EBCB9D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104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F32B-7F5A-416E-9225-57199EBCB9D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791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F32B-7F5A-416E-9225-57199EBCB9D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162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F32B-7F5A-416E-9225-57199EBCB9D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7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F32B-7F5A-416E-9225-57199EBCB9D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07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F32B-7F5A-416E-9225-57199EBCB9D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886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F32B-7F5A-416E-9225-57199EBCB9D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8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F32B-7F5A-416E-9225-57199EBCB9D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745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F32B-7F5A-416E-9225-57199EBCB9D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45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86D8-C46F-4D84-9184-CFC33FF0DE5F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3150-1064-491A-B2E9-EDE6F1942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31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86D8-C46F-4D84-9184-CFC33FF0DE5F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3150-1064-491A-B2E9-EDE6F1942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176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86D8-C46F-4D84-9184-CFC33FF0DE5F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3150-1064-491A-B2E9-EDE6F1942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4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86D8-C46F-4D84-9184-CFC33FF0DE5F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3150-1064-491A-B2E9-EDE6F1942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980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86D8-C46F-4D84-9184-CFC33FF0DE5F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3150-1064-491A-B2E9-EDE6F1942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86D8-C46F-4D84-9184-CFC33FF0DE5F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3150-1064-491A-B2E9-EDE6F1942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950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86D8-C46F-4D84-9184-CFC33FF0DE5F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3150-1064-491A-B2E9-EDE6F1942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593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86D8-C46F-4D84-9184-CFC33FF0DE5F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3150-1064-491A-B2E9-EDE6F1942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77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86D8-C46F-4D84-9184-CFC33FF0DE5F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3150-1064-491A-B2E9-EDE6F1942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25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86D8-C46F-4D84-9184-CFC33FF0DE5F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3150-1064-491A-B2E9-EDE6F1942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19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86D8-C46F-4D84-9184-CFC33FF0DE5F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3150-1064-491A-B2E9-EDE6F1942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48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86D8-C46F-4D84-9184-CFC33FF0DE5F}" type="datetimeFigureOut">
              <a:rPr lang="en-GB" smtClean="0"/>
              <a:t>25/06/2018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C3150-1064-491A-B2E9-EDE6F194225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940649a18acfc81a634cc916" descr="{&quot;HashCode&quot;:269651335,&quot;Placement&quot;:&quot;Footer&quot;,&quot;Top&quot;:519.343,&quot;Left&quot;:0.0,&quot;SlideWidth&quot;:960,&quot;SlideHeight&quot;:540}"/>
          <p:cNvSpPr txBox="1"/>
          <p:nvPr userDrawn="1"/>
        </p:nvSpPr>
        <p:spPr>
          <a:xfrm>
            <a:off x="0" y="6595656"/>
            <a:ext cx="128396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1000" smtClean="0">
                <a:solidFill>
                  <a:srgbClr val="000000"/>
                </a:solidFill>
                <a:latin typeface="Calibri" panose="020F0502020204030204" pitchFamily="34" charset="0"/>
              </a:rPr>
              <a:t>Sensitivity: Internal</a:t>
            </a:r>
            <a:endParaRPr lang="en-GB" sz="10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92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uploads/system/uploads/attachment_data/file/664319/Careers_strategy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" t="7696" r="-262" b="2998"/>
          <a:stretch/>
        </p:blipFill>
        <p:spPr bwMode="auto">
          <a:xfrm>
            <a:off x="4573778" y="1398653"/>
            <a:ext cx="6762188" cy="3859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034" y="0"/>
            <a:ext cx="5135583" cy="60823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3953" y="4204957"/>
            <a:ext cx="5847664" cy="1508105"/>
          </a:xfrm>
          <a:prstGeom prst="rect">
            <a:avLst/>
          </a:prstGeom>
          <a:solidFill>
            <a:srgbClr val="F2F2F2">
              <a:alpha val="91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2400" b="1" dirty="0"/>
              <a:t>Using empowerment theory to contextualise </a:t>
            </a:r>
          </a:p>
          <a:p>
            <a:r>
              <a:rPr lang="en-GB" sz="2400" b="1" dirty="0"/>
              <a:t>employer engagement: evidence from a </a:t>
            </a:r>
          </a:p>
          <a:p>
            <a:r>
              <a:rPr lang="en-GB" sz="2400" b="1" dirty="0"/>
              <a:t>teacher externship </a:t>
            </a:r>
            <a:r>
              <a:rPr lang="en-GB" sz="2400" b="1" dirty="0" smtClean="0"/>
              <a:t>intervention</a:t>
            </a:r>
            <a:endParaRPr lang="en-GB" sz="2400" b="1" dirty="0"/>
          </a:p>
          <a:p>
            <a:r>
              <a:rPr lang="en-GB" sz="2000" dirty="0" smtClean="0">
                <a:latin typeface="+mj-lt"/>
              </a:rPr>
              <a:t>Vanessa Dodd, University of Derby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2723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Overview</a:t>
            </a:r>
            <a:endParaRPr lang="en-GB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6585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9791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rationale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i="1" dirty="0"/>
              <a:t>“Employers, including those who are self-employed, have an important part to play if we are to succeed in our ambition to support individuals to grow and develop.” (</a:t>
            </a:r>
            <a:r>
              <a:rPr lang="en-GB" i="1" dirty="0" err="1"/>
              <a:t>DfE</a:t>
            </a:r>
            <a:r>
              <a:rPr lang="en-GB" i="1" dirty="0"/>
              <a:t>, 2017, p. 3).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Gatsby benchmarks</a:t>
            </a:r>
          </a:p>
          <a:p>
            <a:r>
              <a:rPr lang="en-GB" dirty="0" smtClean="0"/>
              <a:t>Seven employer encounters across secondary and further education</a:t>
            </a:r>
          </a:p>
          <a:p>
            <a:r>
              <a:rPr lang="en-GB" dirty="0" smtClean="0"/>
              <a:t>Previous research on links between developing capitals and employer engagement (Mann, et al. 2018)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306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10 qualitative interviews of employers participating in a career education intervention</a:t>
            </a:r>
          </a:p>
          <a:p>
            <a:r>
              <a:rPr lang="en-GB" dirty="0" smtClean="0"/>
              <a:t>One component of the evaluation of </a:t>
            </a:r>
            <a:r>
              <a:rPr lang="en-GB" i="1" dirty="0" smtClean="0"/>
              <a:t>Give Yourself the Edge </a:t>
            </a:r>
            <a:r>
              <a:rPr lang="en-GB" dirty="0" smtClean="0"/>
              <a:t>2017-2018. 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7448993"/>
              </p:ext>
            </p:extLst>
          </p:nvPr>
        </p:nvGraphicFramePr>
        <p:xfrm>
          <a:off x="982133" y="3468864"/>
          <a:ext cx="10859911" cy="2708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53897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employers it’s about the young people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336472"/>
              </p:ext>
            </p:extLst>
          </p:nvPr>
        </p:nvGraphicFramePr>
        <p:xfrm>
          <a:off x="936978" y="1817515"/>
          <a:ext cx="10148711" cy="35898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383842"/>
                <a:gridCol w="3764869"/>
              </a:tblGrid>
              <a:tr h="4083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Most important factors to employer engagement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Number of times identified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8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Professional obligation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8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Supporting schools needs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8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Pupils prior knowledge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8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Meets personal needs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8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</a:rPr>
                        <a:t>Pupil Engagement</a:t>
                      </a:r>
                      <a:endParaRPr lang="en-GB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4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8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Organisational / Logistical Factors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5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8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Pupil demographics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8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Sector/Business promotion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8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Sharing knowledge/best practice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</a:t>
                      </a:r>
                      <a:endParaRPr lang="en-GB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18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Supporting career development of young people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10</a:t>
                      </a:r>
                      <a:endParaRPr lang="en-GB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25067" y="5610578"/>
            <a:ext cx="5294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Hodgson, unpublished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3020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Empowerment theory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Popular in the 80s and 90s</a:t>
            </a:r>
          </a:p>
          <a:p>
            <a:r>
              <a:rPr lang="en-GB" dirty="0" smtClean="0"/>
              <a:t>Levels of analysis: individual, community and organisational </a:t>
            </a:r>
          </a:p>
          <a:p>
            <a:r>
              <a:rPr lang="en-GB" dirty="0" smtClean="0"/>
              <a:t>Includes both processes and outcomes</a:t>
            </a:r>
            <a:endParaRPr lang="en-GB" i="1" dirty="0" smtClean="0"/>
          </a:p>
          <a:p>
            <a:pPr marL="360000" indent="0">
              <a:buNone/>
            </a:pPr>
            <a:r>
              <a:rPr lang="en-GB" b="1" dirty="0" smtClean="0"/>
              <a:t>Empowering processes. </a:t>
            </a:r>
            <a:r>
              <a:rPr lang="en-GB" dirty="0" smtClean="0"/>
              <a:t>Improving access to control [over lives], needed resources and critically appraise social context (Zimmerman, 2000). </a:t>
            </a:r>
            <a:r>
              <a:rPr lang="en-GB" i="1" dirty="0" smtClean="0"/>
              <a:t>“The process is empowering if it helps people develop skills  so they can become independent problem-solvers and decision-makers” </a:t>
            </a:r>
            <a:r>
              <a:rPr lang="en-GB" dirty="0" smtClean="0"/>
              <a:t>(p.46). </a:t>
            </a:r>
          </a:p>
          <a:p>
            <a:pPr marL="360000" indent="0">
              <a:buNone/>
            </a:pPr>
            <a:r>
              <a:rPr lang="en-GB" b="1" dirty="0" smtClean="0"/>
              <a:t>Empowered outcomes. </a:t>
            </a:r>
            <a:r>
              <a:rPr lang="en-GB" dirty="0" smtClean="0"/>
              <a:t>Defined outcomes of empowering processes.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5694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Findings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76965"/>
              </p:ext>
            </p:extLst>
          </p:nvPr>
        </p:nvGraphicFramePr>
        <p:xfrm>
          <a:off x="838200" y="1825625"/>
          <a:ext cx="10515600" cy="421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5667"/>
                <a:gridCol w="4560711"/>
                <a:gridCol w="421922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Level of analysis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Empowering</a:t>
                      </a:r>
                      <a:r>
                        <a:rPr lang="en-GB" baseline="0" dirty="0" smtClean="0"/>
                        <a:t> process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(Perceived)</a:t>
                      </a:r>
                      <a:r>
                        <a:rPr lang="en-GB" baseline="0" dirty="0" smtClean="0"/>
                        <a:t> empowered outcome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Individual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‘Help’ a young person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Understand recruitment processes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Make organisation more accessible “less scary or daunting”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Participate</a:t>
                      </a:r>
                      <a:r>
                        <a:rPr lang="en-GB" baseline="0" dirty="0" smtClean="0"/>
                        <a:t> in apprenticeship or graduate scheme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dirty="0" smtClean="0"/>
                        <a:t>Smoother transition from schooling to working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Organisational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Reiterate</a:t>
                      </a:r>
                      <a:r>
                        <a:rPr lang="en-GB" baseline="0" dirty="0" smtClean="0"/>
                        <a:t> career journey and professional accomplishments of employees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Motivated employees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Community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Awareness as a community actor “reach out to the community”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Help address skills gap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Create partnerships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 smtClean="0"/>
                        <a:t>Future workforce secured for the community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1610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what?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Empowerment agendas have previously been used in employee engagement initiatives within business. It can serves as a useful framework to take stock of employer engagement in education.</a:t>
            </a:r>
            <a:endParaRPr lang="en-GB" dirty="0"/>
          </a:p>
          <a:p>
            <a:r>
              <a:rPr lang="en-GB" dirty="0" smtClean="0"/>
              <a:t>It is social justice oriented and can be used to empower employers to contribute to education-employer partnerships.</a:t>
            </a:r>
            <a:endParaRPr lang="en-GB" dirty="0"/>
          </a:p>
          <a:p>
            <a:r>
              <a:rPr lang="en-GB" dirty="0" smtClean="0"/>
              <a:t>The processes and outcomes were articulated by employers themselves – they were describing empowerment. It is a useful insight into what motivates employers to participate in career education interventions.</a:t>
            </a:r>
          </a:p>
          <a:p>
            <a:r>
              <a:rPr lang="en-GB" dirty="0" smtClean="0"/>
              <a:t>Empowerment theory can add value to discussions around what is considered “meaningful” employer engagement.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732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Department for Education, (2017). Careers Strategy: making the most of everyone’s skills and talents. [Online] Available at: </a:t>
            </a:r>
            <a:r>
              <a:rPr lang="en-GB" u="sng" dirty="0">
                <a:hlinkClick r:id="rId3"/>
              </a:rPr>
              <a:t>https://www.gov.uk/government/uploads/system/uploads/attachment_data/file/664319/Careers_strategy.pdf</a:t>
            </a:r>
            <a:r>
              <a:rPr lang="en-GB" dirty="0"/>
              <a:t>. (Accessed on: </a:t>
            </a:r>
            <a:r>
              <a:rPr lang="en-GB" dirty="0" smtClean="0"/>
              <a:t>5 June 2018).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Hodgson, R. (unpublished). </a:t>
            </a:r>
            <a:r>
              <a:rPr lang="en-GB" dirty="0"/>
              <a:t>What are the common motives behind employer engagement in English Secondary Schools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Zimmerman, M.A. (2000).  Empowerment theory: Psychological, organizational and community levels of analysis. In: Rappaport, J &amp; Seidman, E. </a:t>
            </a:r>
            <a:r>
              <a:rPr lang="en-GB" i="1" dirty="0" smtClean="0"/>
              <a:t>Handbook of Community Psychology.</a:t>
            </a:r>
            <a:r>
              <a:rPr lang="en-GB" dirty="0" smtClean="0"/>
              <a:t> New York, NY: Kluwer Academic.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1655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556</Words>
  <Application>Microsoft Office PowerPoint</Application>
  <PresentationFormat>Widescreen</PresentationFormat>
  <Paragraphs>92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Overview</vt:lpstr>
      <vt:lpstr>The rationale</vt:lpstr>
      <vt:lpstr>The Study</vt:lpstr>
      <vt:lpstr>For employers it’s about the young people</vt:lpstr>
      <vt:lpstr>Empowerment theory </vt:lpstr>
      <vt:lpstr>Findings</vt:lpstr>
      <vt:lpstr>So what?</vt:lpstr>
      <vt:lpstr>References</vt:lpstr>
    </vt:vector>
  </TitlesOfParts>
  <Company>UoD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Dodd</dc:creator>
  <cp:lastModifiedBy>Vanessa Dodd</cp:lastModifiedBy>
  <cp:revision>49</cp:revision>
  <dcterms:created xsi:type="dcterms:W3CDTF">2018-05-09T11:47:01Z</dcterms:created>
  <dcterms:modified xsi:type="dcterms:W3CDTF">2018-06-25T12:19:27Z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47d098f-2640-4837-b575-e0be04df0525_Enabled">
    <vt:lpwstr>True</vt:lpwstr>
  </property>
  <property fmtid="{D5CDD505-2E9C-101B-9397-08002B2CF9AE}" pid="3" name="MSIP_Label_b47d098f-2640-4837-b575-e0be04df0525_SiteId">
    <vt:lpwstr>98f1bb3a-5efa-4782-88ba-bd897db60e62</vt:lpwstr>
  </property>
  <property fmtid="{D5CDD505-2E9C-101B-9397-08002B2CF9AE}" pid="4" name="MSIP_Label_b47d098f-2640-4837-b575-e0be04df0525_Ref">
    <vt:lpwstr>https://api.informationprotection.azure.com/api/98f1bb3a-5efa-4782-88ba-bd897db60e62</vt:lpwstr>
  </property>
  <property fmtid="{D5CDD505-2E9C-101B-9397-08002B2CF9AE}" pid="5" name="MSIP_Label_b47d098f-2640-4837-b575-e0be04df0525_Owner">
    <vt:lpwstr>783994@derby.ac.uk</vt:lpwstr>
  </property>
  <property fmtid="{D5CDD505-2E9C-101B-9397-08002B2CF9AE}" pid="6" name="MSIP_Label_b47d098f-2640-4837-b575-e0be04df0525_SetDate">
    <vt:lpwstr>2018-05-09T13:16:36.5893361+01:00</vt:lpwstr>
  </property>
  <property fmtid="{D5CDD505-2E9C-101B-9397-08002B2CF9AE}" pid="7" name="MSIP_Label_b47d098f-2640-4837-b575-e0be04df0525_Name">
    <vt:lpwstr>Internal</vt:lpwstr>
  </property>
  <property fmtid="{D5CDD505-2E9C-101B-9397-08002B2CF9AE}" pid="8" name="MSIP_Label_b47d098f-2640-4837-b575-e0be04df0525_Application">
    <vt:lpwstr>Microsoft Azure Information Protection</vt:lpwstr>
  </property>
  <property fmtid="{D5CDD505-2E9C-101B-9397-08002B2CF9AE}" pid="9" name="MSIP_Label_b47d098f-2640-4837-b575-e0be04df0525_Extended_MSFT_Method">
    <vt:lpwstr>Automatic</vt:lpwstr>
  </property>
  <property fmtid="{D5CDD505-2E9C-101B-9397-08002B2CF9AE}" pid="10" name="MSIP_Label_501a0944-9d81-4c75-b857-2ec7863455b7_Enabled">
    <vt:lpwstr>True</vt:lpwstr>
  </property>
  <property fmtid="{D5CDD505-2E9C-101B-9397-08002B2CF9AE}" pid="11" name="MSIP_Label_501a0944-9d81-4c75-b857-2ec7863455b7_SiteId">
    <vt:lpwstr>98f1bb3a-5efa-4782-88ba-bd897db60e62</vt:lpwstr>
  </property>
  <property fmtid="{D5CDD505-2E9C-101B-9397-08002B2CF9AE}" pid="12" name="MSIP_Label_501a0944-9d81-4c75-b857-2ec7863455b7_Ref">
    <vt:lpwstr>https://api.informationprotection.azure.com/api/98f1bb3a-5efa-4782-88ba-bd897db60e62</vt:lpwstr>
  </property>
  <property fmtid="{D5CDD505-2E9C-101B-9397-08002B2CF9AE}" pid="13" name="MSIP_Label_501a0944-9d81-4c75-b857-2ec7863455b7_Owner">
    <vt:lpwstr>783994@derby.ac.uk</vt:lpwstr>
  </property>
  <property fmtid="{D5CDD505-2E9C-101B-9397-08002B2CF9AE}" pid="14" name="MSIP_Label_501a0944-9d81-4c75-b857-2ec7863455b7_SetDate">
    <vt:lpwstr>2018-05-09T13:16:36.5903361+01:00</vt:lpwstr>
  </property>
  <property fmtid="{D5CDD505-2E9C-101B-9397-08002B2CF9AE}" pid="15" name="MSIP_Label_501a0944-9d81-4c75-b857-2ec7863455b7_Name">
    <vt:lpwstr>Internal with visible marking</vt:lpwstr>
  </property>
  <property fmtid="{D5CDD505-2E9C-101B-9397-08002B2CF9AE}" pid="16" name="MSIP_Label_501a0944-9d81-4c75-b857-2ec7863455b7_Application">
    <vt:lpwstr>Microsoft Azure Information Protection</vt:lpwstr>
  </property>
  <property fmtid="{D5CDD505-2E9C-101B-9397-08002B2CF9AE}" pid="17" name="MSIP_Label_501a0944-9d81-4c75-b857-2ec7863455b7_Extended_MSFT_Method">
    <vt:lpwstr>Automatic</vt:lpwstr>
  </property>
  <property fmtid="{D5CDD505-2E9C-101B-9397-08002B2CF9AE}" pid="18" name="MSIP_Label_501a0944-9d81-4c75-b857-2ec7863455b7_Parent">
    <vt:lpwstr>b47d098f-2640-4837-b575-e0be04df0525</vt:lpwstr>
  </property>
  <property fmtid="{D5CDD505-2E9C-101B-9397-08002B2CF9AE}" pid="19" name="Sensitivity">
    <vt:lpwstr>Internal Internal with visible marking</vt:lpwstr>
  </property>
</Properties>
</file>