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00" r:id="rId1"/>
  </p:sldMasterIdLst>
  <p:notesMasterIdLst>
    <p:notesMasterId r:id="rId24"/>
  </p:notesMasterIdLst>
  <p:handoutMasterIdLst>
    <p:handoutMasterId r:id="rId25"/>
  </p:handoutMasterIdLst>
  <p:sldIdLst>
    <p:sldId id="448" r:id="rId2"/>
    <p:sldId id="463" r:id="rId3"/>
    <p:sldId id="449" r:id="rId4"/>
    <p:sldId id="450" r:id="rId5"/>
    <p:sldId id="488" r:id="rId6"/>
    <p:sldId id="451" r:id="rId7"/>
    <p:sldId id="465" r:id="rId8"/>
    <p:sldId id="472" r:id="rId9"/>
    <p:sldId id="487" r:id="rId10"/>
    <p:sldId id="489" r:id="rId11"/>
    <p:sldId id="490" r:id="rId12"/>
    <p:sldId id="481" r:id="rId13"/>
    <p:sldId id="479" r:id="rId14"/>
    <p:sldId id="460" r:id="rId15"/>
    <p:sldId id="485" r:id="rId16"/>
    <p:sldId id="461" r:id="rId17"/>
    <p:sldId id="459" r:id="rId18"/>
    <p:sldId id="462" r:id="rId19"/>
    <p:sldId id="486" r:id="rId20"/>
    <p:sldId id="484" r:id="rId21"/>
    <p:sldId id="482" r:id="rId22"/>
    <p:sldId id="48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1" userDrawn="1">
          <p15:clr>
            <a:srgbClr val="A4A3A4"/>
          </p15:clr>
        </p15:guide>
        <p15:guide id="2" pos="744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2D2"/>
    <a:srgbClr val="5A5A5A"/>
    <a:srgbClr val="969696"/>
    <a:srgbClr val="006DAE"/>
    <a:srgbClr val="006CAB"/>
    <a:srgbClr val="E6E6E6"/>
    <a:srgbClr val="C800D9"/>
    <a:srgbClr val="CD48D9"/>
    <a:srgbClr val="00AC3E"/>
    <a:srgbClr val="F163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84162" autoAdjust="0"/>
  </p:normalViewPr>
  <p:slideViewPr>
    <p:cSldViewPr snapToGrid="0" snapToObjects="1" showGuides="1">
      <p:cViewPr varScale="1">
        <p:scale>
          <a:sx n="58" d="100"/>
          <a:sy n="58" d="100"/>
        </p:scale>
        <p:origin x="932" y="40"/>
      </p:cViewPr>
      <p:guideLst>
        <p:guide orient="horz" pos="3861"/>
        <p:guide pos="7446"/>
      </p:guideLst>
    </p:cSldViewPr>
  </p:slideViewPr>
  <p:notesTextViewPr>
    <p:cViewPr>
      <p:scale>
        <a:sx n="3" d="2"/>
        <a:sy n="3" d="2"/>
      </p:scale>
      <p:origin x="0" y="0"/>
    </p:cViewPr>
  </p:notesTextViewPr>
  <p:notesViewPr>
    <p:cSldViewPr snapToGrid="0" snapToObjects="1" showGuides="1">
      <p:cViewPr varScale="1">
        <p:scale>
          <a:sx n="68" d="100"/>
          <a:sy n="68" d="100"/>
        </p:scale>
        <p:origin x="2246"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lizabek\Dropbox\ARC_DP16_Vocationalinstitutionsdegree\Writing%20and%20literature\1%20Report%20Plain%20English%20dissemination%20project\Stats%20for%20display\Broad%20Fiel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AU" sz="2400" dirty="0"/>
              <a:t>TAFE</a:t>
            </a:r>
            <a:r>
              <a:rPr lang="en-AU" sz="2400" baseline="0" dirty="0"/>
              <a:t> FIELDS OF EDUCATION</a:t>
            </a:r>
            <a:endParaRPr lang="en-AU" sz="2400" dirty="0"/>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2806370880751053E-2"/>
          <c:y val="0.12887030107299066"/>
          <c:w val="0.97438725823849792"/>
          <c:h val="0.72678558987764108"/>
        </c:manualLayout>
      </c:layout>
      <c:barChart>
        <c:barDir val="col"/>
        <c:grouping val="clustered"/>
        <c:varyColors val="0"/>
        <c:ser>
          <c:idx val="0"/>
          <c:order val="0"/>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Sheet3!$B$2:$L$2</c:f>
              <c:strCache>
                <c:ptCount val="11"/>
                <c:pt idx="0">
                  <c:v>Creative Arts</c:v>
                </c:pt>
                <c:pt idx="1">
                  <c:v>Education</c:v>
                </c:pt>
                <c:pt idx="2">
                  <c:v>Management and Commerce</c:v>
                </c:pt>
                <c:pt idx="3">
                  <c:v>Information Technology</c:v>
                </c:pt>
                <c:pt idx="4">
                  <c:v>Health</c:v>
                </c:pt>
                <c:pt idx="5">
                  <c:v>Architecture and Building</c:v>
                </c:pt>
                <c:pt idx="6">
                  <c:v>Society and Culture</c:v>
                </c:pt>
                <c:pt idx="7">
                  <c:v>Engineering and Related Technologies</c:v>
                </c:pt>
                <c:pt idx="8">
                  <c:v>Natural and Physical Sciences</c:v>
                </c:pt>
                <c:pt idx="9">
                  <c:v>Food, Hospitality and Personal Services</c:v>
                </c:pt>
                <c:pt idx="10">
                  <c:v>Agriculture, Environmental and Related Studies</c:v>
                </c:pt>
              </c:strCache>
            </c:strRef>
          </c:cat>
          <c:val>
            <c:numRef>
              <c:f>Sheet3!$B$3:$L$3</c:f>
              <c:numCache>
                <c:formatCode>0.00%</c:formatCode>
                <c:ptCount val="11"/>
                <c:pt idx="0">
                  <c:v>0.32192254495159062</c:v>
                </c:pt>
                <c:pt idx="1">
                  <c:v>0.1677040110650069</c:v>
                </c:pt>
                <c:pt idx="2">
                  <c:v>0.15940525587828491</c:v>
                </c:pt>
                <c:pt idx="3">
                  <c:v>0.10719225449515905</c:v>
                </c:pt>
                <c:pt idx="4">
                  <c:v>8.2641770401106499E-2</c:v>
                </c:pt>
                <c:pt idx="5">
                  <c:v>7.8838174273858919E-2</c:v>
                </c:pt>
                <c:pt idx="6">
                  <c:v>2.2475795297372061E-2</c:v>
                </c:pt>
                <c:pt idx="7">
                  <c:v>2.0401106500691563E-2</c:v>
                </c:pt>
                <c:pt idx="8">
                  <c:v>2.0055325034578148E-2</c:v>
                </c:pt>
                <c:pt idx="9">
                  <c:v>1.4177040110650069E-2</c:v>
                </c:pt>
                <c:pt idx="10">
                  <c:v>5.1867219917012446E-3</c:v>
                </c:pt>
              </c:numCache>
            </c:numRef>
          </c:val>
          <c:extLst>
            <c:ext xmlns:c16="http://schemas.microsoft.com/office/drawing/2014/chart" uri="{C3380CC4-5D6E-409C-BE32-E72D297353CC}">
              <c16:uniqueId val="{00000000-A190-47C0-9F01-DCE070F93641}"/>
            </c:ext>
          </c:extLst>
        </c:ser>
        <c:dLbls>
          <c:dLblPos val="outEnd"/>
          <c:showLegendKey val="0"/>
          <c:showVal val="1"/>
          <c:showCatName val="0"/>
          <c:showSerName val="0"/>
          <c:showPercent val="0"/>
          <c:showBubbleSize val="0"/>
        </c:dLbls>
        <c:gapWidth val="444"/>
        <c:overlap val="-90"/>
        <c:axId val="417413464"/>
        <c:axId val="417412152"/>
      </c:barChart>
      <c:catAx>
        <c:axId val="4174134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417412152"/>
        <c:crosses val="autoZero"/>
        <c:auto val="1"/>
        <c:lblAlgn val="ctr"/>
        <c:lblOffset val="100"/>
        <c:noMultiLvlLbl val="0"/>
      </c:catAx>
      <c:valAx>
        <c:axId val="417412152"/>
        <c:scaling>
          <c:orientation val="minMax"/>
        </c:scaling>
        <c:delete val="1"/>
        <c:axPos val="l"/>
        <c:numFmt formatCode="0.00%" sourceLinked="1"/>
        <c:majorTickMark val="none"/>
        <c:minorTickMark val="none"/>
        <c:tickLblPos val="nextTo"/>
        <c:crossAx val="417413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9DACBD-CDD8-4565-B9F3-1C3CBF9F63D7}" type="datetimeFigureOut">
              <a:rPr lang="en-AU" smtClean="0"/>
              <a:t>10/06/2018</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52ECBC-BEF5-4DD8-8CB9-946FE619C770}" type="slidenum">
              <a:rPr lang="en-AU" smtClean="0"/>
              <a:t>‹#›</a:t>
            </a:fld>
            <a:endParaRPr lang="en-AU"/>
          </a:p>
        </p:txBody>
      </p:sp>
    </p:spTree>
    <p:extLst>
      <p:ext uri="{BB962C8B-B14F-4D97-AF65-F5344CB8AC3E}">
        <p14:creationId xmlns:p14="http://schemas.microsoft.com/office/powerpoint/2010/main" val="2145765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11CB84-D0B3-C44D-BDDA-E6DD29AD4414}" type="datetimeFigureOut">
              <a:rPr lang="en-US" smtClean="0"/>
              <a:t>6/10/2018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E0804-BAAB-D942-A332-52AA6138B38D}" type="slidenum">
              <a:rPr lang="en-US" smtClean="0"/>
              <a:t>‹#›</a:t>
            </a:fld>
            <a:endParaRPr lang="en-US"/>
          </a:p>
        </p:txBody>
      </p:sp>
    </p:spTree>
    <p:extLst>
      <p:ext uri="{BB962C8B-B14F-4D97-AF65-F5344CB8AC3E}">
        <p14:creationId xmlns:p14="http://schemas.microsoft.com/office/powerpoint/2010/main" val="125989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Higher vocational education – what does it mean for vocational education?</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Australian tertiary education is in a state of flux. One sign is the entry of new providers to higher education, including those with a track record in vocational education and training. Are these providers offering similar qualifications to universities or do they bring something new and distinctive?</a:t>
            </a:r>
          </a:p>
          <a:p>
            <a:r>
              <a:rPr lang="en-AU" sz="1200" kern="1200" dirty="0" smtClean="0">
                <a:solidFill>
                  <a:schemeClr val="tx1"/>
                </a:solidFill>
                <a:effectLst/>
                <a:latin typeface="+mn-lt"/>
                <a:ea typeface="+mn-ea"/>
                <a:cs typeface="+mn-cs"/>
              </a:rPr>
              <a:t>As part of a larger Australian government funded project into the nature of higher vocational qualifications research has been undertaken relating to qualifications and their stated vocational outcomes. This paper investigates the expansion of higher education into Bachelor’s degrees with</a:t>
            </a:r>
            <a:r>
              <a:rPr lang="en-AU" sz="1200" i="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stated vocational outcomes that appear in classifications in occupational taxonomies as not requiring higher education (e.g. some hospitality and health support worker occupations).</a:t>
            </a:r>
          </a:p>
          <a:p>
            <a:r>
              <a:rPr lang="en-AU" sz="1200" kern="1200" dirty="0" smtClean="0">
                <a:solidFill>
                  <a:schemeClr val="tx1"/>
                </a:solidFill>
                <a:effectLst/>
                <a:latin typeface="+mn-lt"/>
                <a:ea typeface="+mn-ea"/>
                <a:cs typeface="+mn-cs"/>
              </a:rPr>
              <a:t>The paper analyses the stated graduate outcomes of selected higher education courses in vocational institutions and maps them to the national taxonomies of occupational skill levels to establish whether these are new graduate occupations. The study draws concepts and methodologies used in Elias and Purcell’s (2004; 2013) UK based research SOC(HE) classifying occupational groupings into different levels of qualification need. The research team interrogated the vocational outcomes using Australian Bureau of Statistics taxonomies of occupations and occupational skill level to understand the qualification aims of degrees.  </a:t>
            </a:r>
          </a:p>
          <a:p>
            <a:r>
              <a:rPr lang="en-AU" sz="1200" kern="1200" dirty="0" smtClean="0">
                <a:solidFill>
                  <a:schemeClr val="tx1"/>
                </a:solidFill>
                <a:effectLst/>
                <a:latin typeface="+mn-lt"/>
                <a:ea typeface="+mn-ea"/>
                <a:cs typeface="+mn-cs"/>
              </a:rPr>
              <a:t>The findings are considered in the context of literature that investigate </a:t>
            </a:r>
            <a:r>
              <a:rPr lang="en-AU" sz="1200" kern="1200" dirty="0" err="1" smtClean="0">
                <a:solidFill>
                  <a:schemeClr val="tx1"/>
                </a:solidFill>
                <a:effectLst/>
                <a:latin typeface="+mn-lt"/>
                <a:ea typeface="+mn-ea"/>
                <a:cs typeface="+mn-cs"/>
              </a:rPr>
              <a:t>credentialism</a:t>
            </a:r>
            <a:r>
              <a:rPr lang="en-AU" sz="1200" kern="1200" dirty="0" smtClean="0">
                <a:solidFill>
                  <a:schemeClr val="tx1"/>
                </a:solidFill>
                <a:effectLst/>
                <a:latin typeface="+mn-lt"/>
                <a:ea typeface="+mn-ea"/>
                <a:cs typeface="+mn-cs"/>
              </a:rPr>
              <a:t> (Brown &amp; Bills 2011) and </a:t>
            </a:r>
            <a:r>
              <a:rPr lang="en-AU" sz="1200" kern="1200" dirty="0" err="1" smtClean="0">
                <a:solidFill>
                  <a:schemeClr val="tx1"/>
                </a:solidFill>
                <a:effectLst/>
                <a:latin typeface="+mn-lt"/>
                <a:ea typeface="+mn-ea"/>
                <a:cs typeface="+mn-cs"/>
              </a:rPr>
              <a:t>Wheelahan’s</a:t>
            </a:r>
            <a:r>
              <a:rPr lang="en-AU" sz="1200" kern="1200" dirty="0" smtClean="0">
                <a:solidFill>
                  <a:schemeClr val="tx1"/>
                </a:solidFill>
                <a:effectLst/>
                <a:latin typeface="+mn-lt"/>
                <a:ea typeface="+mn-ea"/>
                <a:cs typeface="+mn-cs"/>
              </a:rPr>
              <a:t> (2005) theorising of vocational education in Australia. The research contributes to the discussion about the future of skills and labour and provides a deeper understanding of the relationship between tertiary education and labour market outcomes. </a:t>
            </a:r>
          </a:p>
          <a:p>
            <a:r>
              <a:rPr lang="en-AU" sz="1200" kern="1200" dirty="0" smtClean="0">
                <a:solidFill>
                  <a:schemeClr val="tx1"/>
                </a:solidFill>
                <a:effectLst/>
                <a:latin typeface="+mn-lt"/>
                <a:ea typeface="+mn-ea"/>
                <a:cs typeface="+mn-cs"/>
              </a:rPr>
              <a:t>Bills, DB &amp; Brown, DK 2011, ‘New directions in educational </a:t>
            </a:r>
            <a:r>
              <a:rPr lang="en-AU" sz="1200" kern="1200" dirty="0" err="1" smtClean="0">
                <a:solidFill>
                  <a:schemeClr val="tx1"/>
                </a:solidFill>
                <a:effectLst/>
                <a:latin typeface="+mn-lt"/>
                <a:ea typeface="+mn-ea"/>
                <a:cs typeface="+mn-cs"/>
              </a:rPr>
              <a:t>credentialism</a:t>
            </a:r>
            <a:r>
              <a:rPr lang="en-AU" sz="1200" kern="1200" dirty="0" smtClean="0">
                <a:solidFill>
                  <a:schemeClr val="tx1"/>
                </a:solidFill>
                <a:effectLst/>
                <a:latin typeface="+mn-lt"/>
                <a:ea typeface="+mn-ea"/>
                <a:cs typeface="+mn-cs"/>
              </a:rPr>
              <a:t>’, </a:t>
            </a:r>
            <a:r>
              <a:rPr lang="en-AU" sz="1200" i="1" kern="1200" dirty="0" smtClean="0">
                <a:solidFill>
                  <a:schemeClr val="tx1"/>
                </a:solidFill>
                <a:effectLst/>
                <a:latin typeface="+mn-lt"/>
                <a:ea typeface="+mn-ea"/>
                <a:cs typeface="+mn-cs"/>
              </a:rPr>
              <a:t>Research in Social Stratification and Mobility</a:t>
            </a:r>
            <a:r>
              <a:rPr lang="en-AU" sz="1200" kern="1200" dirty="0" smtClean="0">
                <a:solidFill>
                  <a:schemeClr val="tx1"/>
                </a:solidFill>
                <a:effectLst/>
                <a:latin typeface="+mn-lt"/>
                <a:ea typeface="+mn-ea"/>
                <a:cs typeface="+mn-cs"/>
              </a:rPr>
              <a:t>, vol. Volume 29, no. Issue 1, p. Pages 1-138.</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Elias, P &amp; Purcell, K 2013, </a:t>
            </a:r>
            <a:r>
              <a:rPr lang="en-AU" sz="1200" i="1" kern="1200" dirty="0" smtClean="0">
                <a:solidFill>
                  <a:schemeClr val="tx1"/>
                </a:solidFill>
                <a:effectLst/>
                <a:latin typeface="+mn-lt"/>
                <a:ea typeface="+mn-ea"/>
                <a:cs typeface="+mn-cs"/>
              </a:rPr>
              <a:t>Classifying graduate occupations for the knowledge society</a:t>
            </a:r>
            <a:r>
              <a:rPr lang="en-AU" sz="1200" kern="1200" dirty="0" smtClean="0">
                <a:solidFill>
                  <a:schemeClr val="tx1"/>
                </a:solidFill>
                <a:effectLst/>
                <a:latin typeface="+mn-lt"/>
                <a:ea typeface="+mn-ea"/>
                <a:cs typeface="+mn-cs"/>
              </a:rPr>
              <a:t>., HECSU, London.</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Elias, P &amp; Purcell, K 2004, ‘</a:t>
            </a:r>
            <a:r>
              <a:rPr lang="en-AU" sz="1200" i="1" kern="1200" dirty="0" smtClean="0">
                <a:solidFill>
                  <a:schemeClr val="tx1"/>
                </a:solidFill>
                <a:effectLst/>
                <a:latin typeface="+mn-lt"/>
                <a:ea typeface="+mn-ea"/>
                <a:cs typeface="+mn-cs"/>
              </a:rPr>
              <a:t>SOC (HE):  A classification of occupations for studying the graduate labour market</a:t>
            </a:r>
            <a:r>
              <a:rPr lang="en-AU" sz="1200" kern="1200" dirty="0" smtClean="0">
                <a:solidFill>
                  <a:schemeClr val="tx1"/>
                </a:solidFill>
                <a:effectLst/>
                <a:latin typeface="+mn-lt"/>
                <a:ea typeface="+mn-ea"/>
                <a:cs typeface="+mn-cs"/>
              </a:rPr>
              <a:t>’, Research paper No. 6, vol. Researching Graduate Careers Seven Years On.</a:t>
            </a:r>
          </a:p>
          <a:p>
            <a:r>
              <a:rPr lang="en-AU" sz="1200" kern="1200" dirty="0" smtClean="0">
                <a:solidFill>
                  <a:schemeClr val="tx1"/>
                </a:solidFill>
                <a:effectLst/>
                <a:latin typeface="+mn-lt"/>
                <a:ea typeface="+mn-ea"/>
                <a:cs typeface="+mn-cs"/>
              </a:rPr>
              <a:t> </a:t>
            </a:r>
          </a:p>
          <a:p>
            <a:r>
              <a:rPr lang="en-AU" sz="1200" kern="1200" dirty="0" err="1" smtClean="0">
                <a:solidFill>
                  <a:schemeClr val="tx1"/>
                </a:solidFill>
                <a:effectLst/>
                <a:latin typeface="+mn-lt"/>
                <a:ea typeface="+mn-ea"/>
                <a:cs typeface="+mn-cs"/>
              </a:rPr>
              <a:t>Wheelahan</a:t>
            </a:r>
            <a:r>
              <a:rPr lang="en-AU" sz="1200" kern="1200" dirty="0" smtClean="0">
                <a:solidFill>
                  <a:schemeClr val="tx1"/>
                </a:solidFill>
                <a:effectLst/>
                <a:latin typeface="+mn-lt"/>
                <a:ea typeface="+mn-ea"/>
                <a:cs typeface="+mn-cs"/>
              </a:rPr>
              <a:t>, L 2005, ‘How markets distort decisions to undertake education, vocational knowledge, provision and qualifications.’ The 4th International Conference on Researching Work and Learning, Sydney, Australia.</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077E0804-BAAB-D942-A332-52AA6138B38D}" type="slidenum">
              <a:rPr lang="en-US" smtClean="0"/>
              <a:t>1</a:t>
            </a:fld>
            <a:endParaRPr lang="en-US"/>
          </a:p>
        </p:txBody>
      </p:sp>
    </p:spTree>
    <p:extLst>
      <p:ext uri="{BB962C8B-B14F-4D97-AF65-F5344CB8AC3E}">
        <p14:creationId xmlns:p14="http://schemas.microsoft.com/office/powerpoint/2010/main" val="278004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77E0804-BAAB-D942-A332-52AA6138B38D}" type="slidenum">
              <a:rPr lang="en-US" smtClean="0"/>
              <a:t>3</a:t>
            </a:fld>
            <a:endParaRPr lang="en-US"/>
          </a:p>
        </p:txBody>
      </p:sp>
    </p:spTree>
    <p:extLst>
      <p:ext uri="{BB962C8B-B14F-4D97-AF65-F5344CB8AC3E}">
        <p14:creationId xmlns:p14="http://schemas.microsoft.com/office/powerpoint/2010/main" val="2437332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more established areas of graduate employment: ‘traditional’ and ‘modern’ graduate jobs - the ’</a:t>
            </a:r>
            <a:r>
              <a:rPr lang="en-US" dirty="0" err="1" smtClean="0"/>
              <a:t>establishedprofessions</a:t>
            </a:r>
            <a:r>
              <a:rPr lang="en-US" dirty="0" smtClean="0"/>
              <a:t>’ and occupational areas that had emerged or increasingly recruited graduates since the 1970s - were most likely to call for discipline-based expertise that unequivocally required the education they had completed as well, often, as strategic and interactive skills, as did many of the ‘</a:t>
            </a:r>
            <a:r>
              <a:rPr lang="en-US" dirty="0" err="1" smtClean="0"/>
              <a:t>nich’e</a:t>
            </a:r>
            <a:r>
              <a:rPr lang="en-US" dirty="0" smtClean="0"/>
              <a:t> graduate jobs found in generally non-graduate vocational areas with an established minority graduate-entry route, such as nursing and hotel management. In comparison, the more recent areas of graduate employment that we labelled ‘new graduate jobs’ - where the proportion of incumbents to have degrees rose substantially in the latter part of the 20th century - were more likely to be jobs with somewhat lower discipline-based expertise requirements, but substantial strategic, managerial or interactive skills. </a:t>
            </a:r>
          </a:p>
          <a:p>
            <a:endParaRPr lang="en-AU" dirty="0"/>
          </a:p>
        </p:txBody>
      </p:sp>
      <p:sp>
        <p:nvSpPr>
          <p:cNvPr id="4" name="Slide Number Placeholder 3"/>
          <p:cNvSpPr>
            <a:spLocks noGrp="1"/>
          </p:cNvSpPr>
          <p:nvPr>
            <p:ph type="sldNum" sz="quarter" idx="10"/>
          </p:nvPr>
        </p:nvSpPr>
        <p:spPr/>
        <p:txBody>
          <a:bodyPr/>
          <a:lstStyle/>
          <a:p>
            <a:fld id="{077E0804-BAAB-D942-A332-52AA6138B38D}" type="slidenum">
              <a:rPr lang="en-US" smtClean="0"/>
              <a:t>6</a:t>
            </a:fld>
            <a:endParaRPr lang="en-US"/>
          </a:p>
        </p:txBody>
      </p:sp>
    </p:spTree>
    <p:extLst>
      <p:ext uri="{BB962C8B-B14F-4D97-AF65-F5344CB8AC3E}">
        <p14:creationId xmlns:p14="http://schemas.microsoft.com/office/powerpoint/2010/main" val="3982305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Specific</a:t>
            </a:r>
            <a:r>
              <a:rPr lang="en-AU" baseline="0" dirty="0" smtClean="0"/>
              <a:t> kinds of courses being taught in TAFEs</a:t>
            </a:r>
            <a:endParaRPr lang="en-AU" dirty="0"/>
          </a:p>
        </p:txBody>
      </p:sp>
      <p:sp>
        <p:nvSpPr>
          <p:cNvPr id="4" name="Slide Number Placeholder 3"/>
          <p:cNvSpPr>
            <a:spLocks noGrp="1"/>
          </p:cNvSpPr>
          <p:nvPr>
            <p:ph type="sldNum" sz="quarter" idx="10"/>
          </p:nvPr>
        </p:nvSpPr>
        <p:spPr/>
        <p:txBody>
          <a:bodyPr/>
          <a:lstStyle/>
          <a:p>
            <a:fld id="{077E0804-BAAB-D942-A332-52AA6138B38D}" type="slidenum">
              <a:rPr lang="en-US" smtClean="0"/>
              <a:t>13</a:t>
            </a:fld>
            <a:endParaRPr lang="en-US"/>
          </a:p>
        </p:txBody>
      </p:sp>
    </p:spTree>
    <p:extLst>
      <p:ext uri="{BB962C8B-B14F-4D97-AF65-F5344CB8AC3E}">
        <p14:creationId xmlns:p14="http://schemas.microsoft.com/office/powerpoint/2010/main" val="3950548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ce</a:t>
            </a:r>
            <a:r>
              <a:rPr lang="en-US" sz="1200" b="0" i="0" kern="1200" dirty="0" smtClean="0">
                <a:solidFill>
                  <a:schemeClr val="tx1"/>
                </a:solidFill>
                <a:effectLst/>
                <a:latin typeface="+mn-lt"/>
                <a:ea typeface="+mn-ea"/>
                <a:cs typeface="+mn-cs"/>
              </a:rPr>
              <a:t> it was established in 1955, FDS has produced a large number of well-known and highly acclaimed fashion designers. FDS continues to produce graduates with highly developed creative and technical skills, as well as teaching students the necessary business skills to help them to achieve their career aspirations.</a:t>
            </a:r>
            <a:endParaRPr lang="en-AU" dirty="0"/>
          </a:p>
        </p:txBody>
      </p:sp>
      <p:sp>
        <p:nvSpPr>
          <p:cNvPr id="4" name="Slide Number Placeholder 3"/>
          <p:cNvSpPr>
            <a:spLocks noGrp="1"/>
          </p:cNvSpPr>
          <p:nvPr>
            <p:ph type="sldNum" sz="quarter" idx="10"/>
          </p:nvPr>
        </p:nvSpPr>
        <p:spPr/>
        <p:txBody>
          <a:bodyPr/>
          <a:lstStyle/>
          <a:p>
            <a:fld id="{077E0804-BAAB-D942-A332-52AA6138B38D}" type="slidenum">
              <a:rPr lang="en-US" smtClean="0"/>
              <a:t>16</a:t>
            </a:fld>
            <a:endParaRPr lang="en-US"/>
          </a:p>
        </p:txBody>
      </p:sp>
    </p:spTree>
    <p:extLst>
      <p:ext uri="{BB962C8B-B14F-4D97-AF65-F5344CB8AC3E}">
        <p14:creationId xmlns:p14="http://schemas.microsoft.com/office/powerpoint/2010/main" val="2124934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Higher needs for skills </a:t>
            </a:r>
          </a:p>
          <a:p>
            <a:r>
              <a:rPr lang="en-AU" dirty="0" smtClean="0"/>
              <a:t>Requirement by industry</a:t>
            </a:r>
          </a:p>
          <a:p>
            <a:endParaRPr lang="en-AU" dirty="0"/>
          </a:p>
        </p:txBody>
      </p:sp>
      <p:sp>
        <p:nvSpPr>
          <p:cNvPr id="4" name="Slide Number Placeholder 3"/>
          <p:cNvSpPr>
            <a:spLocks noGrp="1"/>
          </p:cNvSpPr>
          <p:nvPr>
            <p:ph type="sldNum" sz="quarter" idx="10"/>
          </p:nvPr>
        </p:nvSpPr>
        <p:spPr/>
        <p:txBody>
          <a:bodyPr/>
          <a:lstStyle/>
          <a:p>
            <a:fld id="{077E0804-BAAB-D942-A332-52AA6138B38D}" type="slidenum">
              <a:rPr lang="en-US" smtClean="0"/>
              <a:t>18</a:t>
            </a:fld>
            <a:endParaRPr lang="en-US"/>
          </a:p>
        </p:txBody>
      </p:sp>
    </p:spTree>
    <p:extLst>
      <p:ext uri="{BB962C8B-B14F-4D97-AF65-F5344CB8AC3E}">
        <p14:creationId xmlns:p14="http://schemas.microsoft.com/office/powerpoint/2010/main" val="2493972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77E0804-BAAB-D942-A332-52AA6138B38D}" type="slidenum">
              <a:rPr lang="en-US" smtClean="0"/>
              <a:t>19</a:t>
            </a:fld>
            <a:endParaRPr lang="en-US"/>
          </a:p>
        </p:txBody>
      </p:sp>
    </p:spTree>
    <p:extLst>
      <p:ext uri="{BB962C8B-B14F-4D97-AF65-F5344CB8AC3E}">
        <p14:creationId xmlns:p14="http://schemas.microsoft.com/office/powerpoint/2010/main" val="39849453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11.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image option 1">
    <p:spTree>
      <p:nvGrpSpPr>
        <p:cNvPr id="1" name=""/>
        <p:cNvGrpSpPr/>
        <p:nvPr/>
      </p:nvGrpSpPr>
      <p:grpSpPr>
        <a:xfrm>
          <a:off x="0" y="0"/>
          <a:ext cx="0" cy="0"/>
          <a:chOff x="0" y="0"/>
          <a:chExt cx="0" cy="0"/>
        </a:xfrm>
      </p:grpSpPr>
      <p:sp>
        <p:nvSpPr>
          <p:cNvPr id="18" name="Text Placeholder 17"/>
          <p:cNvSpPr>
            <a:spLocks noGrp="1"/>
          </p:cNvSpPr>
          <p:nvPr>
            <p:ph type="body" sz="quarter" idx="11" hasCustomPrompt="1"/>
          </p:nvPr>
        </p:nvSpPr>
        <p:spPr>
          <a:xfrm>
            <a:off x="379112" y="2765699"/>
            <a:ext cx="6012163" cy="678126"/>
          </a:xfrm>
          <a:prstGeom prst="rect">
            <a:avLst/>
          </a:prstGeom>
        </p:spPr>
        <p:txBody>
          <a:bodyPr/>
          <a:lstStyle>
            <a:lvl1pPr>
              <a:defRPr sz="2800">
                <a:solidFill>
                  <a:schemeClr val="tx1"/>
                </a:solidFill>
              </a:defRPr>
            </a:lvl1pPr>
          </a:lstStyle>
          <a:p>
            <a:r>
              <a:rPr lang="en-AU" dirty="0" smtClean="0"/>
              <a:t>SUB HEADLINE / PRESENTER (28PT ARIAL NARROW, UPPER CASE)</a:t>
            </a:r>
            <a:endParaRPr lang="en-US" dirty="0" smtClean="0"/>
          </a:p>
        </p:txBody>
      </p:sp>
      <p:sp>
        <p:nvSpPr>
          <p:cNvPr id="19" name="Text Placeholder 17"/>
          <p:cNvSpPr>
            <a:spLocks noGrp="1"/>
          </p:cNvSpPr>
          <p:nvPr>
            <p:ph type="body" sz="quarter" idx="12" hasCustomPrompt="1"/>
          </p:nvPr>
        </p:nvSpPr>
        <p:spPr>
          <a:xfrm>
            <a:off x="370485" y="4463086"/>
            <a:ext cx="5649316" cy="409725"/>
          </a:xfrm>
          <a:prstGeom prst="rect">
            <a:avLst/>
          </a:prstGeom>
        </p:spPr>
        <p:txBody>
          <a:bodyPr/>
          <a:lstStyle>
            <a:lvl1pPr>
              <a:defRPr sz="2000" baseline="0">
                <a:solidFill>
                  <a:schemeClr val="tx1"/>
                </a:solidFill>
              </a:defRPr>
            </a:lvl1pPr>
          </a:lstStyle>
          <a:p>
            <a:r>
              <a:rPr lang="en-AU" dirty="0" smtClean="0"/>
              <a:t>DATE (20PT ARIAL NARROW, UPPER CASE)</a:t>
            </a:r>
            <a:br>
              <a:rPr lang="en-AU" dirty="0" smtClean="0"/>
            </a:br>
            <a:endParaRPr lang="en-US" dirty="0" smtClean="0"/>
          </a:p>
        </p:txBody>
      </p:sp>
      <p:sp>
        <p:nvSpPr>
          <p:cNvPr id="23" name="Text Placeholder 22"/>
          <p:cNvSpPr>
            <a:spLocks noGrp="1"/>
          </p:cNvSpPr>
          <p:nvPr>
            <p:ph type="body" sz="quarter" idx="13" hasCustomPrompt="1"/>
          </p:nvPr>
        </p:nvSpPr>
        <p:spPr>
          <a:xfrm>
            <a:off x="378808" y="1959605"/>
            <a:ext cx="6012467" cy="1180231"/>
          </a:xfrm>
          <a:prstGeom prst="rect">
            <a:avLst/>
          </a:prstGeom>
        </p:spPr>
        <p:txBody>
          <a:bodyPr/>
          <a:lstStyle>
            <a:lvl1pPr>
              <a:defRPr sz="4500" b="1" baseline="0">
                <a:solidFill>
                  <a:srgbClr val="006CAB"/>
                </a:solidFill>
              </a:defRPr>
            </a:lvl1pPr>
          </a:lstStyle>
          <a:p>
            <a:pPr lvl="0"/>
            <a:r>
              <a:rPr lang="en-US" dirty="0" smtClean="0"/>
              <a:t>TITLE (UPPER CASE)</a:t>
            </a:r>
          </a:p>
        </p:txBody>
      </p:sp>
      <p:sp>
        <p:nvSpPr>
          <p:cNvPr id="25" name="Text Placeholder 17"/>
          <p:cNvSpPr>
            <a:spLocks noGrp="1"/>
          </p:cNvSpPr>
          <p:nvPr>
            <p:ph type="body" sz="quarter" idx="14" hasCustomPrompt="1"/>
          </p:nvPr>
        </p:nvSpPr>
        <p:spPr>
          <a:xfrm>
            <a:off x="370183" y="4872811"/>
            <a:ext cx="5649617" cy="409725"/>
          </a:xfrm>
          <a:prstGeom prst="rect">
            <a:avLst/>
          </a:prstGeom>
        </p:spPr>
        <p:txBody>
          <a:bodyPr/>
          <a:lstStyle>
            <a:lvl1pPr>
              <a:defRPr sz="2000" baseline="0">
                <a:solidFill>
                  <a:schemeClr val="tx1"/>
                </a:solidFill>
              </a:defRPr>
            </a:lvl1pPr>
          </a:lstStyle>
          <a:p>
            <a:r>
              <a:rPr lang="en-AU" dirty="0" smtClean="0"/>
              <a:t>LOCATION/ EXTRA LINE (20PT ARIAL NARROW, UPPER CASE)</a:t>
            </a:r>
            <a:br>
              <a:rPr lang="en-AU" dirty="0" smtClean="0"/>
            </a:br>
            <a:endParaRPr lang="en-US" dirty="0" smtClean="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68" y="440724"/>
            <a:ext cx="2270107" cy="660521"/>
          </a:xfrm>
          <a:prstGeom prst="rect">
            <a:avLst/>
          </a:prstGeom>
        </p:spPr>
      </p:pic>
      <p:pic>
        <p:nvPicPr>
          <p:cNvPr id="11" name="Picture 10" descr="PPT templates-1-standard-FINAL.jpg"/>
          <p:cNvPicPr>
            <a:picLocks noChangeAspect="1"/>
          </p:cNvPicPr>
          <p:nvPr userDrawn="1"/>
        </p:nvPicPr>
        <p:blipFill rotWithShape="1">
          <a:blip r:embed="rId3">
            <a:extLst>
              <a:ext uri="{28A0092B-C50C-407E-A947-70E740481C1C}">
                <a14:useLocalDpi xmlns:a14="http://schemas.microsoft.com/office/drawing/2010/main" val="0"/>
              </a:ext>
            </a:extLst>
          </a:blip>
          <a:srcRect l="63055" r="3241"/>
          <a:stretch/>
        </p:blipFill>
        <p:spPr>
          <a:xfrm>
            <a:off x="8542871" y="0"/>
            <a:ext cx="3081867" cy="6858000"/>
          </a:xfrm>
          <a:prstGeom prst="rect">
            <a:avLst/>
          </a:prstGeom>
        </p:spPr>
      </p:pic>
    </p:spTree>
    <p:extLst>
      <p:ext uri="{BB962C8B-B14F-4D97-AF65-F5344CB8AC3E}">
        <p14:creationId xmlns:p14="http://schemas.microsoft.com/office/powerpoint/2010/main" val="15031241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5" name="Freeform 4"/>
          <p:cNvSpPr/>
          <p:nvPr userDrawn="1"/>
        </p:nvSpPr>
        <p:spPr>
          <a:xfrm>
            <a:off x="-19050" y="-9525"/>
            <a:ext cx="9420225" cy="6867525"/>
          </a:xfrm>
          <a:custGeom>
            <a:avLst/>
            <a:gdLst>
              <a:gd name="connsiteX0" fmla="*/ 9525 w 8905875"/>
              <a:gd name="connsiteY0" fmla="*/ 0 h 6896100"/>
              <a:gd name="connsiteX1" fmla="*/ 4724400 w 8905875"/>
              <a:gd name="connsiteY1" fmla="*/ 0 h 6896100"/>
              <a:gd name="connsiteX2" fmla="*/ 8905875 w 8905875"/>
              <a:gd name="connsiteY2" fmla="*/ 6896100 h 6896100"/>
              <a:gd name="connsiteX3" fmla="*/ 0 w 8905875"/>
              <a:gd name="connsiteY3" fmla="*/ 6896100 h 6896100"/>
              <a:gd name="connsiteX4" fmla="*/ 9525 w 8905875"/>
              <a:gd name="connsiteY4" fmla="*/ 0 h 68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875" h="6896100">
                <a:moveTo>
                  <a:pt x="9525" y="0"/>
                </a:moveTo>
                <a:lnTo>
                  <a:pt x="4724400" y="0"/>
                </a:lnTo>
                <a:lnTo>
                  <a:pt x="8905875" y="6896100"/>
                </a:lnTo>
                <a:lnTo>
                  <a:pt x="0" y="6896100"/>
                </a:lnTo>
                <a:lnTo>
                  <a:pt x="9525" y="0"/>
                </a:lnTo>
                <a:close/>
              </a:path>
            </a:pathLst>
          </a:custGeom>
          <a:solidFill>
            <a:srgbClr val="006D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2867" y="6397304"/>
            <a:ext cx="1267288" cy="368735"/>
          </a:xfrm>
          <a:prstGeom prst="rect">
            <a:avLst/>
          </a:prstGeom>
        </p:spPr>
      </p:pic>
      <p:sp>
        <p:nvSpPr>
          <p:cNvPr id="29" name="Text Placeholder 22"/>
          <p:cNvSpPr>
            <a:spLocks noGrp="1"/>
          </p:cNvSpPr>
          <p:nvPr>
            <p:ph type="body" sz="quarter" idx="13" hasCustomPrompt="1"/>
          </p:nvPr>
        </p:nvSpPr>
        <p:spPr>
          <a:xfrm>
            <a:off x="138368" y="1741593"/>
            <a:ext cx="5757606" cy="3435594"/>
          </a:xfrm>
          <a:prstGeom prst="rect">
            <a:avLst/>
          </a:prstGeom>
        </p:spPr>
        <p:txBody>
          <a:bodyPr wrap="square"/>
          <a:lstStyle>
            <a:lvl1pPr algn="r">
              <a:defRPr sz="4400" b="1" baseline="0">
                <a:solidFill>
                  <a:schemeClr val="bg1"/>
                </a:solidFill>
              </a:defRPr>
            </a:lvl1pPr>
          </a:lstStyle>
          <a:p>
            <a:pPr lvl="0"/>
            <a:r>
              <a:rPr lang="en-US" dirty="0" smtClean="0"/>
              <a:t>SECTION DIVIDER OR PULL-OUT QUOTE (UPPER CASE)</a:t>
            </a:r>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5267" y="6373900"/>
            <a:ext cx="1267288" cy="368735"/>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2921" y="6319350"/>
            <a:ext cx="1262009" cy="367200"/>
          </a:xfrm>
          <a:prstGeom prst="rect">
            <a:avLst/>
          </a:prstGeom>
        </p:spPr>
      </p:pic>
      <p:sp>
        <p:nvSpPr>
          <p:cNvPr id="3" name="Picture Placeholder 2"/>
          <p:cNvSpPr>
            <a:spLocks noGrp="1"/>
          </p:cNvSpPr>
          <p:nvPr>
            <p:ph type="pic" sz="quarter" idx="14"/>
          </p:nvPr>
        </p:nvSpPr>
        <p:spPr>
          <a:xfrm>
            <a:off x="6091492" y="1733018"/>
            <a:ext cx="5438775" cy="3435350"/>
          </a:xfrm>
          <a:custGeom>
            <a:avLst/>
            <a:gdLst>
              <a:gd name="connsiteX0" fmla="*/ 0 w 5476875"/>
              <a:gd name="connsiteY0" fmla="*/ 0 h 3435350"/>
              <a:gd name="connsiteX1" fmla="*/ 5476875 w 5476875"/>
              <a:gd name="connsiteY1" fmla="*/ 0 h 3435350"/>
              <a:gd name="connsiteX2" fmla="*/ 5476875 w 5476875"/>
              <a:gd name="connsiteY2" fmla="*/ 3435350 h 3435350"/>
              <a:gd name="connsiteX3" fmla="*/ 0 w 5476875"/>
              <a:gd name="connsiteY3" fmla="*/ 3435350 h 3435350"/>
              <a:gd name="connsiteX4" fmla="*/ 0 w 5476875"/>
              <a:gd name="connsiteY4" fmla="*/ 0 h 3435350"/>
              <a:gd name="connsiteX0" fmla="*/ 19050 w 5476875"/>
              <a:gd name="connsiteY0" fmla="*/ 0 h 3435350"/>
              <a:gd name="connsiteX1" fmla="*/ 5476875 w 5476875"/>
              <a:gd name="connsiteY1" fmla="*/ 0 h 3435350"/>
              <a:gd name="connsiteX2" fmla="*/ 5476875 w 5476875"/>
              <a:gd name="connsiteY2" fmla="*/ 3435350 h 3435350"/>
              <a:gd name="connsiteX3" fmla="*/ 0 w 5476875"/>
              <a:gd name="connsiteY3" fmla="*/ 3435350 h 3435350"/>
              <a:gd name="connsiteX4" fmla="*/ 19050 w 5476875"/>
              <a:gd name="connsiteY4" fmla="*/ 0 h 3435350"/>
              <a:gd name="connsiteX0" fmla="*/ 0 w 5457825"/>
              <a:gd name="connsiteY0" fmla="*/ 0 h 3435350"/>
              <a:gd name="connsiteX1" fmla="*/ 5457825 w 5457825"/>
              <a:gd name="connsiteY1" fmla="*/ 0 h 3435350"/>
              <a:gd name="connsiteX2" fmla="*/ 5457825 w 5457825"/>
              <a:gd name="connsiteY2" fmla="*/ 3435350 h 3435350"/>
              <a:gd name="connsiteX3" fmla="*/ 2266950 w 5457825"/>
              <a:gd name="connsiteY3" fmla="*/ 3435350 h 3435350"/>
              <a:gd name="connsiteX4" fmla="*/ 0 w 5457825"/>
              <a:gd name="connsiteY4" fmla="*/ 0 h 3435350"/>
              <a:gd name="connsiteX0" fmla="*/ 0 w 5438775"/>
              <a:gd name="connsiteY0" fmla="*/ 0 h 3435350"/>
              <a:gd name="connsiteX1" fmla="*/ 5438775 w 5438775"/>
              <a:gd name="connsiteY1" fmla="*/ 0 h 3435350"/>
              <a:gd name="connsiteX2" fmla="*/ 5438775 w 5438775"/>
              <a:gd name="connsiteY2" fmla="*/ 3435350 h 3435350"/>
              <a:gd name="connsiteX3" fmla="*/ 2247900 w 5438775"/>
              <a:gd name="connsiteY3" fmla="*/ 3435350 h 3435350"/>
              <a:gd name="connsiteX4" fmla="*/ 0 w 5438775"/>
              <a:gd name="connsiteY4" fmla="*/ 0 h 343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8775" h="3435350">
                <a:moveTo>
                  <a:pt x="0" y="0"/>
                </a:moveTo>
                <a:lnTo>
                  <a:pt x="5438775" y="0"/>
                </a:lnTo>
                <a:lnTo>
                  <a:pt x="5438775" y="3435350"/>
                </a:lnTo>
                <a:lnTo>
                  <a:pt x="2247900" y="3435350"/>
                </a:lnTo>
                <a:lnTo>
                  <a:pt x="0" y="0"/>
                </a:lnTo>
                <a:close/>
              </a:path>
            </a:pathLst>
          </a:custGeom>
          <a:blipFill dpi="0" rotWithShape="1">
            <a:blip r:embed="rId4"/>
            <a:srcRect/>
            <a:tile tx="0" ty="0" sx="100000" sy="100000" flip="none" algn="l"/>
          </a:blipFill>
        </p:spPr>
        <p:txBody>
          <a:bodyPr/>
          <a:lstStyle/>
          <a:p>
            <a:endParaRPr lang="en-AU"/>
          </a:p>
        </p:txBody>
      </p:sp>
    </p:spTree>
    <p:extLst>
      <p:ext uri="{BB962C8B-B14F-4D97-AF65-F5344CB8AC3E}">
        <p14:creationId xmlns:p14="http://schemas.microsoft.com/office/powerpoint/2010/main" val="410736851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slide copy_grey">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2867" y="6397304"/>
            <a:ext cx="1267288" cy="368735"/>
          </a:xfrm>
          <a:prstGeom prst="rect">
            <a:avLst/>
          </a:prstGeom>
        </p:spPr>
      </p:pic>
      <p:sp>
        <p:nvSpPr>
          <p:cNvPr id="3" name="Rectangle 2"/>
          <p:cNvSpPr/>
          <p:nvPr userDrawn="1"/>
        </p:nvSpPr>
        <p:spPr>
          <a:xfrm>
            <a:off x="219075" y="85725"/>
            <a:ext cx="2771775" cy="1162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 Placeholder 17"/>
          <p:cNvSpPr>
            <a:spLocks noGrp="1"/>
          </p:cNvSpPr>
          <p:nvPr>
            <p:ph type="body" sz="quarter" idx="11" hasCustomPrompt="1"/>
          </p:nvPr>
        </p:nvSpPr>
        <p:spPr>
          <a:xfrm>
            <a:off x="306060" y="978761"/>
            <a:ext cx="7451725" cy="466468"/>
          </a:xfrm>
          <a:prstGeom prst="rect">
            <a:avLst/>
          </a:prstGeom>
        </p:spPr>
        <p:txBody>
          <a:bodyPr/>
          <a:lstStyle>
            <a:lvl1pPr marL="0" indent="0">
              <a:buNone/>
              <a:defRPr sz="2400">
                <a:solidFill>
                  <a:schemeClr val="tx1"/>
                </a:solidFill>
                <a:latin typeface="Arial Narrow" panose="020B0606020202030204" pitchFamily="34" charset="0"/>
              </a:defRPr>
            </a:lvl1pPr>
          </a:lstStyle>
          <a:p>
            <a:r>
              <a:rPr lang="en-AU" dirty="0" smtClean="0"/>
              <a:t>SUB HEADING (24PT, UPPER CASE)</a:t>
            </a:r>
            <a:endParaRPr lang="en-US" dirty="0" smtClean="0"/>
          </a:p>
        </p:txBody>
      </p:sp>
      <p:sp>
        <p:nvSpPr>
          <p:cNvPr id="39" name="Text Placeholder 22"/>
          <p:cNvSpPr>
            <a:spLocks noGrp="1"/>
          </p:cNvSpPr>
          <p:nvPr>
            <p:ph type="body" sz="quarter" idx="13" hasCustomPrompt="1"/>
          </p:nvPr>
        </p:nvSpPr>
        <p:spPr>
          <a:xfrm>
            <a:off x="306060" y="326309"/>
            <a:ext cx="7452026" cy="736956"/>
          </a:xfrm>
          <a:prstGeom prst="rect">
            <a:avLst/>
          </a:prstGeom>
        </p:spPr>
        <p:txBody>
          <a:bodyPr/>
          <a:lstStyle>
            <a:lvl1pPr marL="0" indent="0">
              <a:buNone/>
              <a:defRPr sz="4200" b="1" baseline="0">
                <a:solidFill>
                  <a:schemeClr val="tx1"/>
                </a:solidFill>
                <a:latin typeface="Arial Narrow" panose="020B0606020202030204" pitchFamily="34" charset="0"/>
              </a:defRPr>
            </a:lvl1pPr>
          </a:lstStyle>
          <a:p>
            <a:pPr lvl="0"/>
            <a:r>
              <a:rPr lang="en-US" dirty="0" smtClean="0"/>
              <a:t>HEADING (42PT, UPPER CASE)</a:t>
            </a:r>
          </a:p>
        </p:txBody>
      </p:sp>
      <p:sp>
        <p:nvSpPr>
          <p:cNvPr id="40" name="Text Placeholder 17"/>
          <p:cNvSpPr>
            <a:spLocks noGrp="1"/>
          </p:cNvSpPr>
          <p:nvPr>
            <p:ph type="body" sz="quarter" idx="14" hasCustomPrompt="1"/>
          </p:nvPr>
        </p:nvSpPr>
        <p:spPr>
          <a:xfrm>
            <a:off x="306060" y="1729723"/>
            <a:ext cx="10809615" cy="401647"/>
          </a:xfrm>
          <a:prstGeom prst="rect">
            <a:avLst/>
          </a:prstGeom>
        </p:spPr>
        <p:txBody>
          <a:bodyPr/>
          <a:lstStyle>
            <a:lvl1pPr marL="0" indent="0">
              <a:buNone/>
              <a:defRPr sz="2000" b="1" baseline="0">
                <a:solidFill>
                  <a:schemeClr val="tx1"/>
                </a:solidFill>
                <a:latin typeface="Arial Narrow" panose="020B0606020202030204" pitchFamily="34" charset="0"/>
              </a:defRPr>
            </a:lvl1pPr>
          </a:lstStyle>
          <a:p>
            <a:r>
              <a:rPr lang="en-AU" dirty="0" smtClean="0"/>
              <a:t>INTRO HEADING 1 (20PT, ARIAL NARROW, UPPER CASE)</a:t>
            </a:r>
          </a:p>
        </p:txBody>
      </p:sp>
      <p:sp>
        <p:nvSpPr>
          <p:cNvPr id="41" name="Text Placeholder 17"/>
          <p:cNvSpPr>
            <a:spLocks noGrp="1"/>
          </p:cNvSpPr>
          <p:nvPr>
            <p:ph type="body" sz="quarter" idx="16" hasCustomPrompt="1"/>
          </p:nvPr>
        </p:nvSpPr>
        <p:spPr>
          <a:xfrm>
            <a:off x="300211" y="2097681"/>
            <a:ext cx="10815464" cy="3299167"/>
          </a:xfrm>
          <a:prstGeom prst="rect">
            <a:avLst/>
          </a:prstGeom>
        </p:spPr>
        <p:txBody>
          <a:bodyPr/>
          <a:lstStyle>
            <a:lvl1pPr marL="0" indent="0">
              <a:buNone/>
              <a:defRPr sz="2000" b="0" baseline="0">
                <a:solidFill>
                  <a:schemeClr val="tx1"/>
                </a:solidFill>
                <a:latin typeface="Arial" panose="020B0604020202020204" pitchFamily="34" charset="0"/>
                <a:cs typeface="Arial" panose="020B0604020202020204" pitchFamily="34" charset="0"/>
              </a:defRPr>
            </a:lvl1pPr>
          </a:lstStyle>
          <a:p>
            <a:r>
              <a:rPr lang="en-AU" dirty="0" smtClean="0"/>
              <a:t>Body copy (20pt, Arial) </a:t>
            </a:r>
          </a:p>
          <a:p>
            <a:endParaRPr lang="en-AU" dirty="0" smtClean="0"/>
          </a:p>
          <a:p>
            <a:endParaRPr lang="en-AU" dirty="0" smtClean="0"/>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5267" y="6373900"/>
            <a:ext cx="1267288" cy="368735"/>
          </a:xfrm>
          <a:prstGeom prst="rect">
            <a:avLst/>
          </a:prstGeom>
        </p:spPr>
      </p:pic>
      <p:sp>
        <p:nvSpPr>
          <p:cNvPr id="5" name="Rectangle 4"/>
          <p:cNvSpPr/>
          <p:nvPr userDrawn="1"/>
        </p:nvSpPr>
        <p:spPr>
          <a:xfrm>
            <a:off x="0" y="6006108"/>
            <a:ext cx="12192000" cy="870942"/>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2459" y="6329169"/>
            <a:ext cx="1262009" cy="367200"/>
          </a:xfrm>
          <a:prstGeom prst="rect">
            <a:avLst/>
          </a:prstGeom>
        </p:spPr>
      </p:pic>
    </p:spTree>
    <p:extLst>
      <p:ext uri="{BB962C8B-B14F-4D97-AF65-F5344CB8AC3E}">
        <p14:creationId xmlns:p14="http://schemas.microsoft.com/office/powerpoint/2010/main" val="32407525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slide copy_texture">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2867" y="6397304"/>
            <a:ext cx="1267288" cy="368735"/>
          </a:xfrm>
          <a:prstGeom prst="rect">
            <a:avLst/>
          </a:prstGeom>
        </p:spPr>
      </p:pic>
      <p:sp>
        <p:nvSpPr>
          <p:cNvPr id="3" name="Rectangle 2"/>
          <p:cNvSpPr/>
          <p:nvPr userDrawn="1"/>
        </p:nvSpPr>
        <p:spPr>
          <a:xfrm>
            <a:off x="219075" y="85725"/>
            <a:ext cx="2771775" cy="1162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 Placeholder 17"/>
          <p:cNvSpPr>
            <a:spLocks noGrp="1"/>
          </p:cNvSpPr>
          <p:nvPr>
            <p:ph type="body" sz="quarter" idx="11" hasCustomPrompt="1"/>
          </p:nvPr>
        </p:nvSpPr>
        <p:spPr>
          <a:xfrm>
            <a:off x="306060" y="978761"/>
            <a:ext cx="7451725" cy="466468"/>
          </a:xfrm>
          <a:prstGeom prst="rect">
            <a:avLst/>
          </a:prstGeom>
        </p:spPr>
        <p:txBody>
          <a:bodyPr/>
          <a:lstStyle>
            <a:lvl1pPr marL="0" indent="0">
              <a:buNone/>
              <a:defRPr sz="2400">
                <a:solidFill>
                  <a:schemeClr val="tx1"/>
                </a:solidFill>
                <a:latin typeface="Arial Narrow" panose="020B0606020202030204" pitchFamily="34" charset="0"/>
              </a:defRPr>
            </a:lvl1pPr>
          </a:lstStyle>
          <a:p>
            <a:r>
              <a:rPr lang="en-AU" dirty="0" smtClean="0"/>
              <a:t>SUB HEADING (24PT, UPPER CASE)</a:t>
            </a:r>
            <a:endParaRPr lang="en-US" dirty="0" smtClean="0"/>
          </a:p>
        </p:txBody>
      </p:sp>
      <p:sp>
        <p:nvSpPr>
          <p:cNvPr id="39" name="Text Placeholder 22"/>
          <p:cNvSpPr>
            <a:spLocks noGrp="1"/>
          </p:cNvSpPr>
          <p:nvPr>
            <p:ph type="body" sz="quarter" idx="13" hasCustomPrompt="1"/>
          </p:nvPr>
        </p:nvSpPr>
        <p:spPr>
          <a:xfrm>
            <a:off x="306060" y="326309"/>
            <a:ext cx="7452026" cy="736956"/>
          </a:xfrm>
          <a:prstGeom prst="rect">
            <a:avLst/>
          </a:prstGeom>
        </p:spPr>
        <p:txBody>
          <a:bodyPr/>
          <a:lstStyle>
            <a:lvl1pPr marL="0" indent="0">
              <a:buNone/>
              <a:defRPr sz="4200" b="1" baseline="0">
                <a:solidFill>
                  <a:schemeClr val="tx1"/>
                </a:solidFill>
                <a:latin typeface="Arial Narrow" panose="020B0606020202030204" pitchFamily="34" charset="0"/>
              </a:defRPr>
            </a:lvl1pPr>
          </a:lstStyle>
          <a:p>
            <a:pPr lvl="0"/>
            <a:r>
              <a:rPr lang="en-US" dirty="0" smtClean="0"/>
              <a:t>HEADING (42PT, UPPER CASE)</a:t>
            </a:r>
          </a:p>
        </p:txBody>
      </p:sp>
      <p:sp>
        <p:nvSpPr>
          <p:cNvPr id="40" name="Text Placeholder 17"/>
          <p:cNvSpPr>
            <a:spLocks noGrp="1"/>
          </p:cNvSpPr>
          <p:nvPr>
            <p:ph type="body" sz="quarter" idx="14" hasCustomPrompt="1"/>
          </p:nvPr>
        </p:nvSpPr>
        <p:spPr>
          <a:xfrm>
            <a:off x="306060" y="1729723"/>
            <a:ext cx="10809615" cy="401647"/>
          </a:xfrm>
          <a:prstGeom prst="rect">
            <a:avLst/>
          </a:prstGeom>
        </p:spPr>
        <p:txBody>
          <a:bodyPr/>
          <a:lstStyle>
            <a:lvl1pPr marL="0" indent="0">
              <a:buNone/>
              <a:defRPr sz="2000" b="1" baseline="0">
                <a:solidFill>
                  <a:schemeClr val="tx1"/>
                </a:solidFill>
                <a:latin typeface="Arial Narrow" panose="020B0606020202030204" pitchFamily="34" charset="0"/>
              </a:defRPr>
            </a:lvl1pPr>
          </a:lstStyle>
          <a:p>
            <a:r>
              <a:rPr lang="en-AU" dirty="0" smtClean="0"/>
              <a:t>INTRO HEADING 1 (20PT, ARIAL NARROW, UPPER CASE)</a:t>
            </a:r>
          </a:p>
        </p:txBody>
      </p:sp>
      <p:sp>
        <p:nvSpPr>
          <p:cNvPr id="41" name="Text Placeholder 17"/>
          <p:cNvSpPr>
            <a:spLocks noGrp="1"/>
          </p:cNvSpPr>
          <p:nvPr>
            <p:ph type="body" sz="quarter" idx="16" hasCustomPrompt="1"/>
          </p:nvPr>
        </p:nvSpPr>
        <p:spPr>
          <a:xfrm>
            <a:off x="300211" y="2097681"/>
            <a:ext cx="10815464" cy="3299167"/>
          </a:xfrm>
          <a:prstGeom prst="rect">
            <a:avLst/>
          </a:prstGeom>
        </p:spPr>
        <p:txBody>
          <a:bodyPr/>
          <a:lstStyle>
            <a:lvl1pPr marL="0" indent="0">
              <a:buNone/>
              <a:defRPr sz="2000" b="0" baseline="0">
                <a:solidFill>
                  <a:schemeClr val="tx1"/>
                </a:solidFill>
                <a:latin typeface="Arial" panose="020B0604020202020204" pitchFamily="34" charset="0"/>
                <a:cs typeface="Arial" panose="020B0604020202020204" pitchFamily="34" charset="0"/>
              </a:defRPr>
            </a:lvl1pPr>
          </a:lstStyle>
          <a:p>
            <a:r>
              <a:rPr lang="en-AU" dirty="0" smtClean="0"/>
              <a:t>Body copy (20pt, Arial) </a:t>
            </a:r>
          </a:p>
          <a:p>
            <a:endParaRPr lang="en-AU" dirty="0" smtClean="0"/>
          </a:p>
          <a:p>
            <a:endParaRPr lang="en-AU" dirty="0" smtClean="0"/>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5267" y="6373900"/>
            <a:ext cx="1267288" cy="368735"/>
          </a:xfrm>
          <a:prstGeom prst="rect">
            <a:avLst/>
          </a:prstGeom>
        </p:spPr>
      </p:pic>
      <p:sp>
        <p:nvSpPr>
          <p:cNvPr id="5" name="Rectangle 4"/>
          <p:cNvSpPr/>
          <p:nvPr userDrawn="1"/>
        </p:nvSpPr>
        <p:spPr>
          <a:xfrm>
            <a:off x="0" y="6006108"/>
            <a:ext cx="12192000" cy="870942"/>
          </a:xfrm>
          <a:prstGeom prst="rect">
            <a:avLst/>
          </a:prstGeom>
          <a:blipFill dpi="0" rotWithShape="1">
            <a:blip r:embed="rId3"/>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0967" y="6298367"/>
            <a:ext cx="1267288" cy="368735"/>
          </a:xfrm>
          <a:prstGeom prst="rect">
            <a:avLst/>
          </a:prstGeom>
        </p:spPr>
      </p:pic>
    </p:spTree>
    <p:extLst>
      <p:ext uri="{BB962C8B-B14F-4D97-AF65-F5344CB8AC3E}">
        <p14:creationId xmlns:p14="http://schemas.microsoft.com/office/powerpoint/2010/main" val="14155956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slide copy_texture option 2">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2867" y="6397304"/>
            <a:ext cx="1267288" cy="368735"/>
          </a:xfrm>
          <a:prstGeom prst="rect">
            <a:avLst/>
          </a:prstGeom>
        </p:spPr>
      </p:pic>
      <p:sp>
        <p:nvSpPr>
          <p:cNvPr id="3" name="Rectangle 2"/>
          <p:cNvSpPr/>
          <p:nvPr userDrawn="1"/>
        </p:nvSpPr>
        <p:spPr>
          <a:xfrm>
            <a:off x="219075" y="85725"/>
            <a:ext cx="2771775" cy="1162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 Placeholder 17"/>
          <p:cNvSpPr>
            <a:spLocks noGrp="1"/>
          </p:cNvSpPr>
          <p:nvPr>
            <p:ph type="body" sz="quarter" idx="11" hasCustomPrompt="1"/>
          </p:nvPr>
        </p:nvSpPr>
        <p:spPr>
          <a:xfrm>
            <a:off x="306060" y="978761"/>
            <a:ext cx="7451725" cy="466468"/>
          </a:xfrm>
          <a:prstGeom prst="rect">
            <a:avLst/>
          </a:prstGeom>
        </p:spPr>
        <p:txBody>
          <a:bodyPr/>
          <a:lstStyle>
            <a:lvl1pPr marL="0" indent="0">
              <a:buNone/>
              <a:defRPr sz="2400">
                <a:solidFill>
                  <a:schemeClr val="tx1"/>
                </a:solidFill>
                <a:latin typeface="Arial Narrow" panose="020B0606020202030204" pitchFamily="34" charset="0"/>
              </a:defRPr>
            </a:lvl1pPr>
          </a:lstStyle>
          <a:p>
            <a:r>
              <a:rPr lang="en-AU" dirty="0" smtClean="0"/>
              <a:t>SUB HEADING (24PT, UPPER CASE)</a:t>
            </a:r>
            <a:endParaRPr lang="en-US" dirty="0" smtClean="0"/>
          </a:p>
        </p:txBody>
      </p:sp>
      <p:sp>
        <p:nvSpPr>
          <p:cNvPr id="39" name="Text Placeholder 22"/>
          <p:cNvSpPr>
            <a:spLocks noGrp="1"/>
          </p:cNvSpPr>
          <p:nvPr>
            <p:ph type="body" sz="quarter" idx="13" hasCustomPrompt="1"/>
          </p:nvPr>
        </p:nvSpPr>
        <p:spPr>
          <a:xfrm>
            <a:off x="306060" y="326309"/>
            <a:ext cx="7452026" cy="736956"/>
          </a:xfrm>
          <a:prstGeom prst="rect">
            <a:avLst/>
          </a:prstGeom>
        </p:spPr>
        <p:txBody>
          <a:bodyPr/>
          <a:lstStyle>
            <a:lvl1pPr marL="0" indent="0">
              <a:buNone/>
              <a:defRPr sz="4200" b="1" baseline="0">
                <a:solidFill>
                  <a:schemeClr val="tx1"/>
                </a:solidFill>
                <a:latin typeface="Arial Narrow" panose="020B0606020202030204" pitchFamily="34" charset="0"/>
              </a:defRPr>
            </a:lvl1pPr>
          </a:lstStyle>
          <a:p>
            <a:pPr lvl="0"/>
            <a:r>
              <a:rPr lang="en-US" dirty="0" smtClean="0"/>
              <a:t>HEADING (42PT, UPPER CASE)</a:t>
            </a:r>
          </a:p>
        </p:txBody>
      </p:sp>
      <p:sp>
        <p:nvSpPr>
          <p:cNvPr id="40" name="Text Placeholder 17"/>
          <p:cNvSpPr>
            <a:spLocks noGrp="1"/>
          </p:cNvSpPr>
          <p:nvPr>
            <p:ph type="body" sz="quarter" idx="14" hasCustomPrompt="1"/>
          </p:nvPr>
        </p:nvSpPr>
        <p:spPr>
          <a:xfrm>
            <a:off x="306060" y="1729723"/>
            <a:ext cx="10809615" cy="401647"/>
          </a:xfrm>
          <a:prstGeom prst="rect">
            <a:avLst/>
          </a:prstGeom>
        </p:spPr>
        <p:txBody>
          <a:bodyPr/>
          <a:lstStyle>
            <a:lvl1pPr marL="0" indent="0">
              <a:buNone/>
              <a:defRPr sz="2000" b="1" baseline="0">
                <a:solidFill>
                  <a:schemeClr val="tx1"/>
                </a:solidFill>
                <a:latin typeface="Arial Narrow" panose="020B0606020202030204" pitchFamily="34" charset="0"/>
              </a:defRPr>
            </a:lvl1pPr>
          </a:lstStyle>
          <a:p>
            <a:r>
              <a:rPr lang="en-AU" dirty="0" smtClean="0"/>
              <a:t>INTRO HEADING 1 (20PT, ARIAL NARROW, UPPER CASE)</a:t>
            </a:r>
          </a:p>
        </p:txBody>
      </p:sp>
      <p:sp>
        <p:nvSpPr>
          <p:cNvPr id="41" name="Text Placeholder 17"/>
          <p:cNvSpPr>
            <a:spLocks noGrp="1"/>
          </p:cNvSpPr>
          <p:nvPr>
            <p:ph type="body" sz="quarter" idx="16" hasCustomPrompt="1"/>
          </p:nvPr>
        </p:nvSpPr>
        <p:spPr>
          <a:xfrm>
            <a:off x="300211" y="2097681"/>
            <a:ext cx="10815464" cy="3853585"/>
          </a:xfrm>
          <a:prstGeom prst="rect">
            <a:avLst/>
          </a:prstGeom>
        </p:spPr>
        <p:txBody>
          <a:bodyPr/>
          <a:lstStyle>
            <a:lvl1pPr marL="0" indent="0">
              <a:buNone/>
              <a:defRPr sz="2000" b="0" baseline="0">
                <a:solidFill>
                  <a:schemeClr val="tx1"/>
                </a:solidFill>
                <a:latin typeface="Arial" panose="020B0604020202020204" pitchFamily="34" charset="0"/>
                <a:cs typeface="Arial" panose="020B0604020202020204" pitchFamily="34" charset="0"/>
              </a:defRPr>
            </a:lvl1pPr>
          </a:lstStyle>
          <a:p>
            <a:r>
              <a:rPr lang="en-AU" dirty="0" smtClean="0"/>
              <a:t>Body copy (20pt, Arial) </a:t>
            </a:r>
          </a:p>
          <a:p>
            <a:endParaRPr lang="en-AU" dirty="0" smtClean="0"/>
          </a:p>
          <a:p>
            <a:endParaRPr lang="en-AU" dirty="0" smtClean="0"/>
          </a:p>
        </p:txBody>
      </p:sp>
      <p:sp>
        <p:nvSpPr>
          <p:cNvPr id="19" name="Rectangle 18"/>
          <p:cNvSpPr/>
          <p:nvPr userDrawn="1"/>
        </p:nvSpPr>
        <p:spPr>
          <a:xfrm>
            <a:off x="9993085" y="-19049"/>
            <a:ext cx="123825" cy="1190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5267" y="6373900"/>
            <a:ext cx="1267288" cy="368735"/>
          </a:xfrm>
          <a:prstGeom prst="rect">
            <a:avLst/>
          </a:prstGeom>
        </p:spPr>
      </p:pic>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0914" y="6404379"/>
            <a:ext cx="1267288" cy="368735"/>
          </a:xfrm>
          <a:prstGeom prst="rect">
            <a:avLst/>
          </a:prstGeom>
        </p:spPr>
      </p:pic>
      <p:sp>
        <p:nvSpPr>
          <p:cNvPr id="21" name="Isosceles Triangle 20"/>
          <p:cNvSpPr/>
          <p:nvPr userDrawn="1"/>
        </p:nvSpPr>
        <p:spPr>
          <a:xfrm rot="16200000" flipH="1">
            <a:off x="8957587" y="-680357"/>
            <a:ext cx="2562223" cy="3884848"/>
          </a:xfrm>
          <a:prstGeom prst="triangle">
            <a:avLst>
              <a:gd name="adj" fmla="val 0"/>
            </a:avLst>
          </a:prstGeom>
          <a:blipFill dpi="0" rotWithShape="0">
            <a:blip r:embed="rId3"/>
            <a:srcRect/>
            <a:tile tx="76200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6" name="Picture 2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42459" y="6329169"/>
            <a:ext cx="1262009" cy="367200"/>
          </a:xfrm>
          <a:prstGeom prst="rect">
            <a:avLst/>
          </a:prstGeom>
        </p:spPr>
      </p:pic>
    </p:spTree>
    <p:extLst>
      <p:ext uri="{BB962C8B-B14F-4D97-AF65-F5344CB8AC3E}">
        <p14:creationId xmlns:p14="http://schemas.microsoft.com/office/powerpoint/2010/main" val="33904648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lide copy_texture option 3">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2867" y="6397304"/>
            <a:ext cx="1267288" cy="368735"/>
          </a:xfrm>
          <a:prstGeom prst="rect">
            <a:avLst/>
          </a:prstGeom>
        </p:spPr>
      </p:pic>
      <p:sp>
        <p:nvSpPr>
          <p:cNvPr id="3" name="Rectangle 2"/>
          <p:cNvSpPr/>
          <p:nvPr userDrawn="1"/>
        </p:nvSpPr>
        <p:spPr>
          <a:xfrm>
            <a:off x="219075" y="85725"/>
            <a:ext cx="2771775" cy="1162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 Placeholder 17"/>
          <p:cNvSpPr>
            <a:spLocks noGrp="1"/>
          </p:cNvSpPr>
          <p:nvPr>
            <p:ph type="body" sz="quarter" idx="11" hasCustomPrompt="1"/>
          </p:nvPr>
        </p:nvSpPr>
        <p:spPr>
          <a:xfrm>
            <a:off x="306060" y="978761"/>
            <a:ext cx="7451725" cy="466468"/>
          </a:xfrm>
          <a:prstGeom prst="rect">
            <a:avLst/>
          </a:prstGeom>
        </p:spPr>
        <p:txBody>
          <a:bodyPr/>
          <a:lstStyle>
            <a:lvl1pPr marL="0" indent="0">
              <a:buNone/>
              <a:defRPr sz="2400">
                <a:solidFill>
                  <a:schemeClr val="tx1"/>
                </a:solidFill>
                <a:latin typeface="Arial Narrow" panose="020B0606020202030204" pitchFamily="34" charset="0"/>
              </a:defRPr>
            </a:lvl1pPr>
          </a:lstStyle>
          <a:p>
            <a:r>
              <a:rPr lang="en-AU" dirty="0" smtClean="0"/>
              <a:t>SUB HEADING (24PT, UPPER CASE)</a:t>
            </a:r>
            <a:endParaRPr lang="en-US" dirty="0" smtClean="0"/>
          </a:p>
        </p:txBody>
      </p:sp>
      <p:sp>
        <p:nvSpPr>
          <p:cNvPr id="39" name="Text Placeholder 22"/>
          <p:cNvSpPr>
            <a:spLocks noGrp="1"/>
          </p:cNvSpPr>
          <p:nvPr>
            <p:ph type="body" sz="quarter" idx="13" hasCustomPrompt="1"/>
          </p:nvPr>
        </p:nvSpPr>
        <p:spPr>
          <a:xfrm>
            <a:off x="306060" y="326309"/>
            <a:ext cx="7452026" cy="736956"/>
          </a:xfrm>
          <a:prstGeom prst="rect">
            <a:avLst/>
          </a:prstGeom>
        </p:spPr>
        <p:txBody>
          <a:bodyPr/>
          <a:lstStyle>
            <a:lvl1pPr marL="0" indent="0">
              <a:buNone/>
              <a:defRPr sz="4200" b="1" baseline="0">
                <a:solidFill>
                  <a:schemeClr val="tx1"/>
                </a:solidFill>
                <a:latin typeface="Arial Narrow" panose="020B0606020202030204" pitchFamily="34" charset="0"/>
              </a:defRPr>
            </a:lvl1pPr>
          </a:lstStyle>
          <a:p>
            <a:pPr lvl="0"/>
            <a:r>
              <a:rPr lang="en-US" dirty="0" smtClean="0"/>
              <a:t>HEADING (42PT, UPPER CASE)</a:t>
            </a:r>
          </a:p>
        </p:txBody>
      </p:sp>
      <p:sp>
        <p:nvSpPr>
          <p:cNvPr id="40" name="Text Placeholder 17"/>
          <p:cNvSpPr>
            <a:spLocks noGrp="1"/>
          </p:cNvSpPr>
          <p:nvPr>
            <p:ph type="body" sz="quarter" idx="14" hasCustomPrompt="1"/>
          </p:nvPr>
        </p:nvSpPr>
        <p:spPr>
          <a:xfrm>
            <a:off x="306060" y="1729723"/>
            <a:ext cx="10809615" cy="401647"/>
          </a:xfrm>
          <a:prstGeom prst="rect">
            <a:avLst/>
          </a:prstGeom>
        </p:spPr>
        <p:txBody>
          <a:bodyPr/>
          <a:lstStyle>
            <a:lvl1pPr marL="0" indent="0">
              <a:buNone/>
              <a:defRPr sz="2000" b="1" baseline="0">
                <a:solidFill>
                  <a:schemeClr val="tx1"/>
                </a:solidFill>
                <a:latin typeface="Arial Narrow" panose="020B0606020202030204" pitchFamily="34" charset="0"/>
              </a:defRPr>
            </a:lvl1pPr>
          </a:lstStyle>
          <a:p>
            <a:r>
              <a:rPr lang="en-AU" dirty="0" smtClean="0"/>
              <a:t>INTRO HEADING 1 (20PT, ARIAL NARROW, UPPER CASE)</a:t>
            </a:r>
          </a:p>
        </p:txBody>
      </p:sp>
      <p:sp>
        <p:nvSpPr>
          <p:cNvPr id="41" name="Text Placeholder 17"/>
          <p:cNvSpPr>
            <a:spLocks noGrp="1"/>
          </p:cNvSpPr>
          <p:nvPr>
            <p:ph type="body" sz="quarter" idx="16" hasCustomPrompt="1"/>
          </p:nvPr>
        </p:nvSpPr>
        <p:spPr>
          <a:xfrm>
            <a:off x="300211" y="2097681"/>
            <a:ext cx="10815464" cy="3853585"/>
          </a:xfrm>
          <a:prstGeom prst="rect">
            <a:avLst/>
          </a:prstGeom>
        </p:spPr>
        <p:txBody>
          <a:bodyPr/>
          <a:lstStyle>
            <a:lvl1pPr marL="0" indent="0">
              <a:buNone/>
              <a:defRPr sz="2000" b="0" baseline="0">
                <a:solidFill>
                  <a:schemeClr val="tx1"/>
                </a:solidFill>
                <a:latin typeface="Arial" panose="020B0604020202020204" pitchFamily="34" charset="0"/>
                <a:cs typeface="Arial" panose="020B0604020202020204" pitchFamily="34" charset="0"/>
              </a:defRPr>
            </a:lvl1pPr>
          </a:lstStyle>
          <a:p>
            <a:r>
              <a:rPr lang="en-AU" dirty="0" smtClean="0"/>
              <a:t>Body copy (20pt, Arial) </a:t>
            </a:r>
          </a:p>
          <a:p>
            <a:endParaRPr lang="en-AU" dirty="0" smtClean="0"/>
          </a:p>
          <a:p>
            <a:endParaRPr lang="en-AU" dirty="0" smtClean="0"/>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5267" y="6373900"/>
            <a:ext cx="1267288" cy="368735"/>
          </a:xfrm>
          <a:prstGeom prst="rect">
            <a:avLst/>
          </a:prstGeom>
        </p:spPr>
      </p:pic>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0914" y="6404379"/>
            <a:ext cx="1267288" cy="368735"/>
          </a:xfrm>
          <a:prstGeom prst="rect">
            <a:avLst/>
          </a:prstGeom>
        </p:spPr>
      </p:pic>
      <p:sp>
        <p:nvSpPr>
          <p:cNvPr id="21" name="Isosceles Triangle 20"/>
          <p:cNvSpPr/>
          <p:nvPr userDrawn="1"/>
        </p:nvSpPr>
        <p:spPr>
          <a:xfrm rot="16200000" flipV="1">
            <a:off x="558815" y="4317983"/>
            <a:ext cx="2000250" cy="3117884"/>
          </a:xfrm>
          <a:prstGeom prst="triangle">
            <a:avLst>
              <a:gd name="adj" fmla="val 0"/>
            </a:avLst>
          </a:prstGeom>
          <a:blipFill dpi="0" rotWithShape="0">
            <a:blip r:embed="rId3"/>
            <a:srcRect/>
            <a:tile tx="762000" ty="0" sx="50000" sy="50000" flip="none" algn="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Freeform 24"/>
          <p:cNvSpPr/>
          <p:nvPr userDrawn="1"/>
        </p:nvSpPr>
        <p:spPr>
          <a:xfrm flipH="1">
            <a:off x="-1" y="4876800"/>
            <a:ext cx="1176335" cy="1962472"/>
          </a:xfrm>
          <a:custGeom>
            <a:avLst/>
            <a:gdLst>
              <a:gd name="connsiteX0" fmla="*/ 0 w 1485900"/>
              <a:gd name="connsiteY0" fmla="*/ 0 h 6877050"/>
              <a:gd name="connsiteX1" fmla="*/ 1485900 w 1485900"/>
              <a:gd name="connsiteY1" fmla="*/ 19050 h 6877050"/>
              <a:gd name="connsiteX2" fmla="*/ 1485900 w 1485900"/>
              <a:gd name="connsiteY2" fmla="*/ 6877050 h 6877050"/>
              <a:gd name="connsiteX3" fmla="*/ 1457325 w 1485900"/>
              <a:gd name="connsiteY3" fmla="*/ 6858000 h 6877050"/>
              <a:gd name="connsiteX4" fmla="*/ 0 w 1485900"/>
              <a:gd name="connsiteY4" fmla="*/ 0 h 6877050"/>
              <a:gd name="connsiteX0" fmla="*/ 0 w 1485900"/>
              <a:gd name="connsiteY0" fmla="*/ 0 h 6877050"/>
              <a:gd name="connsiteX1" fmla="*/ 1485900 w 1485900"/>
              <a:gd name="connsiteY1" fmla="*/ 19050 h 6877050"/>
              <a:gd name="connsiteX2" fmla="*/ 1485900 w 1485900"/>
              <a:gd name="connsiteY2" fmla="*/ 6877050 h 6877050"/>
              <a:gd name="connsiteX3" fmla="*/ 1438275 w 1485900"/>
              <a:gd name="connsiteY3" fmla="*/ 6858000 h 6877050"/>
              <a:gd name="connsiteX4" fmla="*/ 0 w 1485900"/>
              <a:gd name="connsiteY4" fmla="*/ 0 h 6877050"/>
              <a:gd name="connsiteX0" fmla="*/ 0 w 1485900"/>
              <a:gd name="connsiteY0" fmla="*/ 0 h 6886575"/>
              <a:gd name="connsiteX1" fmla="*/ 1485900 w 1485900"/>
              <a:gd name="connsiteY1" fmla="*/ 19050 h 6886575"/>
              <a:gd name="connsiteX2" fmla="*/ 1485900 w 1485900"/>
              <a:gd name="connsiteY2" fmla="*/ 6877050 h 6886575"/>
              <a:gd name="connsiteX3" fmla="*/ 1438275 w 1485900"/>
              <a:gd name="connsiteY3" fmla="*/ 6886575 h 6886575"/>
              <a:gd name="connsiteX4" fmla="*/ 0 w 1485900"/>
              <a:gd name="connsiteY4" fmla="*/ 0 h 6886575"/>
              <a:gd name="connsiteX0" fmla="*/ 0 w 1495425"/>
              <a:gd name="connsiteY0" fmla="*/ 1417188 h 8303763"/>
              <a:gd name="connsiteX1" fmla="*/ 1495425 w 1495425"/>
              <a:gd name="connsiteY1" fmla="*/ 0 h 8303763"/>
              <a:gd name="connsiteX2" fmla="*/ 1485900 w 1495425"/>
              <a:gd name="connsiteY2" fmla="*/ 8294238 h 8303763"/>
              <a:gd name="connsiteX3" fmla="*/ 1438275 w 1495425"/>
              <a:gd name="connsiteY3" fmla="*/ 8303763 h 8303763"/>
              <a:gd name="connsiteX4" fmla="*/ 0 w 1495425"/>
              <a:gd name="connsiteY4" fmla="*/ 1417188 h 8303763"/>
              <a:gd name="connsiteX0" fmla="*/ 0 w 1543050"/>
              <a:gd name="connsiteY0" fmla="*/ 1159402 h 8303763"/>
              <a:gd name="connsiteX1" fmla="*/ 1543050 w 1543050"/>
              <a:gd name="connsiteY1" fmla="*/ 0 h 8303763"/>
              <a:gd name="connsiteX2" fmla="*/ 1533525 w 1543050"/>
              <a:gd name="connsiteY2" fmla="*/ 8294238 h 8303763"/>
              <a:gd name="connsiteX3" fmla="*/ 1485900 w 1543050"/>
              <a:gd name="connsiteY3" fmla="*/ 8303763 h 8303763"/>
              <a:gd name="connsiteX4" fmla="*/ 0 w 1543050"/>
              <a:gd name="connsiteY4" fmla="*/ 1159402 h 8303763"/>
              <a:gd name="connsiteX0" fmla="*/ 0 w 1533525"/>
              <a:gd name="connsiteY0" fmla="*/ 2374680 h 9519041"/>
              <a:gd name="connsiteX1" fmla="*/ 1514475 w 1533525"/>
              <a:gd name="connsiteY1" fmla="*/ 0 h 9519041"/>
              <a:gd name="connsiteX2" fmla="*/ 1533525 w 1533525"/>
              <a:gd name="connsiteY2" fmla="*/ 9509516 h 9519041"/>
              <a:gd name="connsiteX3" fmla="*/ 1485900 w 1533525"/>
              <a:gd name="connsiteY3" fmla="*/ 9519041 h 9519041"/>
              <a:gd name="connsiteX4" fmla="*/ 0 w 1533525"/>
              <a:gd name="connsiteY4" fmla="*/ 2374680 h 9519041"/>
              <a:gd name="connsiteX0" fmla="*/ 0 w 1362075"/>
              <a:gd name="connsiteY0" fmla="*/ 54604 h 9519041"/>
              <a:gd name="connsiteX1" fmla="*/ 1343025 w 1362075"/>
              <a:gd name="connsiteY1" fmla="*/ 0 h 9519041"/>
              <a:gd name="connsiteX2" fmla="*/ 1362075 w 1362075"/>
              <a:gd name="connsiteY2" fmla="*/ 9509516 h 9519041"/>
              <a:gd name="connsiteX3" fmla="*/ 1314450 w 1362075"/>
              <a:gd name="connsiteY3" fmla="*/ 9519041 h 9519041"/>
              <a:gd name="connsiteX4" fmla="*/ 0 w 1362075"/>
              <a:gd name="connsiteY4" fmla="*/ 54604 h 9519041"/>
              <a:gd name="connsiteX0" fmla="*/ 0 w 2209800"/>
              <a:gd name="connsiteY0" fmla="*/ 17777 h 9519041"/>
              <a:gd name="connsiteX1" fmla="*/ 2190750 w 2209800"/>
              <a:gd name="connsiteY1" fmla="*/ 0 h 9519041"/>
              <a:gd name="connsiteX2" fmla="*/ 2209800 w 2209800"/>
              <a:gd name="connsiteY2" fmla="*/ 9509516 h 9519041"/>
              <a:gd name="connsiteX3" fmla="*/ 2162175 w 2209800"/>
              <a:gd name="connsiteY3" fmla="*/ 9519041 h 9519041"/>
              <a:gd name="connsiteX4" fmla="*/ 0 w 2209800"/>
              <a:gd name="connsiteY4" fmla="*/ 17777 h 9519041"/>
              <a:gd name="connsiteX0" fmla="*/ 0 w 2209800"/>
              <a:gd name="connsiteY0" fmla="*/ 17777 h 9519041"/>
              <a:gd name="connsiteX1" fmla="*/ 2190750 w 2209800"/>
              <a:gd name="connsiteY1" fmla="*/ 0 h 9519041"/>
              <a:gd name="connsiteX2" fmla="*/ 2209800 w 2209800"/>
              <a:gd name="connsiteY2" fmla="*/ 9509516 h 9519041"/>
              <a:gd name="connsiteX3" fmla="*/ 2200275 w 2209800"/>
              <a:gd name="connsiteY3" fmla="*/ 9519041 h 9519041"/>
              <a:gd name="connsiteX4" fmla="*/ 0 w 2209800"/>
              <a:gd name="connsiteY4" fmla="*/ 17777 h 9519041"/>
              <a:gd name="connsiteX0" fmla="*/ 0 w 2209800"/>
              <a:gd name="connsiteY0" fmla="*/ 17777 h 9592694"/>
              <a:gd name="connsiteX1" fmla="*/ 2190750 w 2209800"/>
              <a:gd name="connsiteY1" fmla="*/ 0 h 9592694"/>
              <a:gd name="connsiteX2" fmla="*/ 2209800 w 2209800"/>
              <a:gd name="connsiteY2" fmla="*/ 9509516 h 9592694"/>
              <a:gd name="connsiteX3" fmla="*/ 2200275 w 2209800"/>
              <a:gd name="connsiteY3" fmla="*/ 9592694 h 9592694"/>
              <a:gd name="connsiteX4" fmla="*/ 0 w 2209800"/>
              <a:gd name="connsiteY4" fmla="*/ 17777 h 9592694"/>
              <a:gd name="connsiteX0" fmla="*/ 0 w 2279073"/>
              <a:gd name="connsiteY0" fmla="*/ 4906456 h 9592694"/>
              <a:gd name="connsiteX1" fmla="*/ 2260023 w 2279073"/>
              <a:gd name="connsiteY1" fmla="*/ 0 h 9592694"/>
              <a:gd name="connsiteX2" fmla="*/ 2279073 w 2279073"/>
              <a:gd name="connsiteY2" fmla="*/ 9509516 h 9592694"/>
              <a:gd name="connsiteX3" fmla="*/ 2269548 w 2279073"/>
              <a:gd name="connsiteY3" fmla="*/ 9592694 h 9592694"/>
              <a:gd name="connsiteX4" fmla="*/ 0 w 2279073"/>
              <a:gd name="connsiteY4" fmla="*/ 4906456 h 9592694"/>
              <a:gd name="connsiteX0" fmla="*/ 0 w 1711036"/>
              <a:gd name="connsiteY0" fmla="*/ 3742485 h 9592694"/>
              <a:gd name="connsiteX1" fmla="*/ 1691986 w 1711036"/>
              <a:gd name="connsiteY1" fmla="*/ 0 h 9592694"/>
              <a:gd name="connsiteX2" fmla="*/ 1711036 w 1711036"/>
              <a:gd name="connsiteY2" fmla="*/ 9509516 h 9592694"/>
              <a:gd name="connsiteX3" fmla="*/ 1701511 w 1711036"/>
              <a:gd name="connsiteY3" fmla="*/ 9592694 h 9592694"/>
              <a:gd name="connsiteX4" fmla="*/ 0 w 1711036"/>
              <a:gd name="connsiteY4" fmla="*/ 3742485 h 9592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036" h="9592694">
                <a:moveTo>
                  <a:pt x="0" y="3742485"/>
                </a:moveTo>
                <a:lnTo>
                  <a:pt x="1691986" y="0"/>
                </a:lnTo>
                <a:lnTo>
                  <a:pt x="1711036" y="9509516"/>
                </a:lnTo>
                <a:lnTo>
                  <a:pt x="1701511" y="9592694"/>
                </a:lnTo>
                <a:lnTo>
                  <a:pt x="0" y="3742485"/>
                </a:lnTo>
                <a:close/>
              </a:path>
            </a:pathLst>
          </a:custGeom>
          <a:solidFill>
            <a:srgbClr val="006CA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6" name="Picture 2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42459" y="6329169"/>
            <a:ext cx="1262009" cy="367200"/>
          </a:xfrm>
          <a:prstGeom prst="rect">
            <a:avLst/>
          </a:prstGeom>
        </p:spPr>
      </p:pic>
    </p:spTree>
    <p:extLst>
      <p:ext uri="{BB962C8B-B14F-4D97-AF65-F5344CB8AC3E}">
        <p14:creationId xmlns:p14="http://schemas.microsoft.com/office/powerpoint/2010/main" val="397050992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Break 2">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77993" y="2362515"/>
            <a:ext cx="7325545" cy="1470025"/>
          </a:xfrm>
          <a:prstGeom prst="rect">
            <a:avLst/>
          </a:prstGeom>
        </p:spPr>
        <p:txBody>
          <a:bodyPr anchor="ctr"/>
          <a:lstStyle>
            <a:lvl1pPr algn="l">
              <a:defRPr sz="2800">
                <a:latin typeface="Arial Narrow"/>
                <a:cs typeface="Arial Narrow"/>
              </a:defRPr>
            </a:lvl1pPr>
          </a:lstStyle>
          <a:p>
            <a:r>
              <a:rPr lang="en-US" sz="3000" dirty="0" smtClean="0">
                <a:solidFill>
                  <a:srgbClr val="000000"/>
                </a:solidFill>
                <a:latin typeface="Arial Narrow"/>
                <a:cs typeface="Arial Narrow"/>
              </a:rPr>
              <a:t>SECTION BREAK 2 </a:t>
            </a:r>
            <a:br>
              <a:rPr lang="en-US" sz="3000" dirty="0" smtClean="0">
                <a:solidFill>
                  <a:srgbClr val="000000"/>
                </a:solidFill>
                <a:latin typeface="Arial Narrow"/>
                <a:cs typeface="Arial Narrow"/>
              </a:rPr>
            </a:br>
            <a:r>
              <a:rPr lang="en-US" sz="3000" dirty="0" smtClean="0">
                <a:solidFill>
                  <a:srgbClr val="000000"/>
                </a:solidFill>
                <a:latin typeface="Arial Narrow"/>
                <a:cs typeface="Arial Narrow"/>
              </a:rPr>
              <a:t>(30pt Arial Narrow)</a:t>
            </a:r>
            <a:endParaRPr lang="en-US" sz="3000" dirty="0">
              <a:solidFill>
                <a:srgbClr val="000000"/>
              </a:solidFill>
              <a:latin typeface="Arial Narrow"/>
              <a:cs typeface="Arial Narrow"/>
            </a:endParaRPr>
          </a:p>
        </p:txBody>
      </p:sp>
    </p:spTree>
    <p:extLst>
      <p:ext uri="{BB962C8B-B14F-4D97-AF65-F5344CB8AC3E}">
        <p14:creationId xmlns:p14="http://schemas.microsoft.com/office/powerpoint/2010/main" val="950016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image option 2">
    <p:spTree>
      <p:nvGrpSpPr>
        <p:cNvPr id="1" name=""/>
        <p:cNvGrpSpPr/>
        <p:nvPr/>
      </p:nvGrpSpPr>
      <p:grpSpPr>
        <a:xfrm>
          <a:off x="0" y="0"/>
          <a:ext cx="0" cy="0"/>
          <a:chOff x="0" y="0"/>
          <a:chExt cx="0" cy="0"/>
        </a:xfrm>
      </p:grpSpPr>
      <p:sp>
        <p:nvSpPr>
          <p:cNvPr id="18" name="Text Placeholder 17"/>
          <p:cNvSpPr>
            <a:spLocks noGrp="1"/>
          </p:cNvSpPr>
          <p:nvPr>
            <p:ph type="body" sz="quarter" idx="11" hasCustomPrompt="1"/>
          </p:nvPr>
        </p:nvSpPr>
        <p:spPr>
          <a:xfrm>
            <a:off x="379112" y="2765699"/>
            <a:ext cx="6012163" cy="678126"/>
          </a:xfrm>
          <a:prstGeom prst="rect">
            <a:avLst/>
          </a:prstGeom>
        </p:spPr>
        <p:txBody>
          <a:bodyPr/>
          <a:lstStyle>
            <a:lvl1pPr>
              <a:defRPr sz="2800">
                <a:solidFill>
                  <a:schemeClr val="tx1"/>
                </a:solidFill>
              </a:defRPr>
            </a:lvl1pPr>
          </a:lstStyle>
          <a:p>
            <a:r>
              <a:rPr lang="en-AU" dirty="0" smtClean="0"/>
              <a:t>SUB HEADLINE / PRESENTER (28PT ARIAL NARROW, UPPER CASE)</a:t>
            </a:r>
            <a:endParaRPr lang="en-US" dirty="0" smtClean="0"/>
          </a:p>
        </p:txBody>
      </p:sp>
      <p:sp>
        <p:nvSpPr>
          <p:cNvPr id="19" name="Text Placeholder 17"/>
          <p:cNvSpPr>
            <a:spLocks noGrp="1"/>
          </p:cNvSpPr>
          <p:nvPr>
            <p:ph type="body" sz="quarter" idx="12" hasCustomPrompt="1"/>
          </p:nvPr>
        </p:nvSpPr>
        <p:spPr>
          <a:xfrm>
            <a:off x="370485" y="4463086"/>
            <a:ext cx="5649316" cy="409725"/>
          </a:xfrm>
          <a:prstGeom prst="rect">
            <a:avLst/>
          </a:prstGeom>
        </p:spPr>
        <p:txBody>
          <a:bodyPr/>
          <a:lstStyle>
            <a:lvl1pPr>
              <a:defRPr sz="2000" baseline="0">
                <a:solidFill>
                  <a:schemeClr val="tx1"/>
                </a:solidFill>
              </a:defRPr>
            </a:lvl1pPr>
          </a:lstStyle>
          <a:p>
            <a:r>
              <a:rPr lang="en-AU" dirty="0" smtClean="0"/>
              <a:t>DATE (20PT ARIAL NARROW, UPPER CASE)</a:t>
            </a:r>
            <a:br>
              <a:rPr lang="en-AU" dirty="0" smtClean="0"/>
            </a:br>
            <a:endParaRPr lang="en-US" dirty="0" smtClean="0"/>
          </a:p>
        </p:txBody>
      </p:sp>
      <p:sp>
        <p:nvSpPr>
          <p:cNvPr id="23" name="Text Placeholder 22"/>
          <p:cNvSpPr>
            <a:spLocks noGrp="1"/>
          </p:cNvSpPr>
          <p:nvPr>
            <p:ph type="body" sz="quarter" idx="13" hasCustomPrompt="1"/>
          </p:nvPr>
        </p:nvSpPr>
        <p:spPr>
          <a:xfrm>
            <a:off x="378808" y="1959605"/>
            <a:ext cx="6012467" cy="1180231"/>
          </a:xfrm>
          <a:prstGeom prst="rect">
            <a:avLst/>
          </a:prstGeom>
        </p:spPr>
        <p:txBody>
          <a:bodyPr/>
          <a:lstStyle>
            <a:lvl1pPr>
              <a:defRPr sz="4500" b="1" baseline="0">
                <a:solidFill>
                  <a:srgbClr val="006CAB"/>
                </a:solidFill>
              </a:defRPr>
            </a:lvl1pPr>
          </a:lstStyle>
          <a:p>
            <a:pPr lvl="0"/>
            <a:r>
              <a:rPr lang="en-US" dirty="0" smtClean="0"/>
              <a:t>TITLE (UPPER CASE)</a:t>
            </a:r>
          </a:p>
        </p:txBody>
      </p:sp>
      <p:sp>
        <p:nvSpPr>
          <p:cNvPr id="25" name="Text Placeholder 17"/>
          <p:cNvSpPr>
            <a:spLocks noGrp="1"/>
          </p:cNvSpPr>
          <p:nvPr>
            <p:ph type="body" sz="quarter" idx="14" hasCustomPrompt="1"/>
          </p:nvPr>
        </p:nvSpPr>
        <p:spPr>
          <a:xfrm>
            <a:off x="370183" y="4872811"/>
            <a:ext cx="5649617" cy="409725"/>
          </a:xfrm>
          <a:prstGeom prst="rect">
            <a:avLst/>
          </a:prstGeom>
        </p:spPr>
        <p:txBody>
          <a:bodyPr/>
          <a:lstStyle>
            <a:lvl1pPr>
              <a:defRPr sz="2000" baseline="0">
                <a:solidFill>
                  <a:schemeClr val="tx1"/>
                </a:solidFill>
              </a:defRPr>
            </a:lvl1pPr>
          </a:lstStyle>
          <a:p>
            <a:r>
              <a:rPr lang="en-AU" dirty="0" smtClean="0"/>
              <a:t>LOCATION/ EXTRA LINE (20PT ARIAL NARROW, UPPER CASE)</a:t>
            </a:r>
            <a:br>
              <a:rPr lang="en-AU" dirty="0" smtClean="0"/>
            </a:br>
            <a:endParaRPr lang="en-US" dirty="0" smtClean="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68" y="440724"/>
            <a:ext cx="2270107" cy="660521"/>
          </a:xfrm>
          <a:prstGeom prst="rect">
            <a:avLst/>
          </a:prstGeom>
        </p:spPr>
      </p:pic>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r="64120" b="6369"/>
          <a:stretch/>
        </p:blipFill>
        <p:spPr>
          <a:xfrm>
            <a:off x="8610064" y="0"/>
            <a:ext cx="3014138" cy="6866467"/>
          </a:xfrm>
          <a:prstGeom prst="rect">
            <a:avLst/>
          </a:prstGeom>
        </p:spPr>
      </p:pic>
    </p:spTree>
    <p:extLst>
      <p:ext uri="{BB962C8B-B14F-4D97-AF65-F5344CB8AC3E}">
        <p14:creationId xmlns:p14="http://schemas.microsoft.com/office/powerpoint/2010/main" val="33602576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image option 3">
    <p:spTree>
      <p:nvGrpSpPr>
        <p:cNvPr id="1" name=""/>
        <p:cNvGrpSpPr/>
        <p:nvPr/>
      </p:nvGrpSpPr>
      <p:grpSpPr>
        <a:xfrm>
          <a:off x="0" y="0"/>
          <a:ext cx="0" cy="0"/>
          <a:chOff x="0" y="0"/>
          <a:chExt cx="0" cy="0"/>
        </a:xfrm>
      </p:grpSpPr>
      <p:sp>
        <p:nvSpPr>
          <p:cNvPr id="18" name="Text Placeholder 17"/>
          <p:cNvSpPr>
            <a:spLocks noGrp="1"/>
          </p:cNvSpPr>
          <p:nvPr>
            <p:ph type="body" sz="quarter" idx="11" hasCustomPrompt="1"/>
          </p:nvPr>
        </p:nvSpPr>
        <p:spPr>
          <a:xfrm>
            <a:off x="379112" y="2765699"/>
            <a:ext cx="6012163" cy="678126"/>
          </a:xfrm>
          <a:prstGeom prst="rect">
            <a:avLst/>
          </a:prstGeom>
        </p:spPr>
        <p:txBody>
          <a:bodyPr/>
          <a:lstStyle>
            <a:lvl1pPr>
              <a:defRPr sz="2800">
                <a:solidFill>
                  <a:schemeClr val="tx1"/>
                </a:solidFill>
              </a:defRPr>
            </a:lvl1pPr>
          </a:lstStyle>
          <a:p>
            <a:r>
              <a:rPr lang="en-AU" dirty="0" smtClean="0"/>
              <a:t>SUB HEADLINE / PRESENTER (28PT ARIAL NARROW, UPPER CASE)</a:t>
            </a:r>
            <a:endParaRPr lang="en-US" dirty="0" smtClean="0"/>
          </a:p>
        </p:txBody>
      </p:sp>
      <p:sp>
        <p:nvSpPr>
          <p:cNvPr id="19" name="Text Placeholder 17"/>
          <p:cNvSpPr>
            <a:spLocks noGrp="1"/>
          </p:cNvSpPr>
          <p:nvPr>
            <p:ph type="body" sz="quarter" idx="12" hasCustomPrompt="1"/>
          </p:nvPr>
        </p:nvSpPr>
        <p:spPr>
          <a:xfrm>
            <a:off x="370485" y="4463086"/>
            <a:ext cx="5649316" cy="409725"/>
          </a:xfrm>
          <a:prstGeom prst="rect">
            <a:avLst/>
          </a:prstGeom>
        </p:spPr>
        <p:txBody>
          <a:bodyPr/>
          <a:lstStyle>
            <a:lvl1pPr>
              <a:defRPr sz="2000" baseline="0">
                <a:solidFill>
                  <a:schemeClr val="tx1"/>
                </a:solidFill>
              </a:defRPr>
            </a:lvl1pPr>
          </a:lstStyle>
          <a:p>
            <a:r>
              <a:rPr lang="en-AU" dirty="0" smtClean="0"/>
              <a:t>DATE (20PT ARIAL NARROW, UPPER CASE)</a:t>
            </a:r>
            <a:br>
              <a:rPr lang="en-AU" dirty="0" smtClean="0"/>
            </a:br>
            <a:endParaRPr lang="en-US" dirty="0" smtClean="0"/>
          </a:p>
        </p:txBody>
      </p:sp>
      <p:sp>
        <p:nvSpPr>
          <p:cNvPr id="23" name="Text Placeholder 22"/>
          <p:cNvSpPr>
            <a:spLocks noGrp="1"/>
          </p:cNvSpPr>
          <p:nvPr>
            <p:ph type="body" sz="quarter" idx="13" hasCustomPrompt="1"/>
          </p:nvPr>
        </p:nvSpPr>
        <p:spPr>
          <a:xfrm>
            <a:off x="378808" y="1959605"/>
            <a:ext cx="6012467" cy="1180231"/>
          </a:xfrm>
          <a:prstGeom prst="rect">
            <a:avLst/>
          </a:prstGeom>
        </p:spPr>
        <p:txBody>
          <a:bodyPr/>
          <a:lstStyle>
            <a:lvl1pPr>
              <a:defRPr sz="4500" b="1" baseline="0">
                <a:solidFill>
                  <a:srgbClr val="006CAB"/>
                </a:solidFill>
              </a:defRPr>
            </a:lvl1pPr>
          </a:lstStyle>
          <a:p>
            <a:pPr lvl="0"/>
            <a:r>
              <a:rPr lang="en-US" dirty="0" smtClean="0"/>
              <a:t>TITLE (UPPER CASE)</a:t>
            </a:r>
          </a:p>
        </p:txBody>
      </p:sp>
      <p:sp>
        <p:nvSpPr>
          <p:cNvPr id="25" name="Text Placeholder 17"/>
          <p:cNvSpPr>
            <a:spLocks noGrp="1"/>
          </p:cNvSpPr>
          <p:nvPr>
            <p:ph type="body" sz="quarter" idx="14" hasCustomPrompt="1"/>
          </p:nvPr>
        </p:nvSpPr>
        <p:spPr>
          <a:xfrm>
            <a:off x="370183" y="4872811"/>
            <a:ext cx="5649617" cy="409725"/>
          </a:xfrm>
          <a:prstGeom prst="rect">
            <a:avLst/>
          </a:prstGeom>
        </p:spPr>
        <p:txBody>
          <a:bodyPr/>
          <a:lstStyle>
            <a:lvl1pPr>
              <a:defRPr sz="2000" baseline="0">
                <a:solidFill>
                  <a:schemeClr val="tx1"/>
                </a:solidFill>
              </a:defRPr>
            </a:lvl1pPr>
          </a:lstStyle>
          <a:p>
            <a:r>
              <a:rPr lang="en-AU" dirty="0" smtClean="0"/>
              <a:t>LOCATION/ EXTRA LINE (20PT ARIAL NARROW, UPPER CASE)</a:t>
            </a:r>
            <a:br>
              <a:rPr lang="en-AU" dirty="0" smtClean="0"/>
            </a:br>
            <a:endParaRPr lang="en-US" dirty="0" smtClean="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68" y="440724"/>
            <a:ext cx="2270107" cy="660521"/>
          </a:xfrm>
          <a:prstGeom prst="rect">
            <a:avLst/>
          </a:prstGeom>
        </p:spPr>
      </p:pic>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r="64112" b="6466"/>
          <a:stretch/>
        </p:blipFill>
        <p:spPr>
          <a:xfrm>
            <a:off x="8618530" y="0"/>
            <a:ext cx="3014139" cy="6858000"/>
          </a:xfrm>
          <a:prstGeom prst="rect">
            <a:avLst/>
          </a:prstGeom>
        </p:spPr>
      </p:pic>
    </p:spTree>
    <p:extLst>
      <p:ext uri="{BB962C8B-B14F-4D97-AF65-F5344CB8AC3E}">
        <p14:creationId xmlns:p14="http://schemas.microsoft.com/office/powerpoint/2010/main" val="28345781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image option 4">
    <p:spTree>
      <p:nvGrpSpPr>
        <p:cNvPr id="1" name=""/>
        <p:cNvGrpSpPr/>
        <p:nvPr/>
      </p:nvGrpSpPr>
      <p:grpSpPr>
        <a:xfrm>
          <a:off x="0" y="0"/>
          <a:ext cx="0" cy="0"/>
          <a:chOff x="0" y="0"/>
          <a:chExt cx="0" cy="0"/>
        </a:xfrm>
      </p:grpSpPr>
      <p:sp>
        <p:nvSpPr>
          <p:cNvPr id="18" name="Text Placeholder 17"/>
          <p:cNvSpPr>
            <a:spLocks noGrp="1"/>
          </p:cNvSpPr>
          <p:nvPr>
            <p:ph type="body" sz="quarter" idx="11" hasCustomPrompt="1"/>
          </p:nvPr>
        </p:nvSpPr>
        <p:spPr>
          <a:xfrm>
            <a:off x="379112" y="2765699"/>
            <a:ext cx="6012163" cy="678126"/>
          </a:xfrm>
          <a:prstGeom prst="rect">
            <a:avLst/>
          </a:prstGeom>
        </p:spPr>
        <p:txBody>
          <a:bodyPr/>
          <a:lstStyle>
            <a:lvl1pPr>
              <a:defRPr sz="2800">
                <a:solidFill>
                  <a:schemeClr val="tx1"/>
                </a:solidFill>
              </a:defRPr>
            </a:lvl1pPr>
          </a:lstStyle>
          <a:p>
            <a:r>
              <a:rPr lang="en-AU" dirty="0" smtClean="0"/>
              <a:t>SUB HEADLINE / PRESENTER (28PT ARIAL NARROW, UPPER CASE)</a:t>
            </a:r>
            <a:endParaRPr lang="en-US" dirty="0" smtClean="0"/>
          </a:p>
        </p:txBody>
      </p:sp>
      <p:sp>
        <p:nvSpPr>
          <p:cNvPr id="19" name="Text Placeholder 17"/>
          <p:cNvSpPr>
            <a:spLocks noGrp="1"/>
          </p:cNvSpPr>
          <p:nvPr>
            <p:ph type="body" sz="quarter" idx="12" hasCustomPrompt="1"/>
          </p:nvPr>
        </p:nvSpPr>
        <p:spPr>
          <a:xfrm>
            <a:off x="370485" y="4463086"/>
            <a:ext cx="5649316" cy="409725"/>
          </a:xfrm>
          <a:prstGeom prst="rect">
            <a:avLst/>
          </a:prstGeom>
        </p:spPr>
        <p:txBody>
          <a:bodyPr/>
          <a:lstStyle>
            <a:lvl1pPr>
              <a:defRPr sz="2000" baseline="0">
                <a:solidFill>
                  <a:schemeClr val="tx1"/>
                </a:solidFill>
              </a:defRPr>
            </a:lvl1pPr>
          </a:lstStyle>
          <a:p>
            <a:r>
              <a:rPr lang="en-AU" dirty="0" smtClean="0"/>
              <a:t>DATE (20PT ARIAL NARROW, UPPER CASE)</a:t>
            </a:r>
            <a:br>
              <a:rPr lang="en-AU" dirty="0" smtClean="0"/>
            </a:br>
            <a:endParaRPr lang="en-US" dirty="0" smtClean="0"/>
          </a:p>
        </p:txBody>
      </p:sp>
      <p:sp>
        <p:nvSpPr>
          <p:cNvPr id="23" name="Text Placeholder 22"/>
          <p:cNvSpPr>
            <a:spLocks noGrp="1"/>
          </p:cNvSpPr>
          <p:nvPr>
            <p:ph type="body" sz="quarter" idx="13" hasCustomPrompt="1"/>
          </p:nvPr>
        </p:nvSpPr>
        <p:spPr>
          <a:xfrm>
            <a:off x="378808" y="1959605"/>
            <a:ext cx="6012467" cy="1180231"/>
          </a:xfrm>
          <a:prstGeom prst="rect">
            <a:avLst/>
          </a:prstGeom>
        </p:spPr>
        <p:txBody>
          <a:bodyPr/>
          <a:lstStyle>
            <a:lvl1pPr>
              <a:defRPr sz="4500" b="1" baseline="0">
                <a:solidFill>
                  <a:srgbClr val="006CAB"/>
                </a:solidFill>
              </a:defRPr>
            </a:lvl1pPr>
          </a:lstStyle>
          <a:p>
            <a:pPr lvl="0"/>
            <a:r>
              <a:rPr lang="en-US" dirty="0" smtClean="0"/>
              <a:t>TITLE (UPPER CASE)</a:t>
            </a:r>
          </a:p>
        </p:txBody>
      </p:sp>
      <p:sp>
        <p:nvSpPr>
          <p:cNvPr id="25" name="Text Placeholder 17"/>
          <p:cNvSpPr>
            <a:spLocks noGrp="1"/>
          </p:cNvSpPr>
          <p:nvPr>
            <p:ph type="body" sz="quarter" idx="14" hasCustomPrompt="1"/>
          </p:nvPr>
        </p:nvSpPr>
        <p:spPr>
          <a:xfrm>
            <a:off x="370183" y="4872811"/>
            <a:ext cx="5649617" cy="409725"/>
          </a:xfrm>
          <a:prstGeom prst="rect">
            <a:avLst/>
          </a:prstGeom>
        </p:spPr>
        <p:txBody>
          <a:bodyPr/>
          <a:lstStyle>
            <a:lvl1pPr>
              <a:defRPr sz="2000" baseline="0">
                <a:solidFill>
                  <a:schemeClr val="tx1"/>
                </a:solidFill>
              </a:defRPr>
            </a:lvl1pPr>
          </a:lstStyle>
          <a:p>
            <a:r>
              <a:rPr lang="en-AU" dirty="0" smtClean="0"/>
              <a:t>LOCATION/ EXTRA LINE (20PT ARIAL NARROW, UPPER CASE)</a:t>
            </a:r>
            <a:br>
              <a:rPr lang="en-AU" dirty="0" smtClean="0"/>
            </a:br>
            <a:endParaRPr lang="en-US" dirty="0" smtClean="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68" y="440724"/>
            <a:ext cx="2270107" cy="660521"/>
          </a:xfrm>
          <a:prstGeom prst="rect">
            <a:avLst/>
          </a:prstGeom>
        </p:spPr>
      </p:pic>
      <p:sp>
        <p:nvSpPr>
          <p:cNvPr id="9" name="Freeform 8"/>
          <p:cNvSpPr/>
          <p:nvPr userDrawn="1"/>
        </p:nvSpPr>
        <p:spPr>
          <a:xfrm>
            <a:off x="8652398" y="2502"/>
            <a:ext cx="2926807" cy="6882646"/>
          </a:xfrm>
          <a:custGeom>
            <a:avLst/>
            <a:gdLst>
              <a:gd name="connsiteX0" fmla="*/ 0 w 2971800"/>
              <a:gd name="connsiteY0" fmla="*/ 6531 h 6982097"/>
              <a:gd name="connsiteX1" fmla="*/ 0 w 2971800"/>
              <a:gd name="connsiteY1" fmla="*/ 6982097 h 6982097"/>
              <a:gd name="connsiteX2" fmla="*/ 796834 w 2971800"/>
              <a:gd name="connsiteY2" fmla="*/ 6982097 h 6982097"/>
              <a:gd name="connsiteX3" fmla="*/ 796834 w 2971800"/>
              <a:gd name="connsiteY3" fmla="*/ 3997234 h 6982097"/>
              <a:gd name="connsiteX4" fmla="*/ 1051560 w 2971800"/>
              <a:gd name="connsiteY4" fmla="*/ 6969034 h 6982097"/>
              <a:gd name="connsiteX5" fmla="*/ 1939834 w 2971800"/>
              <a:gd name="connsiteY5" fmla="*/ 6969034 h 6982097"/>
              <a:gd name="connsiteX6" fmla="*/ 2168434 w 2971800"/>
              <a:gd name="connsiteY6" fmla="*/ 4023360 h 6982097"/>
              <a:gd name="connsiteX7" fmla="*/ 2168434 w 2971800"/>
              <a:gd name="connsiteY7" fmla="*/ 6949440 h 6982097"/>
              <a:gd name="connsiteX8" fmla="*/ 2971800 w 2971800"/>
              <a:gd name="connsiteY8" fmla="*/ 6916782 h 6982097"/>
              <a:gd name="connsiteX9" fmla="*/ 2971800 w 2971800"/>
              <a:gd name="connsiteY9" fmla="*/ 0 h 6982097"/>
              <a:gd name="connsiteX10" fmla="*/ 1691640 w 2971800"/>
              <a:gd name="connsiteY10" fmla="*/ 0 h 6982097"/>
              <a:gd name="connsiteX11" fmla="*/ 1489166 w 2971800"/>
              <a:gd name="connsiteY11" fmla="*/ 2331720 h 6982097"/>
              <a:gd name="connsiteX12" fmla="*/ 1293223 w 2971800"/>
              <a:gd name="connsiteY12" fmla="*/ 6531 h 6982097"/>
              <a:gd name="connsiteX13" fmla="*/ 0 w 2971800"/>
              <a:gd name="connsiteY13" fmla="*/ 6531 h 6982097"/>
              <a:gd name="connsiteX0" fmla="*/ 0 w 2971800"/>
              <a:gd name="connsiteY0" fmla="*/ 6531 h 6982097"/>
              <a:gd name="connsiteX1" fmla="*/ 0 w 2971800"/>
              <a:gd name="connsiteY1" fmla="*/ 6982097 h 6982097"/>
              <a:gd name="connsiteX2" fmla="*/ 796834 w 2971800"/>
              <a:gd name="connsiteY2" fmla="*/ 6982097 h 6982097"/>
              <a:gd name="connsiteX3" fmla="*/ 796834 w 2971800"/>
              <a:gd name="connsiteY3" fmla="*/ 3997234 h 6982097"/>
              <a:gd name="connsiteX4" fmla="*/ 1051560 w 2971800"/>
              <a:gd name="connsiteY4" fmla="*/ 6969034 h 6982097"/>
              <a:gd name="connsiteX5" fmla="*/ 1939834 w 2971800"/>
              <a:gd name="connsiteY5" fmla="*/ 6969034 h 6982097"/>
              <a:gd name="connsiteX6" fmla="*/ 2168434 w 2971800"/>
              <a:gd name="connsiteY6" fmla="*/ 4023360 h 6982097"/>
              <a:gd name="connsiteX7" fmla="*/ 2168434 w 2971800"/>
              <a:gd name="connsiteY7" fmla="*/ 6949440 h 6982097"/>
              <a:gd name="connsiteX8" fmla="*/ 2961790 w 2971800"/>
              <a:gd name="connsiteY8" fmla="*/ 6976844 h 6982097"/>
              <a:gd name="connsiteX9" fmla="*/ 2971800 w 2971800"/>
              <a:gd name="connsiteY9" fmla="*/ 0 h 6982097"/>
              <a:gd name="connsiteX10" fmla="*/ 1691640 w 2971800"/>
              <a:gd name="connsiteY10" fmla="*/ 0 h 6982097"/>
              <a:gd name="connsiteX11" fmla="*/ 1489166 w 2971800"/>
              <a:gd name="connsiteY11" fmla="*/ 2331720 h 6982097"/>
              <a:gd name="connsiteX12" fmla="*/ 1293223 w 2971800"/>
              <a:gd name="connsiteY12" fmla="*/ 6531 h 6982097"/>
              <a:gd name="connsiteX13" fmla="*/ 0 w 2971800"/>
              <a:gd name="connsiteY13" fmla="*/ 6531 h 6982097"/>
              <a:gd name="connsiteX0" fmla="*/ 0 w 2971800"/>
              <a:gd name="connsiteY0" fmla="*/ 6531 h 6986383"/>
              <a:gd name="connsiteX1" fmla="*/ 0 w 2971800"/>
              <a:gd name="connsiteY1" fmla="*/ 6982097 h 6986383"/>
              <a:gd name="connsiteX2" fmla="*/ 796834 w 2971800"/>
              <a:gd name="connsiteY2" fmla="*/ 6982097 h 6986383"/>
              <a:gd name="connsiteX3" fmla="*/ 796834 w 2971800"/>
              <a:gd name="connsiteY3" fmla="*/ 3997234 h 6986383"/>
              <a:gd name="connsiteX4" fmla="*/ 1051560 w 2971800"/>
              <a:gd name="connsiteY4" fmla="*/ 6969034 h 6986383"/>
              <a:gd name="connsiteX5" fmla="*/ 1939834 w 2971800"/>
              <a:gd name="connsiteY5" fmla="*/ 6969034 h 6986383"/>
              <a:gd name="connsiteX6" fmla="*/ 2168434 w 2971800"/>
              <a:gd name="connsiteY6" fmla="*/ 4023360 h 6986383"/>
              <a:gd name="connsiteX7" fmla="*/ 2175823 w 2971800"/>
              <a:gd name="connsiteY7" fmla="*/ 6986383 h 6986383"/>
              <a:gd name="connsiteX8" fmla="*/ 2961790 w 2971800"/>
              <a:gd name="connsiteY8" fmla="*/ 6976844 h 6986383"/>
              <a:gd name="connsiteX9" fmla="*/ 2971800 w 2971800"/>
              <a:gd name="connsiteY9" fmla="*/ 0 h 6986383"/>
              <a:gd name="connsiteX10" fmla="*/ 1691640 w 2971800"/>
              <a:gd name="connsiteY10" fmla="*/ 0 h 6986383"/>
              <a:gd name="connsiteX11" fmla="*/ 1489166 w 2971800"/>
              <a:gd name="connsiteY11" fmla="*/ 2331720 h 6986383"/>
              <a:gd name="connsiteX12" fmla="*/ 1293223 w 2971800"/>
              <a:gd name="connsiteY12" fmla="*/ 6531 h 6986383"/>
              <a:gd name="connsiteX13" fmla="*/ 0 w 2971800"/>
              <a:gd name="connsiteY13" fmla="*/ 6531 h 6986383"/>
              <a:gd name="connsiteX0" fmla="*/ 0 w 2971800"/>
              <a:gd name="connsiteY0" fmla="*/ 6531 h 6999737"/>
              <a:gd name="connsiteX1" fmla="*/ 0 w 2971800"/>
              <a:gd name="connsiteY1" fmla="*/ 6982097 h 6999737"/>
              <a:gd name="connsiteX2" fmla="*/ 796834 w 2971800"/>
              <a:gd name="connsiteY2" fmla="*/ 6982097 h 6999737"/>
              <a:gd name="connsiteX3" fmla="*/ 796834 w 2971800"/>
              <a:gd name="connsiteY3" fmla="*/ 3997234 h 6999737"/>
              <a:gd name="connsiteX4" fmla="*/ 1051560 w 2971800"/>
              <a:gd name="connsiteY4" fmla="*/ 6969034 h 6999737"/>
              <a:gd name="connsiteX5" fmla="*/ 1939834 w 2971800"/>
              <a:gd name="connsiteY5" fmla="*/ 6969034 h 6999737"/>
              <a:gd name="connsiteX6" fmla="*/ 2168434 w 2971800"/>
              <a:gd name="connsiteY6" fmla="*/ 4023360 h 6999737"/>
              <a:gd name="connsiteX7" fmla="*/ 2175823 w 2971800"/>
              <a:gd name="connsiteY7" fmla="*/ 6986383 h 6999737"/>
              <a:gd name="connsiteX8" fmla="*/ 2961790 w 2971800"/>
              <a:gd name="connsiteY8" fmla="*/ 6999737 h 6999737"/>
              <a:gd name="connsiteX9" fmla="*/ 2971800 w 2971800"/>
              <a:gd name="connsiteY9" fmla="*/ 0 h 6999737"/>
              <a:gd name="connsiteX10" fmla="*/ 1691640 w 2971800"/>
              <a:gd name="connsiteY10" fmla="*/ 0 h 6999737"/>
              <a:gd name="connsiteX11" fmla="*/ 1489166 w 2971800"/>
              <a:gd name="connsiteY11" fmla="*/ 2331720 h 6999737"/>
              <a:gd name="connsiteX12" fmla="*/ 1293223 w 2971800"/>
              <a:gd name="connsiteY12" fmla="*/ 6531 h 6999737"/>
              <a:gd name="connsiteX13" fmla="*/ 0 w 2971800"/>
              <a:gd name="connsiteY13" fmla="*/ 6531 h 6999737"/>
              <a:gd name="connsiteX0" fmla="*/ 0 w 2971800"/>
              <a:gd name="connsiteY0" fmla="*/ 6531 h 6999737"/>
              <a:gd name="connsiteX1" fmla="*/ 0 w 2971800"/>
              <a:gd name="connsiteY1" fmla="*/ 6982097 h 6999737"/>
              <a:gd name="connsiteX2" fmla="*/ 796834 w 2971800"/>
              <a:gd name="connsiteY2" fmla="*/ 6982097 h 6999737"/>
              <a:gd name="connsiteX3" fmla="*/ 796834 w 2971800"/>
              <a:gd name="connsiteY3" fmla="*/ 3997234 h 6999737"/>
              <a:gd name="connsiteX4" fmla="*/ 1051560 w 2971800"/>
              <a:gd name="connsiteY4" fmla="*/ 6969034 h 6999737"/>
              <a:gd name="connsiteX5" fmla="*/ 1939834 w 2971800"/>
              <a:gd name="connsiteY5" fmla="*/ 6969034 h 6999737"/>
              <a:gd name="connsiteX6" fmla="*/ 2168434 w 2971800"/>
              <a:gd name="connsiteY6" fmla="*/ 4023360 h 6999737"/>
              <a:gd name="connsiteX7" fmla="*/ 2175823 w 2971800"/>
              <a:gd name="connsiteY7" fmla="*/ 6986383 h 6999737"/>
              <a:gd name="connsiteX8" fmla="*/ 2961790 w 2971800"/>
              <a:gd name="connsiteY8" fmla="*/ 6999737 h 6999737"/>
              <a:gd name="connsiteX9" fmla="*/ 2971800 w 2971800"/>
              <a:gd name="connsiteY9" fmla="*/ 0 h 6999737"/>
              <a:gd name="connsiteX10" fmla="*/ 1691640 w 2971800"/>
              <a:gd name="connsiteY10" fmla="*/ 0 h 6999737"/>
              <a:gd name="connsiteX11" fmla="*/ 1489166 w 2971800"/>
              <a:gd name="connsiteY11" fmla="*/ 2331720 h 6999737"/>
              <a:gd name="connsiteX12" fmla="*/ 1293223 w 2971800"/>
              <a:gd name="connsiteY12" fmla="*/ 6531 h 6999737"/>
              <a:gd name="connsiteX13" fmla="*/ 0 w 2971800"/>
              <a:gd name="connsiteY13" fmla="*/ 6531 h 6999737"/>
              <a:gd name="connsiteX0" fmla="*/ 0 w 2971800"/>
              <a:gd name="connsiteY0" fmla="*/ 6531 h 7001646"/>
              <a:gd name="connsiteX1" fmla="*/ 0 w 2971800"/>
              <a:gd name="connsiteY1" fmla="*/ 6982097 h 7001646"/>
              <a:gd name="connsiteX2" fmla="*/ 796834 w 2971800"/>
              <a:gd name="connsiteY2" fmla="*/ 6982097 h 7001646"/>
              <a:gd name="connsiteX3" fmla="*/ 796834 w 2971800"/>
              <a:gd name="connsiteY3" fmla="*/ 3997234 h 7001646"/>
              <a:gd name="connsiteX4" fmla="*/ 1051560 w 2971800"/>
              <a:gd name="connsiteY4" fmla="*/ 6969034 h 7001646"/>
              <a:gd name="connsiteX5" fmla="*/ 1939834 w 2971800"/>
              <a:gd name="connsiteY5" fmla="*/ 6969034 h 7001646"/>
              <a:gd name="connsiteX6" fmla="*/ 2168434 w 2971800"/>
              <a:gd name="connsiteY6" fmla="*/ 4023360 h 7001646"/>
              <a:gd name="connsiteX7" fmla="*/ 2175824 w 2971800"/>
              <a:gd name="connsiteY7" fmla="*/ 7001646 h 7001646"/>
              <a:gd name="connsiteX8" fmla="*/ 2961790 w 2971800"/>
              <a:gd name="connsiteY8" fmla="*/ 6999737 h 7001646"/>
              <a:gd name="connsiteX9" fmla="*/ 2971800 w 2971800"/>
              <a:gd name="connsiteY9" fmla="*/ 0 h 7001646"/>
              <a:gd name="connsiteX10" fmla="*/ 1691640 w 2971800"/>
              <a:gd name="connsiteY10" fmla="*/ 0 h 7001646"/>
              <a:gd name="connsiteX11" fmla="*/ 1489166 w 2971800"/>
              <a:gd name="connsiteY11" fmla="*/ 2331720 h 7001646"/>
              <a:gd name="connsiteX12" fmla="*/ 1293223 w 2971800"/>
              <a:gd name="connsiteY12" fmla="*/ 6531 h 7001646"/>
              <a:gd name="connsiteX13" fmla="*/ 0 w 2971800"/>
              <a:gd name="connsiteY13" fmla="*/ 6531 h 7001646"/>
              <a:gd name="connsiteX0" fmla="*/ 0 w 2971800"/>
              <a:gd name="connsiteY0" fmla="*/ 6531 h 7007189"/>
              <a:gd name="connsiteX1" fmla="*/ 0 w 2971800"/>
              <a:gd name="connsiteY1" fmla="*/ 6982097 h 7007189"/>
              <a:gd name="connsiteX2" fmla="*/ 796834 w 2971800"/>
              <a:gd name="connsiteY2" fmla="*/ 6982097 h 7007189"/>
              <a:gd name="connsiteX3" fmla="*/ 796834 w 2971800"/>
              <a:gd name="connsiteY3" fmla="*/ 3997234 h 7007189"/>
              <a:gd name="connsiteX4" fmla="*/ 1051560 w 2971800"/>
              <a:gd name="connsiteY4" fmla="*/ 6969034 h 7007189"/>
              <a:gd name="connsiteX5" fmla="*/ 1939834 w 2971800"/>
              <a:gd name="connsiteY5" fmla="*/ 7007189 h 7007189"/>
              <a:gd name="connsiteX6" fmla="*/ 2168434 w 2971800"/>
              <a:gd name="connsiteY6" fmla="*/ 4023360 h 7007189"/>
              <a:gd name="connsiteX7" fmla="*/ 2175824 w 2971800"/>
              <a:gd name="connsiteY7" fmla="*/ 7001646 h 7007189"/>
              <a:gd name="connsiteX8" fmla="*/ 2961790 w 2971800"/>
              <a:gd name="connsiteY8" fmla="*/ 6999737 h 7007189"/>
              <a:gd name="connsiteX9" fmla="*/ 2971800 w 2971800"/>
              <a:gd name="connsiteY9" fmla="*/ 0 h 7007189"/>
              <a:gd name="connsiteX10" fmla="*/ 1691640 w 2971800"/>
              <a:gd name="connsiteY10" fmla="*/ 0 h 7007189"/>
              <a:gd name="connsiteX11" fmla="*/ 1489166 w 2971800"/>
              <a:gd name="connsiteY11" fmla="*/ 2331720 h 7007189"/>
              <a:gd name="connsiteX12" fmla="*/ 1293223 w 2971800"/>
              <a:gd name="connsiteY12" fmla="*/ 6531 h 7007189"/>
              <a:gd name="connsiteX13" fmla="*/ 0 w 2971800"/>
              <a:gd name="connsiteY13" fmla="*/ 6531 h 7007189"/>
              <a:gd name="connsiteX0" fmla="*/ 0 w 2971800"/>
              <a:gd name="connsiteY0" fmla="*/ 6531 h 7007189"/>
              <a:gd name="connsiteX1" fmla="*/ 0 w 2971800"/>
              <a:gd name="connsiteY1" fmla="*/ 6982097 h 7007189"/>
              <a:gd name="connsiteX2" fmla="*/ 796834 w 2971800"/>
              <a:gd name="connsiteY2" fmla="*/ 6982097 h 7007189"/>
              <a:gd name="connsiteX3" fmla="*/ 796834 w 2971800"/>
              <a:gd name="connsiteY3" fmla="*/ 3997234 h 7007189"/>
              <a:gd name="connsiteX4" fmla="*/ 1059191 w 2971800"/>
              <a:gd name="connsiteY4" fmla="*/ 6991927 h 7007189"/>
              <a:gd name="connsiteX5" fmla="*/ 1939834 w 2971800"/>
              <a:gd name="connsiteY5" fmla="*/ 7007189 h 7007189"/>
              <a:gd name="connsiteX6" fmla="*/ 2168434 w 2971800"/>
              <a:gd name="connsiteY6" fmla="*/ 4023360 h 7007189"/>
              <a:gd name="connsiteX7" fmla="*/ 2175824 w 2971800"/>
              <a:gd name="connsiteY7" fmla="*/ 7001646 h 7007189"/>
              <a:gd name="connsiteX8" fmla="*/ 2961790 w 2971800"/>
              <a:gd name="connsiteY8" fmla="*/ 6999737 h 7007189"/>
              <a:gd name="connsiteX9" fmla="*/ 2971800 w 2971800"/>
              <a:gd name="connsiteY9" fmla="*/ 0 h 7007189"/>
              <a:gd name="connsiteX10" fmla="*/ 1691640 w 2971800"/>
              <a:gd name="connsiteY10" fmla="*/ 0 h 7007189"/>
              <a:gd name="connsiteX11" fmla="*/ 1489166 w 2971800"/>
              <a:gd name="connsiteY11" fmla="*/ 2331720 h 7007189"/>
              <a:gd name="connsiteX12" fmla="*/ 1293223 w 2971800"/>
              <a:gd name="connsiteY12" fmla="*/ 6531 h 7007189"/>
              <a:gd name="connsiteX13" fmla="*/ 0 w 2971800"/>
              <a:gd name="connsiteY13" fmla="*/ 6531 h 7007189"/>
              <a:gd name="connsiteX0" fmla="*/ 0 w 2971800"/>
              <a:gd name="connsiteY0" fmla="*/ 6531 h 7007189"/>
              <a:gd name="connsiteX1" fmla="*/ 0 w 2971800"/>
              <a:gd name="connsiteY1" fmla="*/ 6982097 h 7007189"/>
              <a:gd name="connsiteX2" fmla="*/ 796834 w 2971800"/>
              <a:gd name="connsiteY2" fmla="*/ 7004990 h 7007189"/>
              <a:gd name="connsiteX3" fmla="*/ 796834 w 2971800"/>
              <a:gd name="connsiteY3" fmla="*/ 3997234 h 7007189"/>
              <a:gd name="connsiteX4" fmla="*/ 1059191 w 2971800"/>
              <a:gd name="connsiteY4" fmla="*/ 6991927 h 7007189"/>
              <a:gd name="connsiteX5" fmla="*/ 1939834 w 2971800"/>
              <a:gd name="connsiteY5" fmla="*/ 7007189 h 7007189"/>
              <a:gd name="connsiteX6" fmla="*/ 2168434 w 2971800"/>
              <a:gd name="connsiteY6" fmla="*/ 4023360 h 7007189"/>
              <a:gd name="connsiteX7" fmla="*/ 2175824 w 2971800"/>
              <a:gd name="connsiteY7" fmla="*/ 7001646 h 7007189"/>
              <a:gd name="connsiteX8" fmla="*/ 2961790 w 2971800"/>
              <a:gd name="connsiteY8" fmla="*/ 6999737 h 7007189"/>
              <a:gd name="connsiteX9" fmla="*/ 2971800 w 2971800"/>
              <a:gd name="connsiteY9" fmla="*/ 0 h 7007189"/>
              <a:gd name="connsiteX10" fmla="*/ 1691640 w 2971800"/>
              <a:gd name="connsiteY10" fmla="*/ 0 h 7007189"/>
              <a:gd name="connsiteX11" fmla="*/ 1489166 w 2971800"/>
              <a:gd name="connsiteY11" fmla="*/ 2331720 h 7007189"/>
              <a:gd name="connsiteX12" fmla="*/ 1293223 w 2971800"/>
              <a:gd name="connsiteY12" fmla="*/ 6531 h 7007189"/>
              <a:gd name="connsiteX13" fmla="*/ 0 w 2971800"/>
              <a:gd name="connsiteY13" fmla="*/ 6531 h 7007189"/>
              <a:gd name="connsiteX0" fmla="*/ 0 w 2971800"/>
              <a:gd name="connsiteY0" fmla="*/ 6531 h 7007189"/>
              <a:gd name="connsiteX1" fmla="*/ 7631 w 2971800"/>
              <a:gd name="connsiteY1" fmla="*/ 6989729 h 7007189"/>
              <a:gd name="connsiteX2" fmla="*/ 796834 w 2971800"/>
              <a:gd name="connsiteY2" fmla="*/ 7004990 h 7007189"/>
              <a:gd name="connsiteX3" fmla="*/ 796834 w 2971800"/>
              <a:gd name="connsiteY3" fmla="*/ 3997234 h 7007189"/>
              <a:gd name="connsiteX4" fmla="*/ 1059191 w 2971800"/>
              <a:gd name="connsiteY4" fmla="*/ 6991927 h 7007189"/>
              <a:gd name="connsiteX5" fmla="*/ 1939834 w 2971800"/>
              <a:gd name="connsiteY5" fmla="*/ 7007189 h 7007189"/>
              <a:gd name="connsiteX6" fmla="*/ 2168434 w 2971800"/>
              <a:gd name="connsiteY6" fmla="*/ 4023360 h 7007189"/>
              <a:gd name="connsiteX7" fmla="*/ 2175824 w 2971800"/>
              <a:gd name="connsiteY7" fmla="*/ 7001646 h 7007189"/>
              <a:gd name="connsiteX8" fmla="*/ 2961790 w 2971800"/>
              <a:gd name="connsiteY8" fmla="*/ 6999737 h 7007189"/>
              <a:gd name="connsiteX9" fmla="*/ 2971800 w 2971800"/>
              <a:gd name="connsiteY9" fmla="*/ 0 h 7007189"/>
              <a:gd name="connsiteX10" fmla="*/ 1691640 w 2971800"/>
              <a:gd name="connsiteY10" fmla="*/ 0 h 7007189"/>
              <a:gd name="connsiteX11" fmla="*/ 1489166 w 2971800"/>
              <a:gd name="connsiteY11" fmla="*/ 2331720 h 7007189"/>
              <a:gd name="connsiteX12" fmla="*/ 1293223 w 2971800"/>
              <a:gd name="connsiteY12" fmla="*/ 6531 h 7007189"/>
              <a:gd name="connsiteX13" fmla="*/ 0 w 2971800"/>
              <a:gd name="connsiteY13" fmla="*/ 6531 h 7007189"/>
              <a:gd name="connsiteX0" fmla="*/ 7969 w 2979769"/>
              <a:gd name="connsiteY0" fmla="*/ 6531 h 7007189"/>
              <a:gd name="connsiteX1" fmla="*/ 338 w 2979769"/>
              <a:gd name="connsiteY1" fmla="*/ 6997361 h 7007189"/>
              <a:gd name="connsiteX2" fmla="*/ 804803 w 2979769"/>
              <a:gd name="connsiteY2" fmla="*/ 7004990 h 7007189"/>
              <a:gd name="connsiteX3" fmla="*/ 804803 w 2979769"/>
              <a:gd name="connsiteY3" fmla="*/ 3997234 h 7007189"/>
              <a:gd name="connsiteX4" fmla="*/ 1067160 w 2979769"/>
              <a:gd name="connsiteY4" fmla="*/ 6991927 h 7007189"/>
              <a:gd name="connsiteX5" fmla="*/ 1947803 w 2979769"/>
              <a:gd name="connsiteY5" fmla="*/ 7007189 h 7007189"/>
              <a:gd name="connsiteX6" fmla="*/ 2176403 w 2979769"/>
              <a:gd name="connsiteY6" fmla="*/ 4023360 h 7007189"/>
              <a:gd name="connsiteX7" fmla="*/ 2183793 w 2979769"/>
              <a:gd name="connsiteY7" fmla="*/ 7001646 h 7007189"/>
              <a:gd name="connsiteX8" fmla="*/ 2969759 w 2979769"/>
              <a:gd name="connsiteY8" fmla="*/ 6999737 h 7007189"/>
              <a:gd name="connsiteX9" fmla="*/ 2979769 w 2979769"/>
              <a:gd name="connsiteY9" fmla="*/ 0 h 7007189"/>
              <a:gd name="connsiteX10" fmla="*/ 1699609 w 2979769"/>
              <a:gd name="connsiteY10" fmla="*/ 0 h 7007189"/>
              <a:gd name="connsiteX11" fmla="*/ 1497135 w 2979769"/>
              <a:gd name="connsiteY11" fmla="*/ 2331720 h 7007189"/>
              <a:gd name="connsiteX12" fmla="*/ 1301192 w 2979769"/>
              <a:gd name="connsiteY12" fmla="*/ 6531 h 7007189"/>
              <a:gd name="connsiteX13" fmla="*/ 7969 w 2979769"/>
              <a:gd name="connsiteY13" fmla="*/ 6531 h 7007189"/>
              <a:gd name="connsiteX0" fmla="*/ 7969 w 2979769"/>
              <a:gd name="connsiteY0" fmla="*/ 6531 h 7007189"/>
              <a:gd name="connsiteX1" fmla="*/ 338 w 2979769"/>
              <a:gd name="connsiteY1" fmla="*/ 6997361 h 7007189"/>
              <a:gd name="connsiteX2" fmla="*/ 804803 w 2979769"/>
              <a:gd name="connsiteY2" fmla="*/ 7004990 h 7007189"/>
              <a:gd name="connsiteX3" fmla="*/ 804803 w 2979769"/>
              <a:gd name="connsiteY3" fmla="*/ 3997234 h 7007189"/>
              <a:gd name="connsiteX4" fmla="*/ 1074790 w 2979769"/>
              <a:gd name="connsiteY4" fmla="*/ 6999558 h 7007189"/>
              <a:gd name="connsiteX5" fmla="*/ 1947803 w 2979769"/>
              <a:gd name="connsiteY5" fmla="*/ 7007189 h 7007189"/>
              <a:gd name="connsiteX6" fmla="*/ 2176403 w 2979769"/>
              <a:gd name="connsiteY6" fmla="*/ 4023360 h 7007189"/>
              <a:gd name="connsiteX7" fmla="*/ 2183793 w 2979769"/>
              <a:gd name="connsiteY7" fmla="*/ 7001646 h 7007189"/>
              <a:gd name="connsiteX8" fmla="*/ 2969759 w 2979769"/>
              <a:gd name="connsiteY8" fmla="*/ 6999737 h 7007189"/>
              <a:gd name="connsiteX9" fmla="*/ 2979769 w 2979769"/>
              <a:gd name="connsiteY9" fmla="*/ 0 h 7007189"/>
              <a:gd name="connsiteX10" fmla="*/ 1699609 w 2979769"/>
              <a:gd name="connsiteY10" fmla="*/ 0 h 7007189"/>
              <a:gd name="connsiteX11" fmla="*/ 1497135 w 2979769"/>
              <a:gd name="connsiteY11" fmla="*/ 2331720 h 7007189"/>
              <a:gd name="connsiteX12" fmla="*/ 1301192 w 2979769"/>
              <a:gd name="connsiteY12" fmla="*/ 6531 h 7007189"/>
              <a:gd name="connsiteX13" fmla="*/ 7969 w 2979769"/>
              <a:gd name="connsiteY13" fmla="*/ 6531 h 700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79769" h="7007189">
                <a:moveTo>
                  <a:pt x="7969" y="6531"/>
                </a:moveTo>
                <a:cubicBezTo>
                  <a:pt x="10513" y="2334264"/>
                  <a:pt x="-2206" y="4669628"/>
                  <a:pt x="338" y="6997361"/>
                </a:cubicBezTo>
                <a:lnTo>
                  <a:pt x="804803" y="7004990"/>
                </a:lnTo>
                <a:lnTo>
                  <a:pt x="804803" y="3997234"/>
                </a:lnTo>
                <a:lnTo>
                  <a:pt x="1074790" y="6999558"/>
                </a:lnTo>
                <a:lnTo>
                  <a:pt x="1947803" y="7007189"/>
                </a:lnTo>
                <a:lnTo>
                  <a:pt x="2176403" y="4023360"/>
                </a:lnTo>
                <a:cubicBezTo>
                  <a:pt x="2178866" y="5016122"/>
                  <a:pt x="2181330" y="6008884"/>
                  <a:pt x="2183793" y="7001646"/>
                </a:cubicBezTo>
                <a:lnTo>
                  <a:pt x="2969759" y="6999737"/>
                </a:lnTo>
                <a:cubicBezTo>
                  <a:pt x="2973096" y="4674122"/>
                  <a:pt x="2976432" y="2325615"/>
                  <a:pt x="2979769" y="0"/>
                </a:cubicBezTo>
                <a:lnTo>
                  <a:pt x="1699609" y="0"/>
                </a:lnTo>
                <a:lnTo>
                  <a:pt x="1497135" y="2331720"/>
                </a:lnTo>
                <a:lnTo>
                  <a:pt x="1301192" y="6531"/>
                </a:lnTo>
                <a:lnTo>
                  <a:pt x="7969" y="6531"/>
                </a:lnTo>
                <a:close/>
              </a:path>
            </a:pathLst>
          </a:custGeom>
          <a:blipFill>
            <a:blip r:embed="rId3"/>
            <a:srcRect/>
            <a:stretch>
              <a:fillRect l="-2460" t="179" r="-31878" b="-557"/>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94553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 with subheadings_grey">
    <p:spTree>
      <p:nvGrpSpPr>
        <p:cNvPr id="1" name=""/>
        <p:cNvGrpSpPr/>
        <p:nvPr/>
      </p:nvGrpSpPr>
      <p:grpSpPr>
        <a:xfrm>
          <a:off x="0" y="0"/>
          <a:ext cx="0" cy="0"/>
          <a:chOff x="0" y="0"/>
          <a:chExt cx="0" cy="0"/>
        </a:xfrm>
      </p:grpSpPr>
      <p:sp>
        <p:nvSpPr>
          <p:cNvPr id="17" name="Freeform 16"/>
          <p:cNvSpPr/>
          <p:nvPr userDrawn="1"/>
        </p:nvSpPr>
        <p:spPr>
          <a:xfrm>
            <a:off x="9253537" y="0"/>
            <a:ext cx="2947172" cy="6853646"/>
          </a:xfrm>
          <a:custGeom>
            <a:avLst/>
            <a:gdLst>
              <a:gd name="connsiteX0" fmla="*/ 0 w 3753395"/>
              <a:gd name="connsiteY0" fmla="*/ 0 h 6853646"/>
              <a:gd name="connsiteX1" fmla="*/ 0 w 3753395"/>
              <a:gd name="connsiteY1" fmla="*/ 69669 h 6853646"/>
              <a:gd name="connsiteX2" fmla="*/ 1463040 w 3753395"/>
              <a:gd name="connsiteY2" fmla="*/ 6853646 h 6853646"/>
              <a:gd name="connsiteX3" fmla="*/ 3744686 w 3753395"/>
              <a:gd name="connsiteY3" fmla="*/ 6844937 h 6853646"/>
              <a:gd name="connsiteX4" fmla="*/ 3753395 w 3753395"/>
              <a:gd name="connsiteY4" fmla="*/ 0 h 6853646"/>
              <a:gd name="connsiteX5" fmla="*/ 0 w 3753395"/>
              <a:gd name="connsiteY5" fmla="*/ 0 h 6853646"/>
              <a:gd name="connsiteX0" fmla="*/ 0 w 3772445"/>
              <a:gd name="connsiteY0" fmla="*/ 0 h 6853646"/>
              <a:gd name="connsiteX1" fmla="*/ 19050 w 3772445"/>
              <a:gd name="connsiteY1" fmla="*/ 69669 h 6853646"/>
              <a:gd name="connsiteX2" fmla="*/ 1482090 w 3772445"/>
              <a:gd name="connsiteY2" fmla="*/ 6853646 h 6853646"/>
              <a:gd name="connsiteX3" fmla="*/ 3763736 w 3772445"/>
              <a:gd name="connsiteY3" fmla="*/ 6844937 h 6853646"/>
              <a:gd name="connsiteX4" fmla="*/ 3772445 w 3772445"/>
              <a:gd name="connsiteY4" fmla="*/ 0 h 6853646"/>
              <a:gd name="connsiteX5" fmla="*/ 0 w 3772445"/>
              <a:gd name="connsiteY5" fmla="*/ 0 h 685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2445" h="6853646">
                <a:moveTo>
                  <a:pt x="0" y="0"/>
                </a:moveTo>
                <a:lnTo>
                  <a:pt x="19050" y="69669"/>
                </a:lnTo>
                <a:lnTo>
                  <a:pt x="1482090" y="6853646"/>
                </a:lnTo>
                <a:lnTo>
                  <a:pt x="3763736" y="6844937"/>
                </a:lnTo>
                <a:lnTo>
                  <a:pt x="3772445" y="0"/>
                </a:lnTo>
                <a:lnTo>
                  <a:pt x="0" y="0"/>
                </a:lnTo>
                <a:close/>
              </a:path>
            </a:pathLst>
          </a:cu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 Placeholder 17"/>
          <p:cNvSpPr>
            <a:spLocks noGrp="1"/>
          </p:cNvSpPr>
          <p:nvPr>
            <p:ph type="body" sz="quarter" idx="11" hasCustomPrompt="1"/>
          </p:nvPr>
        </p:nvSpPr>
        <p:spPr>
          <a:xfrm>
            <a:off x="306060" y="978761"/>
            <a:ext cx="7451725" cy="466468"/>
          </a:xfrm>
          <a:prstGeom prst="rect">
            <a:avLst/>
          </a:prstGeom>
        </p:spPr>
        <p:txBody>
          <a:bodyPr/>
          <a:lstStyle>
            <a:lvl1pPr marL="0" indent="0">
              <a:buNone/>
              <a:defRPr sz="2400">
                <a:solidFill>
                  <a:schemeClr val="tx1"/>
                </a:solidFill>
                <a:latin typeface="Arial Narrow" panose="020B0606020202030204" pitchFamily="34" charset="0"/>
              </a:defRPr>
            </a:lvl1pPr>
          </a:lstStyle>
          <a:p>
            <a:r>
              <a:rPr lang="en-AU" dirty="0" smtClean="0"/>
              <a:t>SUB HEADING (24PT, UPPER CASE)</a:t>
            </a:r>
            <a:endParaRPr lang="en-US" dirty="0" smtClean="0"/>
          </a:p>
        </p:txBody>
      </p:sp>
      <p:sp>
        <p:nvSpPr>
          <p:cNvPr id="39" name="Text Placeholder 22"/>
          <p:cNvSpPr>
            <a:spLocks noGrp="1"/>
          </p:cNvSpPr>
          <p:nvPr>
            <p:ph type="body" sz="quarter" idx="13" hasCustomPrompt="1"/>
          </p:nvPr>
        </p:nvSpPr>
        <p:spPr>
          <a:xfrm>
            <a:off x="306060" y="326309"/>
            <a:ext cx="7452026" cy="736956"/>
          </a:xfrm>
          <a:prstGeom prst="rect">
            <a:avLst/>
          </a:prstGeom>
        </p:spPr>
        <p:txBody>
          <a:bodyPr/>
          <a:lstStyle>
            <a:lvl1pPr marL="0" indent="0">
              <a:buNone/>
              <a:defRPr sz="4200" b="1" baseline="0">
                <a:solidFill>
                  <a:schemeClr val="tx1"/>
                </a:solidFill>
                <a:latin typeface="Arial Narrow" panose="020B0606020202030204" pitchFamily="34" charset="0"/>
              </a:defRPr>
            </a:lvl1pPr>
          </a:lstStyle>
          <a:p>
            <a:pPr lvl="0"/>
            <a:r>
              <a:rPr lang="en-US" dirty="0" smtClean="0"/>
              <a:t>HEADING (42PT, UPPER CASE)</a:t>
            </a:r>
          </a:p>
        </p:txBody>
      </p:sp>
      <p:sp>
        <p:nvSpPr>
          <p:cNvPr id="40" name="Text Placeholder 17"/>
          <p:cNvSpPr>
            <a:spLocks noGrp="1"/>
          </p:cNvSpPr>
          <p:nvPr>
            <p:ph type="body" sz="quarter" idx="14" hasCustomPrompt="1"/>
          </p:nvPr>
        </p:nvSpPr>
        <p:spPr>
          <a:xfrm>
            <a:off x="306060" y="1729723"/>
            <a:ext cx="7451725" cy="401647"/>
          </a:xfrm>
          <a:prstGeom prst="rect">
            <a:avLst/>
          </a:prstGeom>
        </p:spPr>
        <p:txBody>
          <a:bodyPr/>
          <a:lstStyle>
            <a:lvl1pPr marL="0" indent="0">
              <a:buNone/>
              <a:defRPr sz="2000" b="1" baseline="0">
                <a:solidFill>
                  <a:schemeClr val="tx1"/>
                </a:solidFill>
                <a:latin typeface="Arial Narrow" panose="020B0606020202030204" pitchFamily="34" charset="0"/>
              </a:defRPr>
            </a:lvl1pPr>
          </a:lstStyle>
          <a:p>
            <a:r>
              <a:rPr lang="en-AU" dirty="0" smtClean="0"/>
              <a:t>INTRO HEADING 1 (20PT, ARIAL NARROW, UPPER CASE)</a:t>
            </a:r>
          </a:p>
        </p:txBody>
      </p:sp>
      <p:sp>
        <p:nvSpPr>
          <p:cNvPr id="41" name="Text Placeholder 17"/>
          <p:cNvSpPr>
            <a:spLocks noGrp="1"/>
          </p:cNvSpPr>
          <p:nvPr>
            <p:ph type="body" sz="quarter" idx="16" hasCustomPrompt="1"/>
          </p:nvPr>
        </p:nvSpPr>
        <p:spPr>
          <a:xfrm>
            <a:off x="300211" y="2097682"/>
            <a:ext cx="7451725" cy="1729430"/>
          </a:xfrm>
          <a:prstGeom prst="rect">
            <a:avLst/>
          </a:prstGeom>
        </p:spPr>
        <p:txBody>
          <a:bodyPr/>
          <a:lstStyle>
            <a:lvl1pPr marL="0" indent="0">
              <a:buNone/>
              <a:defRPr sz="2000" b="0" baseline="0">
                <a:solidFill>
                  <a:schemeClr val="tx1"/>
                </a:solidFill>
                <a:latin typeface="Arial" panose="020B0604020202020204" pitchFamily="34" charset="0"/>
                <a:cs typeface="Arial" panose="020B0604020202020204" pitchFamily="34" charset="0"/>
              </a:defRPr>
            </a:lvl1pPr>
          </a:lstStyle>
          <a:p>
            <a:r>
              <a:rPr lang="en-AU" dirty="0" smtClean="0"/>
              <a:t>Body copy (20pt, Arial) </a:t>
            </a:r>
          </a:p>
          <a:p>
            <a:endParaRPr lang="en-AU" dirty="0" smtClean="0"/>
          </a:p>
          <a:p>
            <a:endParaRPr lang="en-AU" dirty="0" smtClean="0"/>
          </a:p>
        </p:txBody>
      </p:sp>
      <p:sp>
        <p:nvSpPr>
          <p:cNvPr id="42" name="Text Placeholder 17"/>
          <p:cNvSpPr>
            <a:spLocks noGrp="1"/>
          </p:cNvSpPr>
          <p:nvPr>
            <p:ph type="body" sz="quarter" idx="17" hasCustomPrompt="1"/>
          </p:nvPr>
        </p:nvSpPr>
        <p:spPr>
          <a:xfrm>
            <a:off x="300211" y="4111606"/>
            <a:ext cx="7451725" cy="401647"/>
          </a:xfrm>
          <a:prstGeom prst="rect">
            <a:avLst/>
          </a:prstGeom>
        </p:spPr>
        <p:txBody>
          <a:bodyPr/>
          <a:lstStyle>
            <a:lvl1pPr marL="0" indent="0">
              <a:buNone/>
              <a:defRPr sz="2000" b="1" baseline="0">
                <a:solidFill>
                  <a:schemeClr val="tx1"/>
                </a:solidFill>
                <a:latin typeface="Arial Narrow" panose="020B0606020202030204" pitchFamily="34" charset="0"/>
              </a:defRPr>
            </a:lvl1pPr>
          </a:lstStyle>
          <a:p>
            <a:r>
              <a:rPr lang="en-AU" dirty="0" smtClean="0"/>
              <a:t>INTRO HEADING 2 (20PT, ARIAL NARROW, UPPER CASE)</a:t>
            </a:r>
          </a:p>
        </p:txBody>
      </p:sp>
      <p:sp>
        <p:nvSpPr>
          <p:cNvPr id="43" name="Text Placeholder 17"/>
          <p:cNvSpPr>
            <a:spLocks noGrp="1"/>
          </p:cNvSpPr>
          <p:nvPr>
            <p:ph type="body" sz="quarter" idx="18" hasCustomPrompt="1"/>
          </p:nvPr>
        </p:nvSpPr>
        <p:spPr>
          <a:xfrm>
            <a:off x="294362" y="4513254"/>
            <a:ext cx="7451725" cy="1729430"/>
          </a:xfrm>
          <a:prstGeom prst="rect">
            <a:avLst/>
          </a:prstGeom>
        </p:spPr>
        <p:txBody>
          <a:bodyPr/>
          <a:lstStyle>
            <a:lvl1pPr marL="0" indent="0">
              <a:buNone/>
              <a:defRPr sz="2000" b="0" baseline="0">
                <a:solidFill>
                  <a:schemeClr val="tx1"/>
                </a:solidFill>
                <a:latin typeface="Arial" panose="020B0604020202020204" pitchFamily="34" charset="0"/>
                <a:cs typeface="Arial" panose="020B0604020202020204" pitchFamily="34" charset="0"/>
              </a:defRPr>
            </a:lvl1pPr>
          </a:lstStyle>
          <a:p>
            <a:r>
              <a:rPr lang="en-AU" dirty="0" smtClean="0"/>
              <a:t>Body copy (20pt, Arial) </a:t>
            </a:r>
          </a:p>
          <a:p>
            <a:endParaRPr lang="en-AU" dirty="0" smtClean="0"/>
          </a:p>
          <a:p>
            <a:endParaRPr lang="en-AU" dirty="0" smtClean="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6246" y="6319350"/>
            <a:ext cx="1262009" cy="367200"/>
          </a:xfrm>
          <a:prstGeom prst="rect">
            <a:avLst/>
          </a:prstGeom>
        </p:spPr>
      </p:pic>
    </p:spTree>
    <p:extLst>
      <p:ext uri="{BB962C8B-B14F-4D97-AF65-F5344CB8AC3E}">
        <p14:creationId xmlns:p14="http://schemas.microsoft.com/office/powerpoint/2010/main" val="41185942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py with subheadings_blue">
    <p:spTree>
      <p:nvGrpSpPr>
        <p:cNvPr id="1" name=""/>
        <p:cNvGrpSpPr/>
        <p:nvPr/>
      </p:nvGrpSpPr>
      <p:grpSpPr>
        <a:xfrm>
          <a:off x="0" y="0"/>
          <a:ext cx="0" cy="0"/>
          <a:chOff x="0" y="0"/>
          <a:chExt cx="0" cy="0"/>
        </a:xfrm>
      </p:grpSpPr>
      <p:sp>
        <p:nvSpPr>
          <p:cNvPr id="17" name="Freeform 16"/>
          <p:cNvSpPr/>
          <p:nvPr userDrawn="1"/>
        </p:nvSpPr>
        <p:spPr>
          <a:xfrm>
            <a:off x="9253537" y="0"/>
            <a:ext cx="2947172" cy="6853646"/>
          </a:xfrm>
          <a:custGeom>
            <a:avLst/>
            <a:gdLst>
              <a:gd name="connsiteX0" fmla="*/ 0 w 3753395"/>
              <a:gd name="connsiteY0" fmla="*/ 0 h 6853646"/>
              <a:gd name="connsiteX1" fmla="*/ 0 w 3753395"/>
              <a:gd name="connsiteY1" fmla="*/ 69669 h 6853646"/>
              <a:gd name="connsiteX2" fmla="*/ 1463040 w 3753395"/>
              <a:gd name="connsiteY2" fmla="*/ 6853646 h 6853646"/>
              <a:gd name="connsiteX3" fmla="*/ 3744686 w 3753395"/>
              <a:gd name="connsiteY3" fmla="*/ 6844937 h 6853646"/>
              <a:gd name="connsiteX4" fmla="*/ 3753395 w 3753395"/>
              <a:gd name="connsiteY4" fmla="*/ 0 h 6853646"/>
              <a:gd name="connsiteX5" fmla="*/ 0 w 3753395"/>
              <a:gd name="connsiteY5" fmla="*/ 0 h 6853646"/>
              <a:gd name="connsiteX0" fmla="*/ 0 w 3772445"/>
              <a:gd name="connsiteY0" fmla="*/ 0 h 6853646"/>
              <a:gd name="connsiteX1" fmla="*/ 19050 w 3772445"/>
              <a:gd name="connsiteY1" fmla="*/ 69669 h 6853646"/>
              <a:gd name="connsiteX2" fmla="*/ 1482090 w 3772445"/>
              <a:gd name="connsiteY2" fmla="*/ 6853646 h 6853646"/>
              <a:gd name="connsiteX3" fmla="*/ 3763736 w 3772445"/>
              <a:gd name="connsiteY3" fmla="*/ 6844937 h 6853646"/>
              <a:gd name="connsiteX4" fmla="*/ 3772445 w 3772445"/>
              <a:gd name="connsiteY4" fmla="*/ 0 h 6853646"/>
              <a:gd name="connsiteX5" fmla="*/ 0 w 3772445"/>
              <a:gd name="connsiteY5" fmla="*/ 0 h 685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2445" h="6853646">
                <a:moveTo>
                  <a:pt x="0" y="0"/>
                </a:moveTo>
                <a:lnTo>
                  <a:pt x="19050" y="69669"/>
                </a:lnTo>
                <a:lnTo>
                  <a:pt x="1482090" y="6853646"/>
                </a:lnTo>
                <a:lnTo>
                  <a:pt x="3763736" y="6844937"/>
                </a:lnTo>
                <a:lnTo>
                  <a:pt x="3772445" y="0"/>
                </a:lnTo>
                <a:lnTo>
                  <a:pt x="0" y="0"/>
                </a:lnTo>
                <a:close/>
              </a:path>
            </a:pathLst>
          </a:custGeom>
          <a:solidFill>
            <a:srgbClr val="006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 Placeholder 17"/>
          <p:cNvSpPr>
            <a:spLocks noGrp="1"/>
          </p:cNvSpPr>
          <p:nvPr>
            <p:ph type="body" sz="quarter" idx="11" hasCustomPrompt="1"/>
          </p:nvPr>
        </p:nvSpPr>
        <p:spPr>
          <a:xfrm>
            <a:off x="306060" y="978761"/>
            <a:ext cx="7451725" cy="466468"/>
          </a:xfrm>
          <a:prstGeom prst="rect">
            <a:avLst/>
          </a:prstGeom>
        </p:spPr>
        <p:txBody>
          <a:bodyPr/>
          <a:lstStyle>
            <a:lvl1pPr marL="0" indent="0">
              <a:buNone/>
              <a:defRPr sz="2400">
                <a:solidFill>
                  <a:schemeClr val="tx1"/>
                </a:solidFill>
                <a:latin typeface="Arial Narrow" panose="020B0606020202030204" pitchFamily="34" charset="0"/>
              </a:defRPr>
            </a:lvl1pPr>
          </a:lstStyle>
          <a:p>
            <a:r>
              <a:rPr lang="en-AU" dirty="0" smtClean="0"/>
              <a:t>SUB HEADING (24PT, UPPER CASE)</a:t>
            </a:r>
            <a:endParaRPr lang="en-US" dirty="0" smtClean="0"/>
          </a:p>
        </p:txBody>
      </p:sp>
      <p:sp>
        <p:nvSpPr>
          <p:cNvPr id="39" name="Text Placeholder 22"/>
          <p:cNvSpPr>
            <a:spLocks noGrp="1"/>
          </p:cNvSpPr>
          <p:nvPr>
            <p:ph type="body" sz="quarter" idx="13" hasCustomPrompt="1"/>
          </p:nvPr>
        </p:nvSpPr>
        <p:spPr>
          <a:xfrm>
            <a:off x="306060" y="326309"/>
            <a:ext cx="7452026" cy="736956"/>
          </a:xfrm>
          <a:prstGeom prst="rect">
            <a:avLst/>
          </a:prstGeom>
        </p:spPr>
        <p:txBody>
          <a:bodyPr/>
          <a:lstStyle>
            <a:lvl1pPr marL="0" indent="0">
              <a:buNone/>
              <a:defRPr sz="4200" b="1" baseline="0">
                <a:solidFill>
                  <a:schemeClr val="tx1"/>
                </a:solidFill>
                <a:latin typeface="Arial Narrow" panose="020B0606020202030204" pitchFamily="34" charset="0"/>
              </a:defRPr>
            </a:lvl1pPr>
          </a:lstStyle>
          <a:p>
            <a:pPr lvl="0"/>
            <a:r>
              <a:rPr lang="en-US" dirty="0" smtClean="0"/>
              <a:t>HEADING (42PT, UPPER CASE)</a:t>
            </a:r>
          </a:p>
        </p:txBody>
      </p:sp>
      <p:sp>
        <p:nvSpPr>
          <p:cNvPr id="40" name="Text Placeholder 17"/>
          <p:cNvSpPr>
            <a:spLocks noGrp="1"/>
          </p:cNvSpPr>
          <p:nvPr>
            <p:ph type="body" sz="quarter" idx="14" hasCustomPrompt="1"/>
          </p:nvPr>
        </p:nvSpPr>
        <p:spPr>
          <a:xfrm>
            <a:off x="306060" y="1729723"/>
            <a:ext cx="7451725" cy="401647"/>
          </a:xfrm>
          <a:prstGeom prst="rect">
            <a:avLst/>
          </a:prstGeom>
        </p:spPr>
        <p:txBody>
          <a:bodyPr/>
          <a:lstStyle>
            <a:lvl1pPr marL="0" indent="0">
              <a:buNone/>
              <a:defRPr sz="2000" b="1" baseline="0">
                <a:solidFill>
                  <a:schemeClr val="tx1"/>
                </a:solidFill>
                <a:latin typeface="Arial Narrow" panose="020B0606020202030204" pitchFamily="34" charset="0"/>
              </a:defRPr>
            </a:lvl1pPr>
          </a:lstStyle>
          <a:p>
            <a:r>
              <a:rPr lang="en-AU" dirty="0" smtClean="0"/>
              <a:t>INTRO HEADING 1 (20PT, ARIAL NARROW, UPPER CASE)</a:t>
            </a:r>
          </a:p>
        </p:txBody>
      </p:sp>
      <p:sp>
        <p:nvSpPr>
          <p:cNvPr id="41" name="Text Placeholder 17"/>
          <p:cNvSpPr>
            <a:spLocks noGrp="1"/>
          </p:cNvSpPr>
          <p:nvPr>
            <p:ph type="body" sz="quarter" idx="16" hasCustomPrompt="1"/>
          </p:nvPr>
        </p:nvSpPr>
        <p:spPr>
          <a:xfrm>
            <a:off x="300211" y="2097682"/>
            <a:ext cx="7451725" cy="1729430"/>
          </a:xfrm>
          <a:prstGeom prst="rect">
            <a:avLst/>
          </a:prstGeom>
        </p:spPr>
        <p:txBody>
          <a:bodyPr/>
          <a:lstStyle>
            <a:lvl1pPr marL="0" indent="0">
              <a:buNone/>
              <a:defRPr sz="2000" b="0" baseline="0">
                <a:solidFill>
                  <a:schemeClr val="tx1"/>
                </a:solidFill>
                <a:latin typeface="Arial" panose="020B0604020202020204" pitchFamily="34" charset="0"/>
                <a:cs typeface="Arial" panose="020B0604020202020204" pitchFamily="34" charset="0"/>
              </a:defRPr>
            </a:lvl1pPr>
          </a:lstStyle>
          <a:p>
            <a:r>
              <a:rPr lang="en-AU" dirty="0" smtClean="0"/>
              <a:t>Body copy (20pt, Arial) </a:t>
            </a:r>
          </a:p>
          <a:p>
            <a:endParaRPr lang="en-AU" dirty="0" smtClean="0"/>
          </a:p>
          <a:p>
            <a:endParaRPr lang="en-AU" dirty="0" smtClean="0"/>
          </a:p>
        </p:txBody>
      </p:sp>
      <p:sp>
        <p:nvSpPr>
          <p:cNvPr id="42" name="Text Placeholder 17"/>
          <p:cNvSpPr>
            <a:spLocks noGrp="1"/>
          </p:cNvSpPr>
          <p:nvPr>
            <p:ph type="body" sz="quarter" idx="17" hasCustomPrompt="1"/>
          </p:nvPr>
        </p:nvSpPr>
        <p:spPr>
          <a:xfrm>
            <a:off x="300211" y="4111606"/>
            <a:ext cx="7451725" cy="401647"/>
          </a:xfrm>
          <a:prstGeom prst="rect">
            <a:avLst/>
          </a:prstGeom>
        </p:spPr>
        <p:txBody>
          <a:bodyPr/>
          <a:lstStyle>
            <a:lvl1pPr marL="0" indent="0">
              <a:buNone/>
              <a:defRPr sz="2000" b="1" baseline="0">
                <a:solidFill>
                  <a:schemeClr val="tx1"/>
                </a:solidFill>
                <a:latin typeface="Arial Narrow" panose="020B0606020202030204" pitchFamily="34" charset="0"/>
              </a:defRPr>
            </a:lvl1pPr>
          </a:lstStyle>
          <a:p>
            <a:r>
              <a:rPr lang="en-AU" dirty="0" smtClean="0"/>
              <a:t>INTRO HEADING 2 (20PT, ARIAL NARROW, UPPER CASE)</a:t>
            </a:r>
          </a:p>
        </p:txBody>
      </p:sp>
      <p:sp>
        <p:nvSpPr>
          <p:cNvPr id="43" name="Text Placeholder 17"/>
          <p:cNvSpPr>
            <a:spLocks noGrp="1"/>
          </p:cNvSpPr>
          <p:nvPr>
            <p:ph type="body" sz="quarter" idx="18" hasCustomPrompt="1"/>
          </p:nvPr>
        </p:nvSpPr>
        <p:spPr>
          <a:xfrm>
            <a:off x="294362" y="4513254"/>
            <a:ext cx="7451725" cy="1729430"/>
          </a:xfrm>
          <a:prstGeom prst="rect">
            <a:avLst/>
          </a:prstGeom>
        </p:spPr>
        <p:txBody>
          <a:bodyPr/>
          <a:lstStyle>
            <a:lvl1pPr marL="0" indent="0">
              <a:buNone/>
              <a:defRPr sz="2000" b="0" baseline="0">
                <a:solidFill>
                  <a:schemeClr val="tx1"/>
                </a:solidFill>
                <a:latin typeface="Arial" panose="020B0604020202020204" pitchFamily="34" charset="0"/>
                <a:cs typeface="Arial" panose="020B0604020202020204" pitchFamily="34" charset="0"/>
              </a:defRPr>
            </a:lvl1pPr>
          </a:lstStyle>
          <a:p>
            <a:r>
              <a:rPr lang="en-AU" dirty="0" smtClean="0"/>
              <a:t>Body copy (20pt, Arial) </a:t>
            </a:r>
          </a:p>
          <a:p>
            <a:endParaRPr lang="en-AU" dirty="0" smtClean="0"/>
          </a:p>
          <a:p>
            <a:endParaRPr lang="en-AU" dirty="0" smtClean="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0967" y="6298367"/>
            <a:ext cx="1267288" cy="368735"/>
          </a:xfrm>
          <a:prstGeom prst="rect">
            <a:avLst/>
          </a:prstGeom>
        </p:spPr>
      </p:pic>
    </p:spTree>
    <p:extLst>
      <p:ext uri="{BB962C8B-B14F-4D97-AF65-F5344CB8AC3E}">
        <p14:creationId xmlns:p14="http://schemas.microsoft.com/office/powerpoint/2010/main" val="21930921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list with texture">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2867" y="6397304"/>
            <a:ext cx="1267288" cy="368735"/>
          </a:xfrm>
          <a:prstGeom prst="rect">
            <a:avLst/>
          </a:prstGeom>
        </p:spPr>
      </p:pic>
      <p:sp>
        <p:nvSpPr>
          <p:cNvPr id="3" name="Rectangle 2"/>
          <p:cNvSpPr/>
          <p:nvPr userDrawn="1"/>
        </p:nvSpPr>
        <p:spPr>
          <a:xfrm>
            <a:off x="219075" y="85725"/>
            <a:ext cx="2771775" cy="1162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 Placeholder 17"/>
          <p:cNvSpPr>
            <a:spLocks noGrp="1"/>
          </p:cNvSpPr>
          <p:nvPr>
            <p:ph type="body" sz="quarter" idx="11" hasCustomPrompt="1"/>
          </p:nvPr>
        </p:nvSpPr>
        <p:spPr>
          <a:xfrm>
            <a:off x="306060" y="978761"/>
            <a:ext cx="7451725" cy="466468"/>
          </a:xfrm>
          <a:prstGeom prst="rect">
            <a:avLst/>
          </a:prstGeom>
        </p:spPr>
        <p:txBody>
          <a:bodyPr/>
          <a:lstStyle>
            <a:lvl1pPr marL="0" indent="0">
              <a:buNone/>
              <a:defRPr sz="2400">
                <a:solidFill>
                  <a:schemeClr val="tx1"/>
                </a:solidFill>
                <a:latin typeface="Arial Narrow" panose="020B0606020202030204" pitchFamily="34" charset="0"/>
              </a:defRPr>
            </a:lvl1pPr>
          </a:lstStyle>
          <a:p>
            <a:r>
              <a:rPr lang="en-AU" dirty="0" smtClean="0"/>
              <a:t>SUB HEADING (24PT, UPPER CASE)</a:t>
            </a:r>
            <a:endParaRPr lang="en-US" dirty="0" smtClean="0"/>
          </a:p>
        </p:txBody>
      </p:sp>
      <p:sp>
        <p:nvSpPr>
          <p:cNvPr id="39" name="Text Placeholder 22"/>
          <p:cNvSpPr>
            <a:spLocks noGrp="1"/>
          </p:cNvSpPr>
          <p:nvPr>
            <p:ph type="body" sz="quarter" idx="13" hasCustomPrompt="1"/>
          </p:nvPr>
        </p:nvSpPr>
        <p:spPr>
          <a:xfrm>
            <a:off x="306060" y="326309"/>
            <a:ext cx="7452026" cy="736956"/>
          </a:xfrm>
          <a:prstGeom prst="rect">
            <a:avLst/>
          </a:prstGeom>
        </p:spPr>
        <p:txBody>
          <a:bodyPr/>
          <a:lstStyle>
            <a:lvl1pPr marL="0" indent="0">
              <a:buNone/>
              <a:defRPr sz="4200" b="1" baseline="0">
                <a:solidFill>
                  <a:schemeClr val="tx1"/>
                </a:solidFill>
                <a:latin typeface="Arial Narrow" panose="020B0606020202030204" pitchFamily="34" charset="0"/>
              </a:defRPr>
            </a:lvl1pPr>
          </a:lstStyle>
          <a:p>
            <a:pPr lvl="0"/>
            <a:r>
              <a:rPr lang="en-US" dirty="0" smtClean="0"/>
              <a:t>HEADING (42PT, UPPER CASE)</a:t>
            </a:r>
          </a:p>
        </p:txBody>
      </p:sp>
      <p:sp>
        <p:nvSpPr>
          <p:cNvPr id="25" name="Text Placeholder 17"/>
          <p:cNvSpPr>
            <a:spLocks noGrp="1"/>
          </p:cNvSpPr>
          <p:nvPr>
            <p:ph type="body" sz="quarter" idx="14" hasCustomPrompt="1"/>
          </p:nvPr>
        </p:nvSpPr>
        <p:spPr>
          <a:xfrm>
            <a:off x="306060" y="1729723"/>
            <a:ext cx="7451725" cy="401647"/>
          </a:xfrm>
          <a:prstGeom prst="rect">
            <a:avLst/>
          </a:prstGeom>
        </p:spPr>
        <p:txBody>
          <a:bodyPr/>
          <a:lstStyle>
            <a:lvl1pPr>
              <a:defRPr sz="2000" b="1" baseline="0">
                <a:solidFill>
                  <a:schemeClr val="tx1"/>
                </a:solidFill>
              </a:defRPr>
            </a:lvl1pPr>
          </a:lstStyle>
          <a:p>
            <a:r>
              <a:rPr lang="en-AU" dirty="0" smtClean="0"/>
              <a:t>INTRO HEADING 1 (20PT, ARIAL NARROW, UPPER CASE)</a:t>
            </a:r>
          </a:p>
        </p:txBody>
      </p:sp>
      <p:sp>
        <p:nvSpPr>
          <p:cNvPr id="26" name="Text Placeholder 17"/>
          <p:cNvSpPr>
            <a:spLocks noGrp="1"/>
          </p:cNvSpPr>
          <p:nvPr>
            <p:ph type="body" sz="quarter" idx="16" hasCustomPrompt="1"/>
          </p:nvPr>
        </p:nvSpPr>
        <p:spPr>
          <a:xfrm>
            <a:off x="300211" y="2131371"/>
            <a:ext cx="7451725" cy="1729430"/>
          </a:xfrm>
          <a:prstGeom prst="rect">
            <a:avLst/>
          </a:prstGeom>
        </p:spPr>
        <p:txBody>
          <a:bodyPr/>
          <a:lstStyle>
            <a:lvl1pPr marL="342900" indent="-342900">
              <a:buFont typeface="Arial" panose="020B0604020202020204" pitchFamily="34" charset="0"/>
              <a:buChar char="•"/>
              <a:defRPr sz="2000" b="0" baseline="0">
                <a:solidFill>
                  <a:schemeClr val="tx1"/>
                </a:solidFill>
                <a:latin typeface="Arial" panose="020B0604020202020204" pitchFamily="34" charset="0"/>
                <a:cs typeface="Arial" panose="020B0604020202020204" pitchFamily="34" charset="0"/>
              </a:defRPr>
            </a:lvl1pPr>
          </a:lstStyle>
          <a:p>
            <a:r>
              <a:rPr lang="en-AU" dirty="0" smtClean="0"/>
              <a:t>Bullet list, one column (20pt, Arial)</a:t>
            </a:r>
          </a:p>
          <a:p>
            <a:endParaRPr lang="en-AU" dirty="0" smtClean="0"/>
          </a:p>
          <a:p>
            <a:endParaRPr lang="en-AU" dirty="0" smtClean="0"/>
          </a:p>
          <a:p>
            <a:endParaRPr lang="en-AU" dirty="0" smtClean="0"/>
          </a:p>
        </p:txBody>
      </p:sp>
      <p:sp>
        <p:nvSpPr>
          <p:cNvPr id="27" name="Text Placeholder 17"/>
          <p:cNvSpPr>
            <a:spLocks noGrp="1"/>
          </p:cNvSpPr>
          <p:nvPr>
            <p:ph type="body" sz="quarter" idx="17" hasCustomPrompt="1"/>
          </p:nvPr>
        </p:nvSpPr>
        <p:spPr>
          <a:xfrm>
            <a:off x="300211" y="4111606"/>
            <a:ext cx="7451725" cy="401647"/>
          </a:xfrm>
          <a:prstGeom prst="rect">
            <a:avLst/>
          </a:prstGeom>
        </p:spPr>
        <p:txBody>
          <a:bodyPr/>
          <a:lstStyle>
            <a:lvl1pPr>
              <a:defRPr sz="2000" b="1" baseline="0">
                <a:solidFill>
                  <a:schemeClr val="tx1"/>
                </a:solidFill>
              </a:defRPr>
            </a:lvl1pPr>
          </a:lstStyle>
          <a:p>
            <a:r>
              <a:rPr lang="en-AU" dirty="0" smtClean="0"/>
              <a:t>INTRO HEADING 2 (20PT, ARIAL NARROW, UPPER CASE)</a:t>
            </a:r>
          </a:p>
        </p:txBody>
      </p:sp>
      <p:sp>
        <p:nvSpPr>
          <p:cNvPr id="28" name="Text Placeholder 17"/>
          <p:cNvSpPr>
            <a:spLocks noGrp="1"/>
          </p:cNvSpPr>
          <p:nvPr>
            <p:ph type="body" sz="quarter" idx="18" hasCustomPrompt="1"/>
          </p:nvPr>
        </p:nvSpPr>
        <p:spPr>
          <a:xfrm>
            <a:off x="294362" y="4513254"/>
            <a:ext cx="7451725" cy="1729430"/>
          </a:xfrm>
          <a:prstGeom prst="rect">
            <a:avLst/>
          </a:prstGeom>
        </p:spPr>
        <p:txBody>
          <a:bodyPr numCol="2"/>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baseline="0">
                <a:solidFill>
                  <a:schemeClr val="tx1"/>
                </a:solidFill>
                <a:latin typeface="Arial" panose="020B0604020202020204" pitchFamily="34" charset="0"/>
                <a:cs typeface="Arial" panose="020B0604020202020204" pitchFamily="34" charset="0"/>
              </a:defRPr>
            </a:lvl1pPr>
          </a:lstStyle>
          <a:p>
            <a:r>
              <a:rPr lang="en-AU" dirty="0" smtClean="0"/>
              <a:t>Bullet list, two column (20pt, Arial) </a:t>
            </a:r>
          </a:p>
          <a:p>
            <a:endParaRPr lang="en-AU" dirty="0" smtClean="0"/>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AU" dirty="0" smtClean="0"/>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AU" dirty="0" smtClean="0"/>
              <a:t>Bullet list, two column (20pt, Arial) </a:t>
            </a:r>
          </a:p>
          <a:p>
            <a:endParaRPr lang="en-AU" dirty="0" smtClean="0"/>
          </a:p>
        </p:txBody>
      </p:sp>
      <p:sp>
        <p:nvSpPr>
          <p:cNvPr id="29" name="Freeform 28"/>
          <p:cNvSpPr/>
          <p:nvPr userDrawn="1"/>
        </p:nvSpPr>
        <p:spPr>
          <a:xfrm>
            <a:off x="9253537" y="0"/>
            <a:ext cx="2947172" cy="6853646"/>
          </a:xfrm>
          <a:custGeom>
            <a:avLst/>
            <a:gdLst>
              <a:gd name="connsiteX0" fmla="*/ 0 w 3753395"/>
              <a:gd name="connsiteY0" fmla="*/ 0 h 6853646"/>
              <a:gd name="connsiteX1" fmla="*/ 0 w 3753395"/>
              <a:gd name="connsiteY1" fmla="*/ 69669 h 6853646"/>
              <a:gd name="connsiteX2" fmla="*/ 1463040 w 3753395"/>
              <a:gd name="connsiteY2" fmla="*/ 6853646 h 6853646"/>
              <a:gd name="connsiteX3" fmla="*/ 3744686 w 3753395"/>
              <a:gd name="connsiteY3" fmla="*/ 6844937 h 6853646"/>
              <a:gd name="connsiteX4" fmla="*/ 3753395 w 3753395"/>
              <a:gd name="connsiteY4" fmla="*/ 0 h 6853646"/>
              <a:gd name="connsiteX5" fmla="*/ 0 w 3753395"/>
              <a:gd name="connsiteY5" fmla="*/ 0 h 6853646"/>
              <a:gd name="connsiteX0" fmla="*/ 0 w 3772445"/>
              <a:gd name="connsiteY0" fmla="*/ 0 h 6853646"/>
              <a:gd name="connsiteX1" fmla="*/ 19050 w 3772445"/>
              <a:gd name="connsiteY1" fmla="*/ 69669 h 6853646"/>
              <a:gd name="connsiteX2" fmla="*/ 1482090 w 3772445"/>
              <a:gd name="connsiteY2" fmla="*/ 6853646 h 6853646"/>
              <a:gd name="connsiteX3" fmla="*/ 3763736 w 3772445"/>
              <a:gd name="connsiteY3" fmla="*/ 6844937 h 6853646"/>
              <a:gd name="connsiteX4" fmla="*/ 3772445 w 3772445"/>
              <a:gd name="connsiteY4" fmla="*/ 0 h 6853646"/>
              <a:gd name="connsiteX5" fmla="*/ 0 w 3772445"/>
              <a:gd name="connsiteY5" fmla="*/ 0 h 685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2445" h="6853646">
                <a:moveTo>
                  <a:pt x="0" y="0"/>
                </a:moveTo>
                <a:lnTo>
                  <a:pt x="19050" y="69669"/>
                </a:lnTo>
                <a:lnTo>
                  <a:pt x="1482090" y="6853646"/>
                </a:lnTo>
                <a:lnTo>
                  <a:pt x="3763736" y="6844937"/>
                </a:lnTo>
                <a:lnTo>
                  <a:pt x="3772445" y="0"/>
                </a:lnTo>
                <a:lnTo>
                  <a:pt x="0" y="0"/>
                </a:lnTo>
                <a:close/>
              </a:path>
            </a:pathLst>
          </a:custGeom>
          <a:blipFill dpi="0" rotWithShape="1">
            <a:blip r:embed="rId3"/>
            <a:srcRect/>
            <a:tile tx="1270000" ty="0" sx="80000" sy="8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0967" y="6298367"/>
            <a:ext cx="1267288" cy="368735"/>
          </a:xfrm>
          <a:prstGeom prst="rect">
            <a:avLst/>
          </a:prstGeom>
        </p:spPr>
      </p:pic>
    </p:spTree>
    <p:extLst>
      <p:ext uri="{BB962C8B-B14F-4D97-AF65-F5344CB8AC3E}">
        <p14:creationId xmlns:p14="http://schemas.microsoft.com/office/powerpoint/2010/main" val="35964229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py with two images">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2867" y="6397304"/>
            <a:ext cx="1267288" cy="368735"/>
          </a:xfrm>
          <a:prstGeom prst="rect">
            <a:avLst/>
          </a:prstGeom>
        </p:spPr>
      </p:pic>
      <p:sp>
        <p:nvSpPr>
          <p:cNvPr id="18" name="Text Placeholder 17"/>
          <p:cNvSpPr>
            <a:spLocks noGrp="1"/>
          </p:cNvSpPr>
          <p:nvPr>
            <p:ph type="body" sz="quarter" idx="11" hasCustomPrompt="1"/>
          </p:nvPr>
        </p:nvSpPr>
        <p:spPr>
          <a:xfrm>
            <a:off x="306060" y="1046138"/>
            <a:ext cx="7451725" cy="466468"/>
          </a:xfrm>
          <a:prstGeom prst="rect">
            <a:avLst/>
          </a:prstGeom>
        </p:spPr>
        <p:txBody>
          <a:bodyPr/>
          <a:lstStyle>
            <a:lvl1pPr>
              <a:defRPr sz="2400">
                <a:solidFill>
                  <a:schemeClr val="tx1"/>
                </a:solidFill>
              </a:defRPr>
            </a:lvl1pPr>
          </a:lstStyle>
          <a:p>
            <a:r>
              <a:rPr lang="en-AU" dirty="0" smtClean="0"/>
              <a:t>SUB HEADING (24PT, UPPER CASE)</a:t>
            </a:r>
            <a:endParaRPr lang="en-US" dirty="0" smtClean="0"/>
          </a:p>
        </p:txBody>
      </p:sp>
      <p:sp>
        <p:nvSpPr>
          <p:cNvPr id="19" name="Text Placeholder 22"/>
          <p:cNvSpPr>
            <a:spLocks noGrp="1"/>
          </p:cNvSpPr>
          <p:nvPr>
            <p:ph type="body" sz="quarter" idx="13" hasCustomPrompt="1"/>
          </p:nvPr>
        </p:nvSpPr>
        <p:spPr>
          <a:xfrm>
            <a:off x="306060" y="359998"/>
            <a:ext cx="7452026" cy="736956"/>
          </a:xfrm>
          <a:prstGeom prst="rect">
            <a:avLst/>
          </a:prstGeom>
        </p:spPr>
        <p:txBody>
          <a:bodyPr/>
          <a:lstStyle>
            <a:lvl1pPr>
              <a:defRPr sz="4200" b="1" baseline="0">
                <a:solidFill>
                  <a:schemeClr val="tx1"/>
                </a:solidFill>
              </a:defRPr>
            </a:lvl1pPr>
          </a:lstStyle>
          <a:p>
            <a:pPr lvl="0"/>
            <a:r>
              <a:rPr lang="en-US" dirty="0" smtClean="0"/>
              <a:t>HEADING (42PT, UPPER CASE)</a:t>
            </a:r>
          </a:p>
        </p:txBody>
      </p:sp>
      <p:sp>
        <p:nvSpPr>
          <p:cNvPr id="23" name="Text Placeholder 17"/>
          <p:cNvSpPr>
            <a:spLocks noGrp="1"/>
          </p:cNvSpPr>
          <p:nvPr>
            <p:ph type="body" sz="quarter" idx="14" hasCustomPrompt="1"/>
          </p:nvPr>
        </p:nvSpPr>
        <p:spPr>
          <a:xfrm>
            <a:off x="306060" y="1763411"/>
            <a:ext cx="7451725" cy="401647"/>
          </a:xfrm>
          <a:prstGeom prst="rect">
            <a:avLst/>
          </a:prstGeom>
        </p:spPr>
        <p:txBody>
          <a:bodyPr/>
          <a:lstStyle>
            <a:lvl1pPr>
              <a:defRPr sz="2000" b="1" baseline="0">
                <a:solidFill>
                  <a:schemeClr val="tx1"/>
                </a:solidFill>
              </a:defRPr>
            </a:lvl1pPr>
          </a:lstStyle>
          <a:p>
            <a:r>
              <a:rPr lang="en-AU" dirty="0" smtClean="0"/>
              <a:t>INTRO HEADING (20PT, ARIAL NARROW, UPPER CASE)</a:t>
            </a:r>
          </a:p>
        </p:txBody>
      </p:sp>
      <p:sp>
        <p:nvSpPr>
          <p:cNvPr id="24" name="Text Placeholder 17"/>
          <p:cNvSpPr>
            <a:spLocks noGrp="1"/>
          </p:cNvSpPr>
          <p:nvPr>
            <p:ph type="body" sz="quarter" idx="16" hasCustomPrompt="1"/>
          </p:nvPr>
        </p:nvSpPr>
        <p:spPr>
          <a:xfrm>
            <a:off x="300212" y="2131371"/>
            <a:ext cx="4352700" cy="3976132"/>
          </a:xfrm>
          <a:prstGeom prst="rect">
            <a:avLst/>
          </a:prstGeom>
        </p:spPr>
        <p:txBody>
          <a:bodyPr/>
          <a:lstStyle>
            <a:lvl1pPr>
              <a:defRPr sz="2000" b="0" baseline="0">
                <a:solidFill>
                  <a:schemeClr val="tx1"/>
                </a:solidFill>
                <a:latin typeface="Arial" panose="020B0604020202020204" pitchFamily="34" charset="0"/>
                <a:cs typeface="Arial" panose="020B0604020202020204" pitchFamily="34" charset="0"/>
              </a:defRPr>
            </a:lvl1pPr>
          </a:lstStyle>
          <a:p>
            <a:r>
              <a:rPr lang="en-AU" dirty="0" smtClean="0"/>
              <a:t>Body copy (20pt, Arial) </a:t>
            </a:r>
          </a:p>
          <a:p>
            <a:endParaRPr lang="en-AU" dirty="0" smtClean="0"/>
          </a:p>
          <a:p>
            <a:endParaRPr lang="en-AU" dirty="0" smtClean="0"/>
          </a:p>
        </p:txBody>
      </p:sp>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2459" y="6329169"/>
            <a:ext cx="1262009" cy="367200"/>
          </a:xfrm>
          <a:prstGeom prst="rect">
            <a:avLst/>
          </a:prstGeom>
        </p:spPr>
      </p:pic>
      <p:sp>
        <p:nvSpPr>
          <p:cNvPr id="25" name="Picture Placeholder 17"/>
          <p:cNvSpPr>
            <a:spLocks noGrp="1"/>
          </p:cNvSpPr>
          <p:nvPr>
            <p:ph type="pic" sz="quarter" idx="17"/>
          </p:nvPr>
        </p:nvSpPr>
        <p:spPr>
          <a:xfrm>
            <a:off x="7380288" y="2520000"/>
            <a:ext cx="4027879" cy="2267900"/>
          </a:xfrm>
          <a:prstGeom prst="rect">
            <a:avLst/>
          </a:prstGeom>
          <a:blipFill dpi="0" rotWithShape="1">
            <a:blip r:embed="rId4"/>
            <a:srcRect/>
            <a:tile tx="0" ty="0" sx="40000" sy="40000" flip="none" algn="ctr"/>
          </a:blipFill>
        </p:spPr>
        <p:txBody>
          <a:bodyPr/>
          <a:lstStyle/>
          <a:p>
            <a:endParaRPr lang="en-AU" dirty="0"/>
          </a:p>
        </p:txBody>
      </p:sp>
      <p:sp>
        <p:nvSpPr>
          <p:cNvPr id="26" name="Picture Placeholder 19"/>
          <p:cNvSpPr>
            <a:spLocks noGrp="1"/>
          </p:cNvSpPr>
          <p:nvPr>
            <p:ph type="pic" sz="quarter" idx="18"/>
          </p:nvPr>
        </p:nvSpPr>
        <p:spPr>
          <a:xfrm>
            <a:off x="4960507" y="2519363"/>
            <a:ext cx="2281237" cy="2268537"/>
          </a:xfrm>
          <a:prstGeom prst="rect">
            <a:avLst/>
          </a:prstGeom>
          <a:blipFill dpi="0" rotWithShape="1">
            <a:blip r:embed="rId5"/>
            <a:srcRect/>
            <a:tile tx="0" ty="0" sx="40000" sy="40000" flip="none" algn="b"/>
          </a:blipFill>
        </p:spPr>
        <p:txBody>
          <a:bodyPr/>
          <a:lstStyle/>
          <a:p>
            <a:endParaRPr lang="en-AU"/>
          </a:p>
        </p:txBody>
      </p:sp>
    </p:spTree>
    <p:extLst>
      <p:ext uri="{BB962C8B-B14F-4D97-AF65-F5344CB8AC3E}">
        <p14:creationId xmlns:p14="http://schemas.microsoft.com/office/powerpoint/2010/main" val="18316419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slide image with caption">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8466"/>
            <a:ext cx="10371666" cy="6866466"/>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9228667 w 12192000"/>
              <a:gd name="connsiteY1" fmla="*/ 8467 h 6858000"/>
              <a:gd name="connsiteX2" fmla="*/ 12192000 w 12192000"/>
              <a:gd name="connsiteY2" fmla="*/ 6858000 h 6858000"/>
              <a:gd name="connsiteX3" fmla="*/ 0 w 12192000"/>
              <a:gd name="connsiteY3" fmla="*/ 6858000 h 6858000"/>
              <a:gd name="connsiteX4" fmla="*/ 0 w 12192000"/>
              <a:gd name="connsiteY4" fmla="*/ 0 h 6858000"/>
              <a:gd name="connsiteX0" fmla="*/ 0 w 10498666"/>
              <a:gd name="connsiteY0" fmla="*/ 0 h 6858000"/>
              <a:gd name="connsiteX1" fmla="*/ 9228667 w 10498666"/>
              <a:gd name="connsiteY1" fmla="*/ 8467 h 6858000"/>
              <a:gd name="connsiteX2" fmla="*/ 10498666 w 10498666"/>
              <a:gd name="connsiteY2" fmla="*/ 6858000 h 6858000"/>
              <a:gd name="connsiteX3" fmla="*/ 0 w 10498666"/>
              <a:gd name="connsiteY3" fmla="*/ 6858000 h 6858000"/>
              <a:gd name="connsiteX4" fmla="*/ 0 w 10498666"/>
              <a:gd name="connsiteY4" fmla="*/ 0 h 6858000"/>
              <a:gd name="connsiteX0" fmla="*/ 0 w 10498666"/>
              <a:gd name="connsiteY0" fmla="*/ 8466 h 6866466"/>
              <a:gd name="connsiteX1" fmla="*/ 9245601 w 10498666"/>
              <a:gd name="connsiteY1" fmla="*/ 0 h 6866466"/>
              <a:gd name="connsiteX2" fmla="*/ 10498666 w 10498666"/>
              <a:gd name="connsiteY2" fmla="*/ 6866466 h 6866466"/>
              <a:gd name="connsiteX3" fmla="*/ 0 w 10498666"/>
              <a:gd name="connsiteY3" fmla="*/ 6866466 h 6866466"/>
              <a:gd name="connsiteX4" fmla="*/ 0 w 10498666"/>
              <a:gd name="connsiteY4" fmla="*/ 8466 h 6866466"/>
              <a:gd name="connsiteX0" fmla="*/ 0 w 10371666"/>
              <a:gd name="connsiteY0" fmla="*/ 8466 h 6866466"/>
              <a:gd name="connsiteX1" fmla="*/ 9245601 w 10371666"/>
              <a:gd name="connsiteY1" fmla="*/ 0 h 6866466"/>
              <a:gd name="connsiteX2" fmla="*/ 10371666 w 10371666"/>
              <a:gd name="connsiteY2" fmla="*/ 6849533 h 6866466"/>
              <a:gd name="connsiteX3" fmla="*/ 0 w 10371666"/>
              <a:gd name="connsiteY3" fmla="*/ 6866466 h 6866466"/>
              <a:gd name="connsiteX4" fmla="*/ 0 w 10371666"/>
              <a:gd name="connsiteY4" fmla="*/ 8466 h 68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1666" h="6866466">
                <a:moveTo>
                  <a:pt x="0" y="8466"/>
                </a:moveTo>
                <a:lnTo>
                  <a:pt x="9245601" y="0"/>
                </a:lnTo>
                <a:lnTo>
                  <a:pt x="10371666" y="6849533"/>
                </a:lnTo>
                <a:lnTo>
                  <a:pt x="0" y="6866466"/>
                </a:lnTo>
                <a:lnTo>
                  <a:pt x="0" y="8466"/>
                </a:lnTo>
                <a:close/>
              </a:path>
            </a:pathLst>
          </a:custGeom>
          <a:blipFill dpi="0" rotWithShape="1">
            <a:blip r:embed="rId2"/>
            <a:srcRect/>
            <a:tile tx="0" ty="0" sx="100000" sy="100000" flip="none" algn="b"/>
          </a:blipFill>
        </p:spPr>
        <p:txBody>
          <a:bodyPr/>
          <a:lstStyle/>
          <a:p>
            <a:endParaRPr lang="en-AU"/>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2867" y="6397304"/>
            <a:ext cx="1267288" cy="368735"/>
          </a:xfrm>
          <a:prstGeom prst="rect">
            <a:avLst/>
          </a:prstGeom>
        </p:spPr>
      </p:pic>
      <p:sp>
        <p:nvSpPr>
          <p:cNvPr id="13" name="Text Placeholder 17"/>
          <p:cNvSpPr>
            <a:spLocks noGrp="1"/>
          </p:cNvSpPr>
          <p:nvPr>
            <p:ph type="body" sz="quarter" idx="14" hasCustomPrompt="1"/>
          </p:nvPr>
        </p:nvSpPr>
        <p:spPr>
          <a:xfrm>
            <a:off x="9689170" y="332573"/>
            <a:ext cx="2309631" cy="1302845"/>
          </a:xfrm>
          <a:prstGeom prst="rect">
            <a:avLst/>
          </a:prstGeom>
          <a:noFill/>
        </p:spPr>
        <p:txBody>
          <a:bodyPr/>
          <a:lstStyle>
            <a:lvl1pPr>
              <a:defRPr sz="2000" b="1" baseline="0">
                <a:solidFill>
                  <a:schemeClr val="tx1"/>
                </a:solidFill>
              </a:defRPr>
            </a:lvl1pPr>
          </a:lstStyle>
          <a:p>
            <a:r>
              <a:rPr lang="en-AU" dirty="0" smtClean="0"/>
              <a:t>Image caption (title case)</a:t>
            </a:r>
          </a:p>
        </p:txBody>
      </p:sp>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30328" y="6329169"/>
            <a:ext cx="1262009" cy="367200"/>
          </a:xfrm>
          <a:prstGeom prst="rect">
            <a:avLst/>
          </a:prstGeom>
        </p:spPr>
      </p:pic>
    </p:spTree>
    <p:extLst>
      <p:ext uri="{BB962C8B-B14F-4D97-AF65-F5344CB8AC3E}">
        <p14:creationId xmlns:p14="http://schemas.microsoft.com/office/powerpoint/2010/main" val="37642607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193973"/>
      </p:ext>
    </p:extLst>
  </p:cSld>
  <p:clrMap bg1="lt1" tx1="dk1" bg2="lt2" tx2="dk2" accent1="accent1" accent2="accent2" accent3="accent3" accent4="accent4" accent5="accent5" accent6="accent6" hlink="hlink" folHlink="folHlink"/>
  <p:sldLayoutIdLst>
    <p:sldLayoutId id="2147483901" r:id="rId1"/>
    <p:sldLayoutId id="2147483931" r:id="rId2"/>
    <p:sldLayoutId id="2147483932" r:id="rId3"/>
    <p:sldLayoutId id="2147483933" r:id="rId4"/>
    <p:sldLayoutId id="2147483913" r:id="rId5"/>
    <p:sldLayoutId id="2147483934" r:id="rId6"/>
    <p:sldLayoutId id="2147483923" r:id="rId7"/>
    <p:sldLayoutId id="2147483919" r:id="rId8"/>
    <p:sldLayoutId id="2147483920" r:id="rId9"/>
    <p:sldLayoutId id="2147483918" r:id="rId10"/>
    <p:sldLayoutId id="2147483915" r:id="rId11"/>
    <p:sldLayoutId id="2147483935" r:id="rId12"/>
    <p:sldLayoutId id="2147483916" r:id="rId13"/>
    <p:sldLayoutId id="2147483921" r:id="rId14"/>
    <p:sldLayoutId id="2147483936" r:id="rId1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400" b="1" i="0" kern="1200">
          <a:solidFill>
            <a:schemeClr val="bg1"/>
          </a:solidFill>
          <a:latin typeface="Arial Narrow" charset="0"/>
          <a:ea typeface="Arial Narrow" charset="0"/>
          <a:cs typeface="Arial Narrow" charset="0"/>
        </a:defRPr>
      </a:lvl1pPr>
    </p:titleStyle>
    <p:bodyStyle>
      <a:lvl1pPr marL="0" indent="0" algn="l" defTabSz="914400" rtl="0" eaLnBrk="1" latinLnBrk="0" hangingPunct="1">
        <a:lnSpc>
          <a:spcPct val="90000"/>
        </a:lnSpc>
        <a:spcBef>
          <a:spcPts val="1000"/>
        </a:spcBef>
        <a:buFont typeface="Arial"/>
        <a:buNone/>
        <a:defRPr sz="2200" kern="1200">
          <a:solidFill>
            <a:schemeClr val="bg1"/>
          </a:solidFill>
          <a:latin typeface="Arial Narrow" charset="0"/>
          <a:ea typeface="Arial Narrow" charset="0"/>
          <a:cs typeface="Arial Narrow"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5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79112" y="3326413"/>
            <a:ext cx="6012163" cy="678126"/>
          </a:xfrm>
        </p:spPr>
        <p:txBody>
          <a:bodyPr/>
          <a:lstStyle/>
          <a:p>
            <a:r>
              <a:rPr lang="en-AU" dirty="0" smtClean="0"/>
              <a:t>Dr Lizzie Knight</a:t>
            </a:r>
            <a:endParaRPr lang="en-AU" dirty="0"/>
          </a:p>
          <a:p>
            <a:r>
              <a:rPr lang="en-AU" i="1" dirty="0"/>
              <a:t>ARC Discovery Project – ‘Vocational Institutions, Undergraduate Degrees</a:t>
            </a:r>
            <a:r>
              <a:rPr lang="en-AU" i="1" dirty="0" smtClean="0"/>
              <a:t>’</a:t>
            </a:r>
          </a:p>
          <a:p>
            <a:endParaRPr lang="en-AU" i="1" dirty="0"/>
          </a:p>
        </p:txBody>
      </p:sp>
      <p:sp>
        <p:nvSpPr>
          <p:cNvPr id="3" name="Text Placeholder 2"/>
          <p:cNvSpPr>
            <a:spLocks noGrp="1"/>
          </p:cNvSpPr>
          <p:nvPr>
            <p:ph type="body" sz="quarter" idx="12"/>
          </p:nvPr>
        </p:nvSpPr>
        <p:spPr>
          <a:xfrm>
            <a:off x="370485" y="4703116"/>
            <a:ext cx="5649316" cy="409725"/>
          </a:xfrm>
        </p:spPr>
        <p:txBody>
          <a:bodyPr/>
          <a:lstStyle/>
          <a:p>
            <a:r>
              <a:rPr lang="en-AU" dirty="0" smtClean="0"/>
              <a:t>5</a:t>
            </a:r>
            <a:r>
              <a:rPr lang="en-AU" baseline="30000" dirty="0" smtClean="0"/>
              <a:t>th</a:t>
            </a:r>
            <a:r>
              <a:rPr lang="en-AU" dirty="0" smtClean="0"/>
              <a:t> July 2018</a:t>
            </a:r>
            <a:endParaRPr lang="en-AU" dirty="0"/>
          </a:p>
        </p:txBody>
      </p:sp>
      <p:sp>
        <p:nvSpPr>
          <p:cNvPr id="4" name="Text Placeholder 3"/>
          <p:cNvSpPr>
            <a:spLocks noGrp="1"/>
          </p:cNvSpPr>
          <p:nvPr>
            <p:ph type="body" sz="quarter" idx="13"/>
          </p:nvPr>
        </p:nvSpPr>
        <p:spPr/>
        <p:txBody>
          <a:bodyPr/>
          <a:lstStyle/>
          <a:p>
            <a:r>
              <a:rPr lang="en-AU" sz="3200" dirty="0" smtClean="0"/>
              <a:t>HIGHER VOCATIONAL EDUCATION – WHAT DOES IT MEAN FOR VOCATIONAL EDUCATION?</a:t>
            </a:r>
            <a:endParaRPr lang="en-AU" sz="3200" dirty="0"/>
          </a:p>
        </p:txBody>
      </p:sp>
      <p:sp>
        <p:nvSpPr>
          <p:cNvPr id="5" name="Text Placeholder 4"/>
          <p:cNvSpPr>
            <a:spLocks noGrp="1"/>
          </p:cNvSpPr>
          <p:nvPr>
            <p:ph type="body" sz="quarter" idx="14"/>
          </p:nvPr>
        </p:nvSpPr>
        <p:spPr>
          <a:xfrm>
            <a:off x="370183" y="5238571"/>
            <a:ext cx="5649617" cy="409725"/>
          </a:xfrm>
        </p:spPr>
        <p:txBody>
          <a:bodyPr/>
          <a:lstStyle/>
          <a:p>
            <a:r>
              <a:rPr lang="en-AU" dirty="0" smtClean="0"/>
              <a:t>ICEEET Conference</a:t>
            </a:r>
            <a:endParaRPr lang="en-AU" dirty="0"/>
          </a:p>
        </p:txBody>
      </p:sp>
    </p:spTree>
    <p:extLst>
      <p:ext uri="{BB962C8B-B14F-4D97-AF65-F5344CB8AC3E}">
        <p14:creationId xmlns:p14="http://schemas.microsoft.com/office/powerpoint/2010/main" val="366330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p:txBody>
          <a:bodyPr/>
          <a:lstStyle/>
          <a:p>
            <a:endParaRPr lang="en-AU"/>
          </a:p>
        </p:txBody>
      </p:sp>
      <p:sp>
        <p:nvSpPr>
          <p:cNvPr id="7" name="Text Placeholder 6"/>
          <p:cNvSpPr>
            <a:spLocks noGrp="1"/>
          </p:cNvSpPr>
          <p:nvPr>
            <p:ph type="body" sz="quarter" idx="16"/>
          </p:nvPr>
        </p:nvSpPr>
        <p:spPr/>
        <p:txBody>
          <a:bodyPr/>
          <a:lstStyle/>
          <a:p>
            <a:pPr fontAlgn="base"/>
            <a:r>
              <a:rPr lang="en-US" dirty="0"/>
              <a:t>In ANZSCO, skill level is defined as a function of the range and complexity of the set of tasks performed in a particular occupation. The greater the range and complexity of the set of tasks, the greater the skill level of an occupation.</a:t>
            </a:r>
          </a:p>
          <a:p>
            <a:pPr fontAlgn="base"/>
            <a:r>
              <a:rPr lang="en-US" dirty="0"/>
              <a:t/>
            </a:r>
            <a:br>
              <a:rPr lang="en-US" dirty="0"/>
            </a:br>
            <a:r>
              <a:rPr lang="en-US" dirty="0"/>
              <a:t>Skill level is measured operationally by:</a:t>
            </a:r>
          </a:p>
          <a:p>
            <a:pPr marL="342900" indent="-342900" fontAlgn="base">
              <a:buFont typeface="Arial" panose="020B0604020202020204" pitchFamily="34" charset="0"/>
              <a:buChar char="•"/>
            </a:pPr>
            <a:r>
              <a:rPr lang="en-US" dirty="0"/>
              <a:t>the level or amount of formal education and training</a:t>
            </a:r>
          </a:p>
          <a:p>
            <a:pPr marL="342900" indent="-342900" fontAlgn="base">
              <a:buFont typeface="Arial" panose="020B0604020202020204" pitchFamily="34" charset="0"/>
              <a:buChar char="•"/>
            </a:pPr>
            <a:r>
              <a:rPr lang="en-US" dirty="0"/>
              <a:t>the amount of previous experience in a related occupation, and</a:t>
            </a:r>
          </a:p>
          <a:p>
            <a:pPr marL="342900" indent="-342900" fontAlgn="base">
              <a:buFont typeface="Arial" panose="020B0604020202020204" pitchFamily="34" charset="0"/>
              <a:buChar char="•"/>
            </a:pPr>
            <a:r>
              <a:rPr lang="en-US" dirty="0"/>
              <a:t>the amount of on-the-job training</a:t>
            </a:r>
          </a:p>
          <a:p>
            <a:pPr fontAlgn="base"/>
            <a:r>
              <a:rPr lang="en-US" dirty="0"/>
              <a:t/>
            </a:r>
            <a:br>
              <a:rPr lang="en-US" dirty="0"/>
            </a:br>
            <a:r>
              <a:rPr lang="en-US" dirty="0"/>
              <a:t>required to competently perform the set of tasks required for that occupation</a:t>
            </a:r>
            <a:r>
              <a:rPr lang="en-US" dirty="0" smtClean="0"/>
              <a:t>.</a:t>
            </a:r>
          </a:p>
          <a:p>
            <a:pPr fontAlgn="base"/>
            <a:r>
              <a:rPr lang="en-US" sz="1400" i="1" dirty="0"/>
              <a:t>http://www.abs.gov.au/AUSSTATS/abs@.nsf/0/598C2E23628BB8FDCA2575DF002DA6B8?opendocument</a:t>
            </a:r>
            <a:endParaRPr lang="en-US" sz="1400" i="1" dirty="0" smtClean="0"/>
          </a:p>
        </p:txBody>
      </p:sp>
      <p:sp>
        <p:nvSpPr>
          <p:cNvPr id="8" name="Text Placeholder 10"/>
          <p:cNvSpPr>
            <a:spLocks noGrp="1"/>
          </p:cNvSpPr>
          <p:nvPr>
            <p:ph type="body" sz="quarter" idx="13"/>
          </p:nvPr>
        </p:nvSpPr>
        <p:spPr/>
        <p:txBody>
          <a:bodyPr/>
          <a:lstStyle/>
          <a:p>
            <a:r>
              <a:rPr lang="en-AU" dirty="0" smtClean="0"/>
              <a:t>Australian Standard Classification of Occupations</a:t>
            </a:r>
            <a:endParaRPr lang="en-AU" dirty="0"/>
          </a:p>
        </p:txBody>
      </p:sp>
    </p:spTree>
    <p:extLst>
      <p:ext uri="{BB962C8B-B14F-4D97-AF65-F5344CB8AC3E}">
        <p14:creationId xmlns:p14="http://schemas.microsoft.com/office/powerpoint/2010/main" val="622913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6"/>
          </p:nvPr>
        </p:nvSpPr>
        <p:spPr/>
        <p:txBody>
          <a:bodyPr/>
          <a:lstStyle/>
          <a:p>
            <a:pPr fontAlgn="base"/>
            <a:r>
              <a:rPr lang="en-US" dirty="0" smtClean="0"/>
              <a:t>Occupations </a:t>
            </a:r>
            <a:r>
              <a:rPr lang="en-US" dirty="0"/>
              <a:t>at Skill Level 1 </a:t>
            </a:r>
            <a:r>
              <a:rPr lang="en-US" dirty="0" smtClean="0"/>
              <a:t>- Bachelor </a:t>
            </a:r>
            <a:r>
              <a:rPr lang="en-US" dirty="0"/>
              <a:t>degree or higher qualification. </a:t>
            </a:r>
            <a:br>
              <a:rPr lang="en-US" dirty="0"/>
            </a:br>
            <a:r>
              <a:rPr lang="en-US" dirty="0"/>
              <a:t/>
            </a:r>
            <a:br>
              <a:rPr lang="en-US" dirty="0"/>
            </a:br>
            <a:r>
              <a:rPr lang="en-US" dirty="0"/>
              <a:t>Occupations at Skill Level 2 </a:t>
            </a:r>
            <a:r>
              <a:rPr lang="en-US" dirty="0" smtClean="0"/>
              <a:t>- AQF </a:t>
            </a:r>
            <a:r>
              <a:rPr lang="en-US" dirty="0"/>
              <a:t>Associate Degree, Advanced Diploma or Diploma.</a:t>
            </a:r>
          </a:p>
          <a:p>
            <a:pPr fontAlgn="base"/>
            <a:r>
              <a:rPr lang="en-US" dirty="0"/>
              <a:t/>
            </a:r>
            <a:br>
              <a:rPr lang="en-US" dirty="0"/>
            </a:br>
            <a:r>
              <a:rPr lang="en-US" dirty="0"/>
              <a:t>Occupations at Skill Level 3 </a:t>
            </a:r>
            <a:r>
              <a:rPr lang="en-US" dirty="0" smtClean="0"/>
              <a:t>- AQF </a:t>
            </a:r>
            <a:r>
              <a:rPr lang="en-US" dirty="0"/>
              <a:t>Certificate IV </a:t>
            </a:r>
            <a:r>
              <a:rPr lang="en-US" dirty="0" smtClean="0"/>
              <a:t>or AQF </a:t>
            </a:r>
            <a:r>
              <a:rPr lang="en-US" dirty="0"/>
              <a:t>Certificate III including at least two years of on-the-job training.</a:t>
            </a:r>
          </a:p>
          <a:p>
            <a:pPr fontAlgn="base"/>
            <a:r>
              <a:rPr lang="en-US" dirty="0"/>
              <a:t/>
            </a:r>
            <a:br>
              <a:rPr lang="en-US" dirty="0"/>
            </a:br>
            <a:r>
              <a:rPr lang="en-US" dirty="0"/>
              <a:t>Occupations at Skill </a:t>
            </a:r>
            <a:r>
              <a:rPr lang="en-US" dirty="0" smtClean="0"/>
              <a:t>Level 4 - AQF </a:t>
            </a:r>
            <a:r>
              <a:rPr lang="en-US" dirty="0"/>
              <a:t>Certificate II or III.</a:t>
            </a:r>
          </a:p>
          <a:p>
            <a:pPr fontAlgn="base"/>
            <a:r>
              <a:rPr lang="en-US" dirty="0"/>
              <a:t/>
            </a:r>
            <a:br>
              <a:rPr lang="en-US" dirty="0"/>
            </a:br>
            <a:r>
              <a:rPr lang="en-US" dirty="0"/>
              <a:t>Occupations at Skill Level 5 </a:t>
            </a:r>
            <a:r>
              <a:rPr lang="en-US" dirty="0" smtClean="0"/>
              <a:t>- AQF </a:t>
            </a:r>
            <a:r>
              <a:rPr lang="en-US" dirty="0"/>
              <a:t>Certificate I </a:t>
            </a:r>
            <a:r>
              <a:rPr lang="en-US" dirty="0" smtClean="0"/>
              <a:t>or compulsory </a:t>
            </a:r>
            <a:r>
              <a:rPr lang="en-US" dirty="0"/>
              <a:t>secondary education.</a:t>
            </a:r>
          </a:p>
          <a:p>
            <a:r>
              <a:rPr lang="en-US" sz="1400" dirty="0"/>
              <a:t/>
            </a:r>
            <a:br>
              <a:rPr lang="en-US" sz="1400" dirty="0"/>
            </a:br>
            <a:endParaRPr lang="en-US" sz="1400" i="1" dirty="0" smtClean="0"/>
          </a:p>
        </p:txBody>
      </p:sp>
      <p:sp>
        <p:nvSpPr>
          <p:cNvPr id="8" name="Text Placeholder 10"/>
          <p:cNvSpPr>
            <a:spLocks noGrp="1"/>
          </p:cNvSpPr>
          <p:nvPr>
            <p:ph type="body" sz="quarter" idx="13"/>
          </p:nvPr>
        </p:nvSpPr>
        <p:spPr/>
        <p:txBody>
          <a:bodyPr/>
          <a:lstStyle/>
          <a:p>
            <a:r>
              <a:rPr lang="en-AU" dirty="0" smtClean="0"/>
              <a:t>Australian Standard Classification of Occupations – Skill Levels</a:t>
            </a:r>
            <a:endParaRPr lang="en-AU" dirty="0"/>
          </a:p>
        </p:txBody>
      </p:sp>
    </p:spTree>
    <p:extLst>
      <p:ext uri="{BB962C8B-B14F-4D97-AF65-F5344CB8AC3E}">
        <p14:creationId xmlns:p14="http://schemas.microsoft.com/office/powerpoint/2010/main" val="3079600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AU" dirty="0" smtClean="0"/>
              <a:t>Four case studies of degrees in new graduate occupations</a:t>
            </a:r>
            <a:endParaRPr lang="en-AU" dirty="0"/>
          </a:p>
        </p:txBody>
      </p:sp>
      <p:pic>
        <p:nvPicPr>
          <p:cNvPr id="8" name="Picture Placeholder 7"/>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4994" r="24994"/>
          <a:stretch>
            <a:fillRect/>
          </a:stretch>
        </p:blipFill>
        <p:spPr/>
      </p:pic>
    </p:spTree>
    <p:extLst>
      <p:ext uri="{BB962C8B-B14F-4D97-AF65-F5344CB8AC3E}">
        <p14:creationId xmlns:p14="http://schemas.microsoft.com/office/powerpoint/2010/main" val="4201485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045676673"/>
              </p:ext>
            </p:extLst>
          </p:nvPr>
        </p:nvGraphicFramePr>
        <p:xfrm>
          <a:off x="-4" y="4310147"/>
          <a:ext cx="12192008" cy="1466172"/>
        </p:xfrm>
        <a:graphic>
          <a:graphicData uri="http://schemas.openxmlformats.org/drawingml/2006/table">
            <a:tbl>
              <a:tblPr>
                <a:tableStyleId>{5C22544A-7EE6-4342-B048-85BDC9FD1C3A}</a:tableStyleId>
              </a:tblPr>
              <a:tblGrid>
                <a:gridCol w="990214">
                  <a:extLst>
                    <a:ext uri="{9D8B030D-6E8A-4147-A177-3AD203B41FA5}">
                      <a16:colId xmlns:a16="http://schemas.microsoft.com/office/drawing/2014/main" val="2534942007"/>
                    </a:ext>
                  </a:extLst>
                </a:gridCol>
                <a:gridCol w="1299654">
                  <a:extLst>
                    <a:ext uri="{9D8B030D-6E8A-4147-A177-3AD203B41FA5}">
                      <a16:colId xmlns:a16="http://schemas.microsoft.com/office/drawing/2014/main" val="3213067400"/>
                    </a:ext>
                  </a:extLst>
                </a:gridCol>
                <a:gridCol w="990214">
                  <a:extLst>
                    <a:ext uri="{9D8B030D-6E8A-4147-A177-3AD203B41FA5}">
                      <a16:colId xmlns:a16="http://schemas.microsoft.com/office/drawing/2014/main" val="3794351827"/>
                    </a:ext>
                  </a:extLst>
                </a:gridCol>
                <a:gridCol w="990214">
                  <a:extLst>
                    <a:ext uri="{9D8B030D-6E8A-4147-A177-3AD203B41FA5}">
                      <a16:colId xmlns:a16="http://schemas.microsoft.com/office/drawing/2014/main" val="3573834570"/>
                    </a:ext>
                  </a:extLst>
                </a:gridCol>
                <a:gridCol w="990214">
                  <a:extLst>
                    <a:ext uri="{9D8B030D-6E8A-4147-A177-3AD203B41FA5}">
                      <a16:colId xmlns:a16="http://schemas.microsoft.com/office/drawing/2014/main" val="885563505"/>
                    </a:ext>
                  </a:extLst>
                </a:gridCol>
                <a:gridCol w="990214">
                  <a:extLst>
                    <a:ext uri="{9D8B030D-6E8A-4147-A177-3AD203B41FA5}">
                      <a16:colId xmlns:a16="http://schemas.microsoft.com/office/drawing/2014/main" val="2936923127"/>
                    </a:ext>
                  </a:extLst>
                </a:gridCol>
                <a:gridCol w="990214">
                  <a:extLst>
                    <a:ext uri="{9D8B030D-6E8A-4147-A177-3AD203B41FA5}">
                      <a16:colId xmlns:a16="http://schemas.microsoft.com/office/drawing/2014/main" val="4231958653"/>
                    </a:ext>
                  </a:extLst>
                </a:gridCol>
                <a:gridCol w="990214">
                  <a:extLst>
                    <a:ext uri="{9D8B030D-6E8A-4147-A177-3AD203B41FA5}">
                      <a16:colId xmlns:a16="http://schemas.microsoft.com/office/drawing/2014/main" val="440928017"/>
                    </a:ext>
                  </a:extLst>
                </a:gridCol>
                <a:gridCol w="990214">
                  <a:extLst>
                    <a:ext uri="{9D8B030D-6E8A-4147-A177-3AD203B41FA5}">
                      <a16:colId xmlns:a16="http://schemas.microsoft.com/office/drawing/2014/main" val="3025046339"/>
                    </a:ext>
                  </a:extLst>
                </a:gridCol>
                <a:gridCol w="990214">
                  <a:extLst>
                    <a:ext uri="{9D8B030D-6E8A-4147-A177-3AD203B41FA5}">
                      <a16:colId xmlns:a16="http://schemas.microsoft.com/office/drawing/2014/main" val="3599777236"/>
                    </a:ext>
                  </a:extLst>
                </a:gridCol>
                <a:gridCol w="990214">
                  <a:extLst>
                    <a:ext uri="{9D8B030D-6E8A-4147-A177-3AD203B41FA5}">
                      <a16:colId xmlns:a16="http://schemas.microsoft.com/office/drawing/2014/main" val="530315126"/>
                    </a:ext>
                  </a:extLst>
                </a:gridCol>
                <a:gridCol w="990214">
                  <a:extLst>
                    <a:ext uri="{9D8B030D-6E8A-4147-A177-3AD203B41FA5}">
                      <a16:colId xmlns:a16="http://schemas.microsoft.com/office/drawing/2014/main" val="2453068260"/>
                    </a:ext>
                  </a:extLst>
                </a:gridCol>
              </a:tblGrid>
              <a:tr h="807286">
                <a:tc>
                  <a:txBody>
                    <a:bodyPr/>
                    <a:lstStyle/>
                    <a:p>
                      <a:pPr algn="ctr" fontAlgn="ctr"/>
                      <a:r>
                        <a:rPr lang="en-AU" sz="1000" u="none" strike="noStrike">
                          <a:effectLst/>
                        </a:rPr>
                        <a:t>Provider type</a:t>
                      </a:r>
                      <a:endParaRPr lang="en-AU" sz="1000" b="1" i="0" u="none" strike="noStrike">
                        <a:solidFill>
                          <a:srgbClr val="003366"/>
                        </a:solidFill>
                        <a:effectLst/>
                        <a:latin typeface="Arial" panose="020B0604020202020204" pitchFamily="34" charset="0"/>
                      </a:endParaRPr>
                    </a:p>
                  </a:txBody>
                  <a:tcPr marL="6350" marR="6350" marT="6350" marB="0" anchor="ctr"/>
                </a:tc>
                <a:tc>
                  <a:txBody>
                    <a:bodyPr/>
                    <a:lstStyle/>
                    <a:p>
                      <a:pPr algn="ctr" fontAlgn="ctr"/>
                      <a:r>
                        <a:rPr lang="en-AU" sz="1000" u="none" strike="noStrike">
                          <a:effectLst/>
                        </a:rPr>
                        <a:t>Creative Arts</a:t>
                      </a:r>
                      <a:endParaRPr lang="en-AU" sz="1000" b="1" i="0" u="none" strike="noStrike">
                        <a:solidFill>
                          <a:srgbClr val="003366"/>
                        </a:solidFill>
                        <a:effectLst/>
                        <a:latin typeface="Arial" panose="020B0604020202020204" pitchFamily="34" charset="0"/>
                      </a:endParaRPr>
                    </a:p>
                  </a:txBody>
                  <a:tcPr marL="6350" marR="6350" marT="6350" marB="0" anchor="ctr"/>
                </a:tc>
                <a:tc>
                  <a:txBody>
                    <a:bodyPr/>
                    <a:lstStyle/>
                    <a:p>
                      <a:pPr algn="ctr" fontAlgn="ctr"/>
                      <a:r>
                        <a:rPr lang="en-AU" sz="1000" u="none" strike="noStrike">
                          <a:effectLst/>
                        </a:rPr>
                        <a:t>Education</a:t>
                      </a:r>
                      <a:endParaRPr lang="en-AU" sz="1000" b="1" i="0" u="none" strike="noStrike">
                        <a:solidFill>
                          <a:srgbClr val="003366"/>
                        </a:solidFill>
                        <a:effectLst/>
                        <a:latin typeface="Arial" panose="020B0604020202020204" pitchFamily="34" charset="0"/>
                      </a:endParaRPr>
                    </a:p>
                  </a:txBody>
                  <a:tcPr marL="6350" marR="6350" marT="6350" marB="0" anchor="ctr"/>
                </a:tc>
                <a:tc>
                  <a:txBody>
                    <a:bodyPr/>
                    <a:lstStyle/>
                    <a:p>
                      <a:pPr algn="ctr" fontAlgn="ctr"/>
                      <a:r>
                        <a:rPr lang="en-AU" sz="1000" u="none" strike="noStrike">
                          <a:effectLst/>
                        </a:rPr>
                        <a:t>Management and Commerce</a:t>
                      </a:r>
                      <a:endParaRPr lang="en-AU" sz="1000" b="1" i="0" u="none" strike="noStrike">
                        <a:solidFill>
                          <a:srgbClr val="003366"/>
                        </a:solidFill>
                        <a:effectLst/>
                        <a:latin typeface="Arial" panose="020B0604020202020204" pitchFamily="34" charset="0"/>
                      </a:endParaRPr>
                    </a:p>
                  </a:txBody>
                  <a:tcPr marL="6350" marR="6350" marT="6350" marB="0" anchor="ctr"/>
                </a:tc>
                <a:tc>
                  <a:txBody>
                    <a:bodyPr/>
                    <a:lstStyle/>
                    <a:p>
                      <a:pPr algn="ctr" fontAlgn="ctr"/>
                      <a:r>
                        <a:rPr lang="en-AU" sz="1000" u="none" strike="noStrike">
                          <a:effectLst/>
                        </a:rPr>
                        <a:t>Information Technology</a:t>
                      </a:r>
                      <a:endParaRPr lang="en-AU" sz="1000" b="1" i="0" u="none" strike="noStrike">
                        <a:solidFill>
                          <a:srgbClr val="003366"/>
                        </a:solidFill>
                        <a:effectLst/>
                        <a:latin typeface="Arial" panose="020B0604020202020204" pitchFamily="34" charset="0"/>
                      </a:endParaRPr>
                    </a:p>
                  </a:txBody>
                  <a:tcPr marL="6350" marR="6350" marT="6350" marB="0" anchor="ctr"/>
                </a:tc>
                <a:tc>
                  <a:txBody>
                    <a:bodyPr/>
                    <a:lstStyle/>
                    <a:p>
                      <a:pPr algn="ctr" fontAlgn="ctr"/>
                      <a:r>
                        <a:rPr lang="en-AU" sz="1000" u="none" strike="noStrike">
                          <a:effectLst/>
                        </a:rPr>
                        <a:t>Health</a:t>
                      </a:r>
                      <a:endParaRPr lang="en-AU" sz="1000" b="1" i="0" u="none" strike="noStrike">
                        <a:solidFill>
                          <a:srgbClr val="003366"/>
                        </a:solidFill>
                        <a:effectLst/>
                        <a:latin typeface="Arial" panose="020B0604020202020204" pitchFamily="34" charset="0"/>
                      </a:endParaRPr>
                    </a:p>
                  </a:txBody>
                  <a:tcPr marL="6350" marR="6350" marT="6350" marB="0" anchor="ctr"/>
                </a:tc>
                <a:tc>
                  <a:txBody>
                    <a:bodyPr/>
                    <a:lstStyle/>
                    <a:p>
                      <a:pPr algn="ctr" fontAlgn="ctr"/>
                      <a:r>
                        <a:rPr lang="en-AU" sz="1000" u="none" strike="noStrike">
                          <a:effectLst/>
                        </a:rPr>
                        <a:t>Architecture and Building</a:t>
                      </a:r>
                      <a:endParaRPr lang="en-AU" sz="1000" b="1" i="0" u="none" strike="noStrike">
                        <a:solidFill>
                          <a:srgbClr val="003366"/>
                        </a:solidFill>
                        <a:effectLst/>
                        <a:latin typeface="Arial" panose="020B0604020202020204" pitchFamily="34" charset="0"/>
                      </a:endParaRPr>
                    </a:p>
                  </a:txBody>
                  <a:tcPr marL="6350" marR="6350" marT="6350" marB="0" anchor="ctr"/>
                </a:tc>
                <a:tc>
                  <a:txBody>
                    <a:bodyPr/>
                    <a:lstStyle/>
                    <a:p>
                      <a:pPr algn="ctr" fontAlgn="ctr"/>
                      <a:r>
                        <a:rPr lang="en-AU" sz="1000" u="none" strike="noStrike" dirty="0">
                          <a:effectLst/>
                        </a:rPr>
                        <a:t>Society and Culture</a:t>
                      </a:r>
                      <a:endParaRPr lang="en-AU" sz="1000" b="1" i="0" u="none" strike="noStrike" dirty="0">
                        <a:solidFill>
                          <a:srgbClr val="003366"/>
                        </a:solidFill>
                        <a:effectLst/>
                        <a:latin typeface="Arial" panose="020B0604020202020204" pitchFamily="34" charset="0"/>
                      </a:endParaRPr>
                    </a:p>
                  </a:txBody>
                  <a:tcPr marL="6350" marR="6350" marT="6350" marB="0" anchor="ctr"/>
                </a:tc>
                <a:tc>
                  <a:txBody>
                    <a:bodyPr/>
                    <a:lstStyle/>
                    <a:p>
                      <a:pPr algn="ctr" fontAlgn="ctr"/>
                      <a:r>
                        <a:rPr lang="en-AU" sz="1000" u="none" strike="noStrike">
                          <a:effectLst/>
                        </a:rPr>
                        <a:t>Engineering and Related Technologies</a:t>
                      </a:r>
                      <a:endParaRPr lang="en-AU" sz="1000" b="1" i="0" u="none" strike="noStrike">
                        <a:solidFill>
                          <a:srgbClr val="003366"/>
                        </a:solidFill>
                        <a:effectLst/>
                        <a:latin typeface="Arial" panose="020B0604020202020204" pitchFamily="34" charset="0"/>
                      </a:endParaRPr>
                    </a:p>
                  </a:txBody>
                  <a:tcPr marL="6350" marR="6350" marT="6350" marB="0" anchor="ctr"/>
                </a:tc>
                <a:tc>
                  <a:txBody>
                    <a:bodyPr/>
                    <a:lstStyle/>
                    <a:p>
                      <a:pPr algn="ctr" fontAlgn="ctr"/>
                      <a:r>
                        <a:rPr lang="en-AU" sz="1000" u="none" strike="noStrike">
                          <a:effectLst/>
                        </a:rPr>
                        <a:t>Natural and Physical Sciences</a:t>
                      </a:r>
                      <a:endParaRPr lang="en-AU" sz="1000" b="1" i="0" u="none" strike="noStrike">
                        <a:solidFill>
                          <a:srgbClr val="003366"/>
                        </a:solidFill>
                        <a:effectLst/>
                        <a:latin typeface="Arial" panose="020B0604020202020204" pitchFamily="34" charset="0"/>
                      </a:endParaRPr>
                    </a:p>
                  </a:txBody>
                  <a:tcPr marL="6350" marR="6350" marT="6350" marB="0" anchor="ctr"/>
                </a:tc>
                <a:tc>
                  <a:txBody>
                    <a:bodyPr/>
                    <a:lstStyle/>
                    <a:p>
                      <a:pPr algn="ctr" fontAlgn="ctr"/>
                      <a:r>
                        <a:rPr lang="en-US" sz="1000" u="none" strike="noStrike">
                          <a:effectLst/>
                        </a:rPr>
                        <a:t>Food, Hospitality and Personal Services</a:t>
                      </a:r>
                      <a:endParaRPr lang="en-US" sz="1000" b="1" i="0" u="none" strike="noStrike">
                        <a:solidFill>
                          <a:srgbClr val="003366"/>
                        </a:solidFill>
                        <a:effectLst/>
                        <a:latin typeface="Arial" panose="020B0604020202020204" pitchFamily="34" charset="0"/>
                      </a:endParaRPr>
                    </a:p>
                  </a:txBody>
                  <a:tcPr marL="6350" marR="6350" marT="6350" marB="0" anchor="ctr"/>
                </a:tc>
                <a:tc>
                  <a:txBody>
                    <a:bodyPr/>
                    <a:lstStyle/>
                    <a:p>
                      <a:pPr algn="ctr" fontAlgn="ctr"/>
                      <a:r>
                        <a:rPr lang="en-US" sz="1000" u="none" strike="noStrike">
                          <a:effectLst/>
                        </a:rPr>
                        <a:t>Agriculture, Environmental and Related Studies</a:t>
                      </a:r>
                      <a:endParaRPr lang="en-US" sz="1000" b="1" i="0" u="none" strike="noStrike">
                        <a:solidFill>
                          <a:srgbClr val="003366"/>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739205878"/>
                  </a:ext>
                </a:extLst>
              </a:tr>
              <a:tr h="329443">
                <a:tc>
                  <a:txBody>
                    <a:bodyPr/>
                    <a:lstStyle/>
                    <a:p>
                      <a:pPr algn="ctr" fontAlgn="ctr"/>
                      <a:r>
                        <a:rPr lang="en-AU" sz="1000" u="none" strike="noStrike">
                          <a:effectLst/>
                        </a:rPr>
                        <a:t>TAFEs</a:t>
                      </a:r>
                      <a:endParaRPr lang="en-AU" sz="1000" b="1" i="0" u="none" strike="noStrike">
                        <a:solidFill>
                          <a:srgbClr val="003366"/>
                        </a:solidFill>
                        <a:effectLst/>
                        <a:latin typeface="Arial" panose="020B0604020202020204" pitchFamily="34" charset="0"/>
                      </a:endParaRPr>
                    </a:p>
                  </a:txBody>
                  <a:tcPr marL="6350" marR="6350" marT="6350" marB="0" anchor="ctr"/>
                </a:tc>
                <a:tc>
                  <a:txBody>
                    <a:bodyPr/>
                    <a:lstStyle/>
                    <a:p>
                      <a:pPr algn="ctr" fontAlgn="ctr"/>
                      <a:r>
                        <a:rPr lang="en-AU" sz="1000" u="none" strike="noStrike">
                          <a:effectLst/>
                        </a:rPr>
                        <a:t>931</a:t>
                      </a:r>
                      <a:endParaRPr lang="en-AU" sz="1000" b="1" i="0" u="none" strike="noStrike">
                        <a:solidFill>
                          <a:srgbClr val="003366"/>
                        </a:solidFill>
                        <a:effectLst/>
                        <a:latin typeface="Arial" panose="020B0604020202020204" pitchFamily="34" charset="0"/>
                      </a:endParaRPr>
                    </a:p>
                  </a:txBody>
                  <a:tcPr marL="6350" marR="6350" marT="6350" marB="0" anchor="ctr"/>
                </a:tc>
                <a:tc>
                  <a:txBody>
                    <a:bodyPr/>
                    <a:lstStyle/>
                    <a:p>
                      <a:pPr algn="ctr" fontAlgn="ctr"/>
                      <a:r>
                        <a:rPr lang="en-AU" sz="1000" u="none" strike="noStrike">
                          <a:effectLst/>
                        </a:rPr>
                        <a:t>485</a:t>
                      </a:r>
                      <a:endParaRPr lang="en-AU" sz="1000" b="1" i="0" u="none" strike="noStrike">
                        <a:solidFill>
                          <a:srgbClr val="003366"/>
                        </a:solidFill>
                        <a:effectLst/>
                        <a:latin typeface="Arial" panose="020B0604020202020204" pitchFamily="34" charset="0"/>
                      </a:endParaRPr>
                    </a:p>
                  </a:txBody>
                  <a:tcPr marL="6350" marR="6350" marT="6350" marB="0" anchor="ctr"/>
                </a:tc>
                <a:tc>
                  <a:txBody>
                    <a:bodyPr/>
                    <a:lstStyle/>
                    <a:p>
                      <a:pPr algn="ctr" fontAlgn="ctr"/>
                      <a:r>
                        <a:rPr lang="en-AU" sz="1000" u="none" strike="noStrike">
                          <a:effectLst/>
                        </a:rPr>
                        <a:t>461</a:t>
                      </a:r>
                      <a:endParaRPr lang="en-AU" sz="1000" b="1" i="0" u="none" strike="noStrike">
                        <a:solidFill>
                          <a:srgbClr val="003366"/>
                        </a:solidFill>
                        <a:effectLst/>
                        <a:latin typeface="Arial" panose="020B0604020202020204" pitchFamily="34" charset="0"/>
                      </a:endParaRPr>
                    </a:p>
                  </a:txBody>
                  <a:tcPr marL="6350" marR="6350" marT="6350" marB="0" anchor="ctr"/>
                </a:tc>
                <a:tc>
                  <a:txBody>
                    <a:bodyPr/>
                    <a:lstStyle/>
                    <a:p>
                      <a:pPr algn="ctr" fontAlgn="ctr"/>
                      <a:r>
                        <a:rPr lang="en-AU" sz="1000" u="none" strike="noStrike">
                          <a:effectLst/>
                        </a:rPr>
                        <a:t>310</a:t>
                      </a:r>
                      <a:endParaRPr lang="en-AU" sz="1000" b="1" i="0" u="none" strike="noStrike">
                        <a:solidFill>
                          <a:srgbClr val="003366"/>
                        </a:solidFill>
                        <a:effectLst/>
                        <a:latin typeface="Arial" panose="020B0604020202020204" pitchFamily="34" charset="0"/>
                      </a:endParaRPr>
                    </a:p>
                  </a:txBody>
                  <a:tcPr marL="6350" marR="6350" marT="6350" marB="0" anchor="ctr"/>
                </a:tc>
                <a:tc>
                  <a:txBody>
                    <a:bodyPr/>
                    <a:lstStyle/>
                    <a:p>
                      <a:pPr algn="ctr" fontAlgn="ctr"/>
                      <a:r>
                        <a:rPr lang="en-AU" sz="1000" u="none" strike="noStrike">
                          <a:effectLst/>
                        </a:rPr>
                        <a:t>239</a:t>
                      </a:r>
                      <a:endParaRPr lang="en-AU" sz="1000" b="1" i="0" u="none" strike="noStrike">
                        <a:solidFill>
                          <a:srgbClr val="003366"/>
                        </a:solidFill>
                        <a:effectLst/>
                        <a:latin typeface="Arial" panose="020B0604020202020204" pitchFamily="34" charset="0"/>
                      </a:endParaRPr>
                    </a:p>
                  </a:txBody>
                  <a:tcPr marL="6350" marR="6350" marT="6350" marB="0" anchor="ctr"/>
                </a:tc>
                <a:tc>
                  <a:txBody>
                    <a:bodyPr/>
                    <a:lstStyle/>
                    <a:p>
                      <a:pPr algn="ctr" fontAlgn="ctr"/>
                      <a:r>
                        <a:rPr lang="en-AU" sz="1000" u="none" strike="noStrike">
                          <a:effectLst/>
                        </a:rPr>
                        <a:t>228</a:t>
                      </a:r>
                      <a:endParaRPr lang="en-AU" sz="1000" b="1" i="0" u="none" strike="noStrike">
                        <a:solidFill>
                          <a:srgbClr val="003366"/>
                        </a:solidFill>
                        <a:effectLst/>
                        <a:latin typeface="Arial" panose="020B0604020202020204" pitchFamily="34" charset="0"/>
                      </a:endParaRPr>
                    </a:p>
                  </a:txBody>
                  <a:tcPr marL="6350" marR="6350" marT="6350" marB="0" anchor="ctr"/>
                </a:tc>
                <a:tc>
                  <a:txBody>
                    <a:bodyPr/>
                    <a:lstStyle/>
                    <a:p>
                      <a:pPr algn="ctr" fontAlgn="ctr"/>
                      <a:r>
                        <a:rPr lang="en-AU" sz="1000" u="none" strike="noStrike">
                          <a:effectLst/>
                        </a:rPr>
                        <a:t>65</a:t>
                      </a:r>
                      <a:endParaRPr lang="en-AU" sz="1000" b="1" i="0" u="none" strike="noStrike">
                        <a:solidFill>
                          <a:srgbClr val="003366"/>
                        </a:solidFill>
                        <a:effectLst/>
                        <a:latin typeface="Arial" panose="020B0604020202020204" pitchFamily="34" charset="0"/>
                      </a:endParaRPr>
                    </a:p>
                  </a:txBody>
                  <a:tcPr marL="6350" marR="6350" marT="6350" marB="0" anchor="ctr"/>
                </a:tc>
                <a:tc>
                  <a:txBody>
                    <a:bodyPr/>
                    <a:lstStyle/>
                    <a:p>
                      <a:pPr algn="ctr" fontAlgn="ctr"/>
                      <a:r>
                        <a:rPr lang="en-AU" sz="1000" u="none" strike="noStrike">
                          <a:effectLst/>
                        </a:rPr>
                        <a:t>59</a:t>
                      </a:r>
                      <a:endParaRPr lang="en-AU" sz="1000" b="1" i="0" u="none" strike="noStrike">
                        <a:solidFill>
                          <a:srgbClr val="003366"/>
                        </a:solidFill>
                        <a:effectLst/>
                        <a:latin typeface="Arial" panose="020B0604020202020204" pitchFamily="34" charset="0"/>
                      </a:endParaRPr>
                    </a:p>
                  </a:txBody>
                  <a:tcPr marL="6350" marR="6350" marT="6350" marB="0" anchor="ctr"/>
                </a:tc>
                <a:tc>
                  <a:txBody>
                    <a:bodyPr/>
                    <a:lstStyle/>
                    <a:p>
                      <a:pPr algn="ctr" fontAlgn="ctr"/>
                      <a:r>
                        <a:rPr lang="en-AU" sz="1000" u="none" strike="noStrike">
                          <a:effectLst/>
                        </a:rPr>
                        <a:t>58</a:t>
                      </a:r>
                      <a:endParaRPr lang="en-AU" sz="1000" b="1" i="0" u="none" strike="noStrike">
                        <a:solidFill>
                          <a:srgbClr val="003366"/>
                        </a:solidFill>
                        <a:effectLst/>
                        <a:latin typeface="Arial" panose="020B0604020202020204" pitchFamily="34" charset="0"/>
                      </a:endParaRPr>
                    </a:p>
                  </a:txBody>
                  <a:tcPr marL="6350" marR="6350" marT="6350" marB="0" anchor="ctr"/>
                </a:tc>
                <a:tc>
                  <a:txBody>
                    <a:bodyPr/>
                    <a:lstStyle/>
                    <a:p>
                      <a:pPr algn="ctr" fontAlgn="ctr"/>
                      <a:r>
                        <a:rPr lang="en-AU" sz="1000" u="none" strike="noStrike">
                          <a:effectLst/>
                        </a:rPr>
                        <a:t>41</a:t>
                      </a:r>
                      <a:endParaRPr lang="en-AU" sz="1000" b="1" i="0" u="none" strike="noStrike">
                        <a:solidFill>
                          <a:srgbClr val="003366"/>
                        </a:solidFill>
                        <a:effectLst/>
                        <a:latin typeface="Arial" panose="020B0604020202020204" pitchFamily="34" charset="0"/>
                      </a:endParaRPr>
                    </a:p>
                  </a:txBody>
                  <a:tcPr marL="6350" marR="6350" marT="6350" marB="0" anchor="ctr"/>
                </a:tc>
                <a:tc>
                  <a:txBody>
                    <a:bodyPr/>
                    <a:lstStyle/>
                    <a:p>
                      <a:pPr algn="ctr" fontAlgn="ctr"/>
                      <a:r>
                        <a:rPr lang="en-AU" sz="1000" u="none" strike="noStrike">
                          <a:effectLst/>
                        </a:rPr>
                        <a:t>15</a:t>
                      </a:r>
                      <a:endParaRPr lang="en-AU" sz="1000" b="1" i="0" u="none" strike="noStrike">
                        <a:solidFill>
                          <a:srgbClr val="003366"/>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801953611"/>
                  </a:ext>
                </a:extLst>
              </a:tr>
              <a:tr h="329443">
                <a:tc>
                  <a:txBody>
                    <a:bodyPr/>
                    <a:lstStyle/>
                    <a:p>
                      <a:pPr algn="ctr" fontAlgn="ctr"/>
                      <a:r>
                        <a:rPr lang="en-AU" sz="1000" u="none" strike="noStrike">
                          <a:effectLst/>
                        </a:rPr>
                        <a:t>Percentage of TAFEs</a:t>
                      </a:r>
                      <a:endParaRPr lang="en-AU" sz="1000" b="1" i="0" u="none" strike="noStrike">
                        <a:solidFill>
                          <a:srgbClr val="003366"/>
                        </a:solidFill>
                        <a:effectLst/>
                        <a:latin typeface="Arial" panose="020B0604020202020204" pitchFamily="34" charset="0"/>
                      </a:endParaRPr>
                    </a:p>
                  </a:txBody>
                  <a:tcPr marL="6350" marR="6350" marT="6350" marB="0" anchor="ctr"/>
                </a:tc>
                <a:tc>
                  <a:txBody>
                    <a:bodyPr/>
                    <a:lstStyle/>
                    <a:p>
                      <a:pPr algn="ctr" fontAlgn="ctr"/>
                      <a:r>
                        <a:rPr lang="en-AU" sz="1000" u="none" strike="noStrike">
                          <a:effectLst/>
                        </a:rPr>
                        <a:t>32.19%</a:t>
                      </a:r>
                      <a:endParaRPr lang="en-AU" sz="1000" b="1" i="0" u="none" strike="noStrike">
                        <a:solidFill>
                          <a:srgbClr val="003366"/>
                        </a:solidFill>
                        <a:effectLst/>
                        <a:latin typeface="Arial" panose="020B0604020202020204" pitchFamily="34" charset="0"/>
                      </a:endParaRPr>
                    </a:p>
                  </a:txBody>
                  <a:tcPr marL="6350" marR="6350" marT="6350" marB="0" anchor="ctr"/>
                </a:tc>
                <a:tc>
                  <a:txBody>
                    <a:bodyPr/>
                    <a:lstStyle/>
                    <a:p>
                      <a:pPr algn="ctr" fontAlgn="ctr"/>
                      <a:r>
                        <a:rPr lang="en-AU" sz="1000" u="none" strike="noStrike">
                          <a:effectLst/>
                        </a:rPr>
                        <a:t>16.77%</a:t>
                      </a:r>
                      <a:endParaRPr lang="en-AU" sz="1000" b="1" i="0" u="none" strike="noStrike">
                        <a:solidFill>
                          <a:srgbClr val="003366"/>
                        </a:solidFill>
                        <a:effectLst/>
                        <a:latin typeface="Arial" panose="020B0604020202020204" pitchFamily="34" charset="0"/>
                      </a:endParaRPr>
                    </a:p>
                  </a:txBody>
                  <a:tcPr marL="6350" marR="6350" marT="6350" marB="0" anchor="ctr"/>
                </a:tc>
                <a:tc>
                  <a:txBody>
                    <a:bodyPr/>
                    <a:lstStyle/>
                    <a:p>
                      <a:pPr algn="ctr" fontAlgn="ctr"/>
                      <a:r>
                        <a:rPr lang="en-AU" sz="1000" u="none" strike="noStrike">
                          <a:effectLst/>
                        </a:rPr>
                        <a:t>15.94%</a:t>
                      </a:r>
                      <a:endParaRPr lang="en-AU" sz="1000" b="1" i="0" u="none" strike="noStrike">
                        <a:solidFill>
                          <a:srgbClr val="003366"/>
                        </a:solidFill>
                        <a:effectLst/>
                        <a:latin typeface="Arial" panose="020B0604020202020204" pitchFamily="34" charset="0"/>
                      </a:endParaRPr>
                    </a:p>
                  </a:txBody>
                  <a:tcPr marL="6350" marR="6350" marT="6350" marB="0" anchor="ctr"/>
                </a:tc>
                <a:tc>
                  <a:txBody>
                    <a:bodyPr/>
                    <a:lstStyle/>
                    <a:p>
                      <a:pPr algn="ctr" fontAlgn="ctr"/>
                      <a:r>
                        <a:rPr lang="en-AU" sz="1000" u="none" strike="noStrike">
                          <a:effectLst/>
                        </a:rPr>
                        <a:t>10.72%</a:t>
                      </a:r>
                      <a:endParaRPr lang="en-AU" sz="1000" b="1" i="0" u="none" strike="noStrike">
                        <a:solidFill>
                          <a:srgbClr val="003366"/>
                        </a:solidFill>
                        <a:effectLst/>
                        <a:latin typeface="Arial" panose="020B0604020202020204" pitchFamily="34" charset="0"/>
                      </a:endParaRPr>
                    </a:p>
                  </a:txBody>
                  <a:tcPr marL="6350" marR="6350" marT="6350" marB="0" anchor="ctr"/>
                </a:tc>
                <a:tc>
                  <a:txBody>
                    <a:bodyPr/>
                    <a:lstStyle/>
                    <a:p>
                      <a:pPr algn="ctr" fontAlgn="ctr"/>
                      <a:r>
                        <a:rPr lang="en-AU" sz="1000" u="none" strike="noStrike">
                          <a:effectLst/>
                        </a:rPr>
                        <a:t>8.26%</a:t>
                      </a:r>
                      <a:endParaRPr lang="en-AU" sz="1000" b="1" i="0" u="none" strike="noStrike">
                        <a:solidFill>
                          <a:srgbClr val="003366"/>
                        </a:solidFill>
                        <a:effectLst/>
                        <a:latin typeface="Arial" panose="020B0604020202020204" pitchFamily="34" charset="0"/>
                      </a:endParaRPr>
                    </a:p>
                  </a:txBody>
                  <a:tcPr marL="6350" marR="6350" marT="6350" marB="0" anchor="ctr"/>
                </a:tc>
                <a:tc>
                  <a:txBody>
                    <a:bodyPr/>
                    <a:lstStyle/>
                    <a:p>
                      <a:pPr algn="ctr" fontAlgn="ctr"/>
                      <a:r>
                        <a:rPr lang="en-AU" sz="1000" u="none" strike="noStrike">
                          <a:effectLst/>
                        </a:rPr>
                        <a:t>7.88%</a:t>
                      </a:r>
                      <a:endParaRPr lang="en-AU" sz="1000" b="1" i="0" u="none" strike="noStrike">
                        <a:solidFill>
                          <a:srgbClr val="003366"/>
                        </a:solidFill>
                        <a:effectLst/>
                        <a:latin typeface="Arial" panose="020B0604020202020204" pitchFamily="34" charset="0"/>
                      </a:endParaRPr>
                    </a:p>
                  </a:txBody>
                  <a:tcPr marL="6350" marR="6350" marT="6350" marB="0" anchor="ctr"/>
                </a:tc>
                <a:tc>
                  <a:txBody>
                    <a:bodyPr/>
                    <a:lstStyle/>
                    <a:p>
                      <a:pPr algn="ctr" fontAlgn="ctr"/>
                      <a:r>
                        <a:rPr lang="en-AU" sz="1000" u="none" strike="noStrike">
                          <a:effectLst/>
                        </a:rPr>
                        <a:t>2.25%</a:t>
                      </a:r>
                      <a:endParaRPr lang="en-AU" sz="1000" b="1" i="0" u="none" strike="noStrike">
                        <a:solidFill>
                          <a:srgbClr val="003366"/>
                        </a:solidFill>
                        <a:effectLst/>
                        <a:latin typeface="Arial" panose="020B0604020202020204" pitchFamily="34" charset="0"/>
                      </a:endParaRPr>
                    </a:p>
                  </a:txBody>
                  <a:tcPr marL="6350" marR="6350" marT="6350" marB="0" anchor="ctr"/>
                </a:tc>
                <a:tc>
                  <a:txBody>
                    <a:bodyPr/>
                    <a:lstStyle/>
                    <a:p>
                      <a:pPr algn="ctr" fontAlgn="ctr"/>
                      <a:r>
                        <a:rPr lang="en-AU" sz="1000" u="none" strike="noStrike">
                          <a:effectLst/>
                        </a:rPr>
                        <a:t>2.04%</a:t>
                      </a:r>
                      <a:endParaRPr lang="en-AU" sz="1000" b="1" i="0" u="none" strike="noStrike">
                        <a:solidFill>
                          <a:srgbClr val="003366"/>
                        </a:solidFill>
                        <a:effectLst/>
                        <a:latin typeface="Arial" panose="020B0604020202020204" pitchFamily="34" charset="0"/>
                      </a:endParaRPr>
                    </a:p>
                  </a:txBody>
                  <a:tcPr marL="6350" marR="6350" marT="6350" marB="0" anchor="ctr"/>
                </a:tc>
                <a:tc>
                  <a:txBody>
                    <a:bodyPr/>
                    <a:lstStyle/>
                    <a:p>
                      <a:pPr algn="ctr" fontAlgn="ctr"/>
                      <a:r>
                        <a:rPr lang="en-AU" sz="1000" u="none" strike="noStrike">
                          <a:effectLst/>
                        </a:rPr>
                        <a:t>2.01%</a:t>
                      </a:r>
                      <a:endParaRPr lang="en-AU" sz="1000" b="1" i="0" u="none" strike="noStrike">
                        <a:solidFill>
                          <a:srgbClr val="003366"/>
                        </a:solidFill>
                        <a:effectLst/>
                        <a:latin typeface="Arial" panose="020B0604020202020204" pitchFamily="34" charset="0"/>
                      </a:endParaRPr>
                    </a:p>
                  </a:txBody>
                  <a:tcPr marL="6350" marR="6350" marT="6350" marB="0" anchor="ctr"/>
                </a:tc>
                <a:tc>
                  <a:txBody>
                    <a:bodyPr/>
                    <a:lstStyle/>
                    <a:p>
                      <a:pPr algn="ctr" fontAlgn="ctr"/>
                      <a:r>
                        <a:rPr lang="en-AU" sz="1000" u="none" strike="noStrike">
                          <a:effectLst/>
                        </a:rPr>
                        <a:t>1.42%</a:t>
                      </a:r>
                      <a:endParaRPr lang="en-AU" sz="1000" b="1" i="0" u="none" strike="noStrike">
                        <a:solidFill>
                          <a:srgbClr val="003366"/>
                        </a:solidFill>
                        <a:effectLst/>
                        <a:latin typeface="Arial" panose="020B0604020202020204" pitchFamily="34" charset="0"/>
                      </a:endParaRPr>
                    </a:p>
                  </a:txBody>
                  <a:tcPr marL="6350" marR="6350" marT="6350" marB="0" anchor="ctr"/>
                </a:tc>
                <a:tc>
                  <a:txBody>
                    <a:bodyPr/>
                    <a:lstStyle/>
                    <a:p>
                      <a:pPr algn="ctr" fontAlgn="ctr"/>
                      <a:r>
                        <a:rPr lang="en-AU" sz="1000" u="none" strike="noStrike" dirty="0">
                          <a:effectLst/>
                        </a:rPr>
                        <a:t>0.52%</a:t>
                      </a:r>
                      <a:endParaRPr lang="en-AU" sz="1000" b="1" i="0" u="none" strike="noStrike" dirty="0">
                        <a:solidFill>
                          <a:srgbClr val="003366"/>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624241015"/>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86177902"/>
              </p:ext>
            </p:extLst>
          </p:nvPr>
        </p:nvGraphicFramePr>
        <p:xfrm>
          <a:off x="925417" y="540064"/>
          <a:ext cx="10230997" cy="37700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9237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06361" y="5249999"/>
            <a:ext cx="7451725" cy="466468"/>
          </a:xfrm>
        </p:spPr>
        <p:txBody>
          <a:bodyPr/>
          <a:lstStyle/>
          <a:p>
            <a:pPr fontAlgn="base"/>
            <a:r>
              <a:rPr lang="en-US" sz="2000" dirty="0">
                <a:solidFill>
                  <a:schemeClr val="accent1"/>
                </a:solidFill>
                <a:effectLst>
                  <a:outerShdw blurRad="38100" dist="38100" dir="2700000" algn="tl">
                    <a:srgbClr val="000000">
                      <a:alpha val="43137"/>
                    </a:srgbClr>
                  </a:outerShdw>
                </a:effectLst>
              </a:rPr>
              <a:t>2009 - 141311 Hotel or Motel Manager - Level 2 </a:t>
            </a:r>
          </a:p>
          <a:p>
            <a:pPr fontAlgn="base"/>
            <a:r>
              <a:rPr lang="en-US" sz="2000" dirty="0">
                <a:solidFill>
                  <a:schemeClr val="accent1"/>
                </a:solidFill>
                <a:effectLst>
                  <a:outerShdw blurRad="38100" dist="38100" dir="2700000" algn="tl">
                    <a:srgbClr val="000000">
                      <a:alpha val="43137"/>
                    </a:srgbClr>
                  </a:outerShdw>
                </a:effectLst>
              </a:rPr>
              <a:t>1997 - 2411-11 3323-11 Hotel or Motel Manager - Level 2</a:t>
            </a:r>
          </a:p>
          <a:p>
            <a:endParaRPr lang="en-AU" dirty="0"/>
          </a:p>
        </p:txBody>
      </p:sp>
      <p:sp>
        <p:nvSpPr>
          <p:cNvPr id="7" name="Text Placeholder 6"/>
          <p:cNvSpPr>
            <a:spLocks noGrp="1"/>
          </p:cNvSpPr>
          <p:nvPr>
            <p:ph type="body" sz="quarter" idx="13"/>
          </p:nvPr>
        </p:nvSpPr>
        <p:spPr>
          <a:xfrm>
            <a:off x="96739" y="2594958"/>
            <a:ext cx="7452026" cy="736956"/>
          </a:xfrm>
        </p:spPr>
        <p:txBody>
          <a:bodyPr/>
          <a:lstStyle/>
          <a:p>
            <a:r>
              <a:rPr lang="en-AU" dirty="0" smtClean="0"/>
              <a:t>Bachelor of Hospitality Management</a:t>
            </a:r>
            <a:endParaRPr lang="en-AU" dirty="0"/>
          </a:p>
        </p:txBody>
      </p:sp>
      <p:sp>
        <p:nvSpPr>
          <p:cNvPr id="17" name="Text Placeholder 7"/>
          <p:cNvSpPr>
            <a:spLocks noGrp="1"/>
          </p:cNvSpPr>
          <p:nvPr>
            <p:ph type="body" sz="quarter" idx="14"/>
          </p:nvPr>
        </p:nvSpPr>
        <p:spPr>
          <a:xfrm>
            <a:off x="306060" y="4655572"/>
            <a:ext cx="7451725" cy="401647"/>
          </a:xfrm>
        </p:spPr>
        <p:txBody>
          <a:bodyPr/>
          <a:lstStyle/>
          <a:p>
            <a:r>
              <a:rPr lang="en-AU" i="1" dirty="0" smtClean="0"/>
              <a:t>1</a:t>
            </a:r>
            <a:r>
              <a:rPr lang="en-AU" i="1" baseline="30000" dirty="0" smtClean="0"/>
              <a:t>st</a:t>
            </a:r>
            <a:r>
              <a:rPr lang="en-AU" i="1" dirty="0" smtClean="0"/>
              <a:t> year entry &amp; pathway</a:t>
            </a:r>
            <a:endParaRPr lang="en-AU" i="1" dirty="0"/>
          </a:p>
        </p:txBody>
      </p:sp>
      <p:sp>
        <p:nvSpPr>
          <p:cNvPr id="2" name="AutoShape 4" descr="Image result for box hill early childhood institute"/>
          <p:cNvSpPr>
            <a:spLocks noChangeAspect="1" noChangeArrowheads="1"/>
          </p:cNvSpPr>
          <p:nvPr/>
        </p:nvSpPr>
        <p:spPr bwMode="auto">
          <a:xfrm>
            <a:off x="616937" y="5121479"/>
            <a:ext cx="148238" cy="14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4" name="Picture 13"/>
          <p:cNvPicPr>
            <a:picLocks noChangeAspect="1"/>
          </p:cNvPicPr>
          <p:nvPr/>
        </p:nvPicPr>
        <p:blipFill rotWithShape="1">
          <a:blip r:embed="rId2"/>
          <a:srcRect l="28947" t="31325" r="35175" b="28597"/>
          <a:stretch/>
        </p:blipFill>
        <p:spPr>
          <a:xfrm>
            <a:off x="5820197" y="1271299"/>
            <a:ext cx="5705466" cy="3585096"/>
          </a:xfrm>
          <a:prstGeom prst="rect">
            <a:avLst/>
          </a:prstGeom>
        </p:spPr>
      </p:pic>
    </p:spTree>
    <p:extLst>
      <p:ext uri="{BB962C8B-B14F-4D97-AF65-F5344CB8AC3E}">
        <p14:creationId xmlns:p14="http://schemas.microsoft.com/office/powerpoint/2010/main" val="3802761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06059" y="5607122"/>
            <a:ext cx="7451725" cy="466468"/>
          </a:xfrm>
        </p:spPr>
        <p:txBody>
          <a:bodyPr/>
          <a:lstStyle/>
          <a:p>
            <a:pPr fontAlgn="base"/>
            <a:r>
              <a:rPr lang="en-US" sz="2000" dirty="0">
                <a:solidFill>
                  <a:schemeClr val="accent1"/>
                </a:solidFill>
                <a:effectLst>
                  <a:outerShdw blurRad="38100" dist="38100" dir="2700000" algn="tl">
                    <a:srgbClr val="000000">
                      <a:alpha val="43137"/>
                    </a:srgbClr>
                  </a:outerShdw>
                </a:effectLst>
              </a:rPr>
              <a:t>2009 - 241111 Early Childhood (Pre-primary School) Teacher / </a:t>
            </a:r>
            <a:r>
              <a:rPr lang="en-US" sz="2000" b="1" dirty="0">
                <a:solidFill>
                  <a:schemeClr val="accent1"/>
                </a:solidFill>
                <a:effectLst>
                  <a:outerShdw blurRad="38100" dist="38100" dir="2700000" algn="tl">
                    <a:srgbClr val="000000">
                      <a:alpha val="43137"/>
                    </a:srgbClr>
                  </a:outerShdw>
                </a:effectLst>
              </a:rPr>
              <a:t>Level 1 </a:t>
            </a:r>
          </a:p>
          <a:p>
            <a:pPr fontAlgn="base"/>
            <a:r>
              <a:rPr lang="en-US" sz="2000" dirty="0">
                <a:solidFill>
                  <a:schemeClr val="accent1"/>
                </a:solidFill>
                <a:effectLst>
                  <a:outerShdw blurRad="38100" dist="38100" dir="2700000" algn="tl">
                    <a:srgbClr val="000000">
                      <a:alpha val="43137"/>
                    </a:srgbClr>
                  </a:outerShdw>
                </a:effectLst>
              </a:rPr>
              <a:t>1997 - 2411-11 Pre-Primary School Teacher / </a:t>
            </a:r>
            <a:r>
              <a:rPr lang="en-US" sz="2000" b="1" dirty="0">
                <a:solidFill>
                  <a:schemeClr val="accent1"/>
                </a:solidFill>
                <a:effectLst>
                  <a:outerShdw blurRad="38100" dist="38100" dir="2700000" algn="tl">
                    <a:srgbClr val="000000">
                      <a:alpha val="43137"/>
                    </a:srgbClr>
                  </a:outerShdw>
                </a:effectLst>
              </a:rPr>
              <a:t>Level 1</a:t>
            </a:r>
          </a:p>
          <a:p>
            <a:endParaRPr lang="en-AU" dirty="0"/>
          </a:p>
        </p:txBody>
      </p:sp>
      <p:sp>
        <p:nvSpPr>
          <p:cNvPr id="7" name="Text Placeholder 6"/>
          <p:cNvSpPr>
            <a:spLocks noGrp="1"/>
          </p:cNvSpPr>
          <p:nvPr>
            <p:ph type="body" sz="quarter" idx="13"/>
          </p:nvPr>
        </p:nvSpPr>
        <p:spPr>
          <a:xfrm>
            <a:off x="195891" y="2789430"/>
            <a:ext cx="5896437" cy="736956"/>
          </a:xfrm>
        </p:spPr>
        <p:txBody>
          <a:bodyPr/>
          <a:lstStyle/>
          <a:p>
            <a:r>
              <a:rPr lang="en-AU" dirty="0" smtClean="0"/>
              <a:t>Bachelor of Early Childhood Education</a:t>
            </a:r>
            <a:endParaRPr lang="en-AU" dirty="0"/>
          </a:p>
        </p:txBody>
      </p:sp>
      <p:sp>
        <p:nvSpPr>
          <p:cNvPr id="8" name="Text Placeholder 7"/>
          <p:cNvSpPr>
            <a:spLocks noGrp="1"/>
          </p:cNvSpPr>
          <p:nvPr>
            <p:ph type="body" sz="quarter" idx="14"/>
          </p:nvPr>
        </p:nvSpPr>
        <p:spPr>
          <a:xfrm>
            <a:off x="306060" y="5205475"/>
            <a:ext cx="7451725" cy="401647"/>
          </a:xfrm>
        </p:spPr>
        <p:txBody>
          <a:bodyPr/>
          <a:lstStyle/>
          <a:p>
            <a:r>
              <a:rPr lang="en-AU" i="1" dirty="0" smtClean="0"/>
              <a:t>Combination qualifications Diploma + 2</a:t>
            </a:r>
            <a:r>
              <a:rPr lang="en-AU" i="1" baseline="30000" dirty="0" smtClean="0"/>
              <a:t>nd</a:t>
            </a:r>
            <a:r>
              <a:rPr lang="en-AU" i="1" dirty="0" smtClean="0"/>
              <a:t> year entry to Degree</a:t>
            </a:r>
            <a:endParaRPr lang="en-AU" i="1" dirty="0"/>
          </a:p>
        </p:txBody>
      </p:sp>
      <p:sp>
        <p:nvSpPr>
          <p:cNvPr id="2" name="AutoShape 4" descr="Image result for box hill early childhood institute"/>
          <p:cNvSpPr>
            <a:spLocks noChangeAspect="1" noChangeArrowheads="1"/>
          </p:cNvSpPr>
          <p:nvPr/>
        </p:nvSpPr>
        <p:spPr bwMode="auto">
          <a:xfrm>
            <a:off x="616937" y="5121479"/>
            <a:ext cx="148238" cy="14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3078" name="Picture 6" descr="Image result for box hill early childhood institu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1603" y="2327727"/>
            <a:ext cx="7041336" cy="2221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360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06060" y="3141804"/>
            <a:ext cx="7452026" cy="736956"/>
          </a:xfrm>
        </p:spPr>
        <p:txBody>
          <a:bodyPr/>
          <a:lstStyle/>
          <a:p>
            <a:r>
              <a:rPr lang="en-AU" dirty="0" smtClean="0"/>
              <a:t>Bachelor of Fashion Design</a:t>
            </a:r>
            <a:endParaRPr lang="en-AU" dirty="0"/>
          </a:p>
        </p:txBody>
      </p:sp>
      <p:sp>
        <p:nvSpPr>
          <p:cNvPr id="8" name="Text Placeholder 7"/>
          <p:cNvSpPr>
            <a:spLocks noGrp="1"/>
          </p:cNvSpPr>
          <p:nvPr>
            <p:ph type="body" sz="quarter" idx="14"/>
          </p:nvPr>
        </p:nvSpPr>
        <p:spPr>
          <a:xfrm>
            <a:off x="300212" y="5224212"/>
            <a:ext cx="7451725" cy="401647"/>
          </a:xfrm>
        </p:spPr>
        <p:txBody>
          <a:bodyPr/>
          <a:lstStyle/>
          <a:p>
            <a:r>
              <a:rPr lang="en-AU" i="1" dirty="0" smtClean="0"/>
              <a:t>Diploma to Degree</a:t>
            </a:r>
            <a:endParaRPr lang="en-AU" i="1" dirty="0"/>
          </a:p>
        </p:txBody>
      </p:sp>
      <p:pic>
        <p:nvPicPr>
          <p:cNvPr id="2050" name="Picture 2" descr="Image may contain: 1 person, smi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9099" y="1337050"/>
            <a:ext cx="4346464" cy="43464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045807" y="5796003"/>
            <a:ext cx="3111749" cy="307777"/>
          </a:xfrm>
          <a:prstGeom prst="rect">
            <a:avLst/>
          </a:prstGeom>
        </p:spPr>
        <p:txBody>
          <a:bodyPr wrap="none">
            <a:spAutoFit/>
          </a:bodyPr>
          <a:lstStyle/>
          <a:p>
            <a:r>
              <a:rPr lang="en-AU" sz="1400" i="1" dirty="0">
                <a:solidFill>
                  <a:srgbClr val="1D2129"/>
                </a:solidFill>
                <a:latin typeface="Helvetica" panose="020B0604020202020204" pitchFamily="34" charset="0"/>
              </a:rPr>
              <a:t>@</a:t>
            </a:r>
            <a:r>
              <a:rPr lang="en-AU" sz="1400" i="1" dirty="0" err="1" smtClean="0">
                <a:solidFill>
                  <a:srgbClr val="1D2129"/>
                </a:solidFill>
                <a:latin typeface="Helvetica" panose="020B0604020202020204" pitchFamily="34" charset="0"/>
              </a:rPr>
              <a:t>gilliangardethelabel</a:t>
            </a:r>
            <a:r>
              <a:rPr lang="en-AU" sz="1400" i="1" dirty="0" smtClean="0">
                <a:solidFill>
                  <a:srgbClr val="1D2129"/>
                </a:solidFill>
                <a:latin typeface="Helvetica" panose="020B0604020202020204" pitchFamily="34" charset="0"/>
              </a:rPr>
              <a:t> 2017 graduate</a:t>
            </a:r>
            <a:endParaRPr lang="en-AU" sz="1400" i="1" dirty="0"/>
          </a:p>
        </p:txBody>
      </p:sp>
      <p:sp>
        <p:nvSpPr>
          <p:cNvPr id="12" name="Text Placeholder 5"/>
          <p:cNvSpPr txBox="1">
            <a:spLocks/>
          </p:cNvSpPr>
          <p:nvPr/>
        </p:nvSpPr>
        <p:spPr>
          <a:xfrm>
            <a:off x="306059" y="5607122"/>
            <a:ext cx="7451725" cy="466468"/>
          </a:xfrm>
          <a:prstGeom prst="rect">
            <a:avLst/>
          </a:prstGeom>
        </p:spPr>
        <p:txBody>
          <a:bodyPr/>
          <a:lstStyle>
            <a:lvl1pPr marL="0" indent="0" algn="l" defTabSz="914400" rtl="0" eaLnBrk="1" latinLnBrk="0" hangingPunct="1">
              <a:lnSpc>
                <a:spcPct val="90000"/>
              </a:lnSpc>
              <a:spcBef>
                <a:spcPts val="1000"/>
              </a:spcBef>
              <a:buFont typeface="Arial"/>
              <a:buNone/>
              <a:defRPr sz="2400" kern="1200">
                <a:solidFill>
                  <a:schemeClr val="tx1"/>
                </a:solidFill>
                <a:latin typeface="Arial Narrow" charset="0"/>
                <a:ea typeface="Arial Narrow" charset="0"/>
                <a:cs typeface="Arial Narrow"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AU" sz="2000" dirty="0">
                <a:solidFill>
                  <a:schemeClr val="accent1"/>
                </a:solidFill>
                <a:effectLst>
                  <a:outerShdw blurRad="38100" dist="38100" dir="2700000" algn="tl">
                    <a:srgbClr val="000000">
                      <a:alpha val="43137"/>
                    </a:srgbClr>
                  </a:outerShdw>
                </a:effectLst>
              </a:rPr>
              <a:t>2009 </a:t>
            </a:r>
            <a:r>
              <a:rPr lang="en-AU" sz="2000" dirty="0" smtClean="0">
                <a:solidFill>
                  <a:schemeClr val="accent1"/>
                </a:solidFill>
                <a:effectLst>
                  <a:outerShdw blurRad="38100" dist="38100" dir="2700000" algn="tl">
                    <a:srgbClr val="000000">
                      <a:alpha val="43137"/>
                    </a:srgbClr>
                  </a:outerShdw>
                </a:effectLst>
              </a:rPr>
              <a:t>- 232311 Fashion Designer </a:t>
            </a:r>
            <a:r>
              <a:rPr lang="en-AU" sz="2000" dirty="0">
                <a:solidFill>
                  <a:schemeClr val="accent1"/>
                </a:solidFill>
                <a:effectLst>
                  <a:outerShdw blurRad="38100" dist="38100" dir="2700000" algn="tl">
                    <a:srgbClr val="000000">
                      <a:alpha val="43137"/>
                    </a:srgbClr>
                  </a:outerShdw>
                </a:effectLst>
              </a:rPr>
              <a:t>/ Level 1</a:t>
            </a:r>
          </a:p>
          <a:p>
            <a:r>
              <a:rPr lang="en-AU" sz="2000" dirty="0">
                <a:solidFill>
                  <a:schemeClr val="accent1"/>
                </a:solidFill>
                <a:effectLst>
                  <a:outerShdw blurRad="38100" dist="38100" dir="2700000" algn="tl">
                    <a:srgbClr val="000000">
                      <a:alpha val="43137"/>
                    </a:srgbClr>
                  </a:outerShdw>
                </a:effectLst>
              </a:rPr>
              <a:t>1997 </a:t>
            </a:r>
            <a:r>
              <a:rPr lang="en-AU" sz="2000" dirty="0" smtClean="0">
                <a:solidFill>
                  <a:schemeClr val="accent1"/>
                </a:solidFill>
                <a:effectLst>
                  <a:outerShdw blurRad="38100" dist="38100" dir="2700000" algn="tl">
                    <a:srgbClr val="000000">
                      <a:alpha val="43137"/>
                    </a:srgbClr>
                  </a:outerShdw>
                </a:effectLst>
              </a:rPr>
              <a:t>- </a:t>
            </a:r>
            <a:r>
              <a:rPr lang="en-AU" sz="2000" dirty="0">
                <a:solidFill>
                  <a:schemeClr val="accent1"/>
                </a:solidFill>
                <a:effectLst>
                  <a:outerShdw blurRad="38100" dist="38100" dir="2700000" algn="tl">
                    <a:srgbClr val="000000">
                      <a:alpha val="43137"/>
                    </a:srgbClr>
                  </a:outerShdw>
                </a:effectLst>
              </a:rPr>
              <a:t>2533-11 Fashion Designer / Level 1</a:t>
            </a:r>
            <a:endParaRPr lang="en-AU" dirty="0"/>
          </a:p>
        </p:txBody>
      </p:sp>
    </p:spTree>
    <p:extLst>
      <p:ext uri="{BB962C8B-B14F-4D97-AF65-F5344CB8AC3E}">
        <p14:creationId xmlns:p14="http://schemas.microsoft.com/office/powerpoint/2010/main" val="1059445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48431" y="3259039"/>
            <a:ext cx="7452026" cy="736956"/>
          </a:xfrm>
        </p:spPr>
        <p:txBody>
          <a:bodyPr/>
          <a:lstStyle/>
          <a:p>
            <a:r>
              <a:rPr lang="en-AU" dirty="0" smtClean="0"/>
              <a:t>Bachelor of Financial Planning</a:t>
            </a:r>
            <a:endParaRPr lang="en-AU" dirty="0"/>
          </a:p>
        </p:txBody>
      </p:sp>
      <p:sp>
        <p:nvSpPr>
          <p:cNvPr id="10" name="Text Placeholder 7"/>
          <p:cNvSpPr>
            <a:spLocks noGrp="1"/>
          </p:cNvSpPr>
          <p:nvPr>
            <p:ph type="body" sz="quarter" idx="14"/>
          </p:nvPr>
        </p:nvSpPr>
        <p:spPr>
          <a:xfrm>
            <a:off x="306060" y="5260348"/>
            <a:ext cx="7451725" cy="401647"/>
          </a:xfrm>
        </p:spPr>
        <p:txBody>
          <a:bodyPr/>
          <a:lstStyle/>
          <a:p>
            <a:r>
              <a:rPr lang="en-AU" i="1" dirty="0" smtClean="0"/>
              <a:t>Diploma unit to Degree</a:t>
            </a:r>
            <a:endParaRPr lang="en-AU" i="1" dirty="0"/>
          </a:p>
        </p:txBody>
      </p:sp>
      <p:sp>
        <p:nvSpPr>
          <p:cNvPr id="9" name="Text Placeholder 8"/>
          <p:cNvSpPr>
            <a:spLocks noGrp="1"/>
          </p:cNvSpPr>
          <p:nvPr>
            <p:ph type="body" sz="quarter" idx="16"/>
          </p:nvPr>
        </p:nvSpPr>
        <p:spPr/>
        <p:txBody>
          <a:bodyPr/>
          <a:lstStyle/>
          <a:p>
            <a:endParaRPr lang="en-AU" dirty="0"/>
          </a:p>
          <a:p>
            <a:pPr fontAlgn="base"/>
            <a:endParaRPr lang="en-US" dirty="0"/>
          </a:p>
          <a:p>
            <a:r>
              <a:rPr lang="en-US" dirty="0"/>
              <a:t/>
            </a:r>
            <a:br>
              <a:rPr lang="en-US" dirty="0"/>
            </a:br>
            <a:endParaRPr lang="en-US" dirty="0"/>
          </a:p>
          <a:p>
            <a:pPr fontAlgn="base"/>
            <a:r>
              <a:rPr lang="en-US" dirty="0"/>
              <a:t/>
            </a:r>
            <a:br>
              <a:rPr lang="en-US" dirty="0"/>
            </a:br>
            <a:endParaRPr lang="en-AU" dirty="0"/>
          </a:p>
        </p:txBody>
      </p:sp>
      <p:pic>
        <p:nvPicPr>
          <p:cNvPr id="4098" name="Picture 2" descr="Image result for financial planning holmesgl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7781" y="1479753"/>
            <a:ext cx="3299842" cy="47040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0211" y="5860618"/>
            <a:ext cx="6096000" cy="646331"/>
          </a:xfrm>
          <a:prstGeom prst="rect">
            <a:avLst/>
          </a:prstGeom>
        </p:spPr>
        <p:txBody>
          <a:bodyPr>
            <a:spAutoFit/>
          </a:bodyPr>
          <a:lstStyle/>
          <a:p>
            <a:pPr fontAlgn="base"/>
            <a:r>
              <a:rPr lang="en-US" dirty="0">
                <a:solidFill>
                  <a:schemeClr val="accent1"/>
                </a:solidFill>
                <a:effectLst>
                  <a:outerShdw blurRad="38100" dist="38100" dir="2700000" algn="tl">
                    <a:srgbClr val="000000">
                      <a:alpha val="43137"/>
                    </a:srgbClr>
                  </a:outerShdw>
                </a:effectLst>
                <a:latin typeface="Arial Narrow" charset="0"/>
                <a:cs typeface="Arial Narrow" charset="0"/>
              </a:rPr>
              <a:t>1997  3213-11 Financial Investment Adviser – Skill Level – Diploma</a:t>
            </a:r>
          </a:p>
          <a:p>
            <a:pPr fontAlgn="base"/>
            <a:r>
              <a:rPr lang="en-US" dirty="0">
                <a:solidFill>
                  <a:schemeClr val="accent1"/>
                </a:solidFill>
                <a:effectLst>
                  <a:outerShdw blurRad="38100" dist="38100" dir="2700000" algn="tl">
                    <a:srgbClr val="000000">
                      <a:alpha val="43137"/>
                    </a:srgbClr>
                  </a:outerShdw>
                </a:effectLst>
                <a:latin typeface="Arial Narrow" charset="0"/>
                <a:cs typeface="Arial Narrow" charset="0"/>
              </a:rPr>
              <a:t>2009    </a:t>
            </a:r>
            <a:r>
              <a:rPr lang="en-AU" dirty="0">
                <a:solidFill>
                  <a:schemeClr val="accent1"/>
                </a:solidFill>
                <a:effectLst>
                  <a:outerShdw blurRad="38100" dist="38100" dir="2700000" algn="tl">
                    <a:srgbClr val="000000">
                      <a:alpha val="43137"/>
                    </a:srgbClr>
                  </a:outerShdw>
                </a:effectLst>
                <a:latin typeface="Arial Narrow" charset="0"/>
                <a:cs typeface="Arial Narrow" charset="0"/>
              </a:rPr>
              <a:t>222311 Financial Investment Adviser - Skill Level - Degree</a:t>
            </a:r>
          </a:p>
        </p:txBody>
      </p:sp>
    </p:spTree>
    <p:extLst>
      <p:ext uri="{BB962C8B-B14F-4D97-AF65-F5344CB8AC3E}">
        <p14:creationId xmlns:p14="http://schemas.microsoft.com/office/powerpoint/2010/main" val="663443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06060" y="2884407"/>
            <a:ext cx="7452026" cy="736956"/>
          </a:xfrm>
        </p:spPr>
        <p:txBody>
          <a:bodyPr/>
          <a:lstStyle/>
          <a:p>
            <a:r>
              <a:rPr lang="en-AU" dirty="0" smtClean="0"/>
              <a:t>Bachelor of Dental Prosthetics </a:t>
            </a:r>
            <a:endParaRPr lang="en-AU" dirty="0"/>
          </a:p>
        </p:txBody>
      </p:sp>
      <p:sp>
        <p:nvSpPr>
          <p:cNvPr id="4" name="Text Placeholder 3"/>
          <p:cNvSpPr>
            <a:spLocks noGrp="1"/>
          </p:cNvSpPr>
          <p:nvPr>
            <p:ph type="body" sz="quarter" idx="14"/>
          </p:nvPr>
        </p:nvSpPr>
        <p:spPr>
          <a:xfrm>
            <a:off x="306060" y="5266783"/>
            <a:ext cx="7451725" cy="401647"/>
          </a:xfrm>
        </p:spPr>
        <p:txBody>
          <a:bodyPr/>
          <a:lstStyle/>
          <a:p>
            <a:r>
              <a:rPr lang="en-AU" i="1" dirty="0" smtClean="0"/>
              <a:t>Specialism</a:t>
            </a:r>
            <a:endParaRPr lang="en-AU" i="1" dirty="0"/>
          </a:p>
        </p:txBody>
      </p:sp>
      <p:sp>
        <p:nvSpPr>
          <p:cNvPr id="5" name="Text Placeholder 4"/>
          <p:cNvSpPr>
            <a:spLocks noGrp="1"/>
          </p:cNvSpPr>
          <p:nvPr>
            <p:ph type="body" sz="quarter" idx="16"/>
          </p:nvPr>
        </p:nvSpPr>
        <p:spPr/>
        <p:txBody>
          <a:bodyPr/>
          <a:lstStyle/>
          <a:p>
            <a:endParaRPr lang="en-AU" dirty="0"/>
          </a:p>
          <a:p>
            <a:endParaRPr lang="en-AU" dirty="0" smtClean="0"/>
          </a:p>
          <a:p>
            <a:pPr fontAlgn="base"/>
            <a:r>
              <a:rPr lang="en-AU" dirty="0"/>
              <a:t/>
            </a:r>
            <a:br>
              <a:rPr lang="en-AU" dirty="0"/>
            </a:br>
            <a:endParaRPr lang="en-AU" dirty="0"/>
          </a:p>
          <a:p>
            <a:endParaRPr lang="en-AU" dirty="0"/>
          </a:p>
        </p:txBody>
      </p:sp>
      <p:pic>
        <p:nvPicPr>
          <p:cNvPr id="6" name="Picture 5"/>
          <p:cNvPicPr>
            <a:picLocks noChangeAspect="1"/>
          </p:cNvPicPr>
          <p:nvPr/>
        </p:nvPicPr>
        <p:blipFill rotWithShape="1">
          <a:blip r:embed="rId3"/>
          <a:srcRect l="56841" t="43333" r="8422" b="12222"/>
          <a:stretch/>
        </p:blipFill>
        <p:spPr>
          <a:xfrm>
            <a:off x="6975587" y="2131371"/>
            <a:ext cx="4058653" cy="2921000"/>
          </a:xfrm>
          <a:prstGeom prst="rect">
            <a:avLst/>
          </a:prstGeom>
        </p:spPr>
      </p:pic>
      <p:sp>
        <p:nvSpPr>
          <p:cNvPr id="7" name="Rectangle 6"/>
          <p:cNvSpPr/>
          <p:nvPr/>
        </p:nvSpPr>
        <p:spPr>
          <a:xfrm>
            <a:off x="306060" y="5628100"/>
            <a:ext cx="6096000" cy="646331"/>
          </a:xfrm>
          <a:prstGeom prst="rect">
            <a:avLst/>
          </a:prstGeom>
        </p:spPr>
        <p:txBody>
          <a:bodyPr>
            <a:spAutoFit/>
          </a:bodyPr>
          <a:lstStyle/>
          <a:p>
            <a:pPr fontAlgn="base"/>
            <a:r>
              <a:rPr lang="en-AU" dirty="0">
                <a:solidFill>
                  <a:schemeClr val="accent1"/>
                </a:solidFill>
                <a:effectLst>
                  <a:outerShdw blurRad="38100" dist="38100" dir="2700000" algn="tl">
                    <a:srgbClr val="000000">
                      <a:alpha val="43137"/>
                    </a:srgbClr>
                  </a:outerShdw>
                </a:effectLst>
                <a:latin typeface="Arial Narrow" charset="0"/>
                <a:cs typeface="Arial Narrow" charset="0"/>
              </a:rPr>
              <a:t>2009 411212 Dental </a:t>
            </a:r>
            <a:r>
              <a:rPr lang="en-AU" dirty="0" err="1">
                <a:solidFill>
                  <a:schemeClr val="accent1"/>
                </a:solidFill>
                <a:effectLst>
                  <a:outerShdw blurRad="38100" dist="38100" dir="2700000" algn="tl">
                    <a:srgbClr val="000000">
                      <a:alpha val="43137"/>
                    </a:srgbClr>
                  </a:outerShdw>
                </a:effectLst>
                <a:latin typeface="Arial Narrow" charset="0"/>
                <a:cs typeface="Arial Narrow" charset="0"/>
              </a:rPr>
              <a:t>Prosthetist</a:t>
            </a:r>
            <a:r>
              <a:rPr lang="en-AU" dirty="0">
                <a:solidFill>
                  <a:schemeClr val="accent1"/>
                </a:solidFill>
                <a:effectLst>
                  <a:outerShdw blurRad="38100" dist="38100" dir="2700000" algn="tl">
                    <a:srgbClr val="000000">
                      <a:alpha val="43137"/>
                    </a:srgbClr>
                  </a:outerShdw>
                </a:effectLst>
                <a:latin typeface="Arial Narrow" charset="0"/>
                <a:cs typeface="Arial Narrow" charset="0"/>
              </a:rPr>
              <a:t> / Dental Therapist – Level 2</a:t>
            </a:r>
          </a:p>
          <a:p>
            <a:pPr fontAlgn="base"/>
            <a:r>
              <a:rPr lang="en-AU" dirty="0">
                <a:solidFill>
                  <a:schemeClr val="accent1"/>
                </a:solidFill>
                <a:effectLst>
                  <a:outerShdw blurRad="38100" dist="38100" dir="2700000" algn="tl">
                    <a:srgbClr val="000000">
                      <a:alpha val="43137"/>
                    </a:srgbClr>
                  </a:outerShdw>
                </a:effectLst>
                <a:latin typeface="Arial Narrow" charset="0"/>
                <a:cs typeface="Arial Narrow" charset="0"/>
              </a:rPr>
              <a:t>1997 – 3492-11 Dental Therapist Dental Therapist – Level 2</a:t>
            </a:r>
            <a:endParaRPr lang="en-AU" dirty="0"/>
          </a:p>
        </p:txBody>
      </p:sp>
    </p:spTree>
    <p:extLst>
      <p:ext uri="{BB962C8B-B14F-4D97-AF65-F5344CB8AC3E}">
        <p14:creationId xmlns:p14="http://schemas.microsoft.com/office/powerpoint/2010/main" val="2946829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AU" dirty="0" smtClean="0"/>
              <a:t>New graduate roles</a:t>
            </a:r>
            <a:endParaRPr lang="en-AU" dirty="0"/>
          </a:p>
        </p:txBody>
      </p:sp>
      <p:sp>
        <p:nvSpPr>
          <p:cNvPr id="5" name="Text Placeholder 4"/>
          <p:cNvSpPr>
            <a:spLocks noGrp="1"/>
          </p:cNvSpPr>
          <p:nvPr>
            <p:ph type="body" sz="quarter" idx="16"/>
          </p:nvPr>
        </p:nvSpPr>
        <p:spPr>
          <a:xfrm>
            <a:off x="300211" y="1277957"/>
            <a:ext cx="10815464" cy="3955055"/>
          </a:xfrm>
        </p:spPr>
        <p:txBody>
          <a:bodyPr/>
          <a:lstStyle/>
          <a:p>
            <a:r>
              <a:rPr lang="en-US" i="1" dirty="0"/>
              <a:t>an inevitable fuzziness in any simple two-way classification of jobs as graduate or otherwise. (Green and </a:t>
            </a:r>
            <a:r>
              <a:rPr lang="en-US" i="1" dirty="0" err="1"/>
              <a:t>Henseke</a:t>
            </a:r>
            <a:r>
              <a:rPr lang="en-US" i="1" dirty="0"/>
              <a:t> 2016</a:t>
            </a:r>
            <a:r>
              <a:rPr lang="en-US" i="1" dirty="0" smtClean="0"/>
              <a:t>)</a:t>
            </a:r>
          </a:p>
          <a:p>
            <a:endParaRPr lang="en-US" i="1" dirty="0" smtClean="0"/>
          </a:p>
          <a:p>
            <a:r>
              <a:rPr lang="en-US" i="1" dirty="0"/>
              <a:t>Since …classifications tend not to be fully updated except at long intervals, inevitably, this method of classifying graduate jobs is not ideal for identifying where jobs are upskilled and become graduate jobs or indeed where new jobs come into being that do not fit into old classifications. (Green and </a:t>
            </a:r>
            <a:r>
              <a:rPr lang="en-US" i="1" dirty="0" err="1"/>
              <a:t>Henseke</a:t>
            </a:r>
            <a:r>
              <a:rPr lang="en-US" i="1" dirty="0"/>
              <a:t> 2016</a:t>
            </a:r>
            <a:r>
              <a:rPr lang="en-US" i="1" dirty="0" smtClean="0"/>
              <a:t>)</a:t>
            </a:r>
          </a:p>
          <a:p>
            <a:endParaRPr lang="en-US" i="1" dirty="0"/>
          </a:p>
          <a:p>
            <a:r>
              <a:rPr lang="en-AU" i="1" dirty="0"/>
              <a:t>New vocational degrees, concern for know-how &amp; know why </a:t>
            </a:r>
            <a:r>
              <a:rPr lang="en-AU" i="1" dirty="0" smtClean="0"/>
              <a:t>(Muller 2009</a:t>
            </a:r>
            <a:r>
              <a:rPr lang="en-AU" i="1" dirty="0"/>
              <a:t>) </a:t>
            </a:r>
            <a:endParaRPr lang="en-AU" i="1" dirty="0" smtClean="0"/>
          </a:p>
          <a:p>
            <a:endParaRPr lang="en-US" i="1" dirty="0" smtClean="0"/>
          </a:p>
          <a:p>
            <a:r>
              <a:rPr lang="en-US" i="1" dirty="0" smtClean="0"/>
              <a:t>Fourth </a:t>
            </a:r>
            <a:r>
              <a:rPr lang="en-US" i="1" dirty="0"/>
              <a:t>generation profession (Strauss, 2017)</a:t>
            </a:r>
          </a:p>
          <a:p>
            <a:endParaRPr lang="en-AU" i="1" dirty="0"/>
          </a:p>
          <a:p>
            <a:endParaRPr lang="en-AU" i="1" dirty="0"/>
          </a:p>
          <a:p>
            <a:endParaRPr lang="en-AU" i="1" dirty="0"/>
          </a:p>
        </p:txBody>
      </p:sp>
    </p:spTree>
    <p:extLst>
      <p:ext uri="{BB962C8B-B14F-4D97-AF65-F5344CB8AC3E}">
        <p14:creationId xmlns:p14="http://schemas.microsoft.com/office/powerpoint/2010/main" val="2625141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p:txBody>
          <a:bodyPr/>
          <a:lstStyle/>
          <a:p>
            <a:r>
              <a:rPr lang="en-US" dirty="0"/>
              <a:t>Vocational Institutions, Undergraduate </a:t>
            </a:r>
            <a:r>
              <a:rPr lang="en-US" dirty="0" smtClean="0"/>
              <a:t>Degrees</a:t>
            </a:r>
            <a:endParaRPr lang="en-US" dirty="0"/>
          </a:p>
        </p:txBody>
      </p:sp>
      <p:sp>
        <p:nvSpPr>
          <p:cNvPr id="9" name="Text Placeholder 8"/>
          <p:cNvSpPr>
            <a:spLocks noGrp="1"/>
          </p:cNvSpPr>
          <p:nvPr>
            <p:ph type="body" sz="quarter" idx="13"/>
          </p:nvPr>
        </p:nvSpPr>
        <p:spPr/>
        <p:txBody>
          <a:bodyPr/>
          <a:lstStyle/>
          <a:p>
            <a:r>
              <a:rPr lang="en-US" dirty="0"/>
              <a:t>Project Introduction</a:t>
            </a:r>
          </a:p>
          <a:p>
            <a:endParaRPr lang="en-AU" dirty="0"/>
          </a:p>
        </p:txBody>
      </p:sp>
      <p:sp>
        <p:nvSpPr>
          <p:cNvPr id="10" name="Text Placeholder 9"/>
          <p:cNvSpPr>
            <a:spLocks noGrp="1"/>
          </p:cNvSpPr>
          <p:nvPr>
            <p:ph type="body" sz="quarter" idx="14"/>
          </p:nvPr>
        </p:nvSpPr>
        <p:spPr/>
        <p:txBody>
          <a:bodyPr/>
          <a:lstStyle/>
          <a:p>
            <a:r>
              <a:rPr lang="en-AU" dirty="0"/>
              <a:t>FUNDED BY AUSTRALIAN RESEARCH COUNCIL</a:t>
            </a:r>
          </a:p>
          <a:p>
            <a:endParaRPr lang="en-AU" dirty="0"/>
          </a:p>
        </p:txBody>
      </p:sp>
      <p:sp>
        <p:nvSpPr>
          <p:cNvPr id="11" name="Text Placeholder 10"/>
          <p:cNvSpPr>
            <a:spLocks noGrp="1"/>
          </p:cNvSpPr>
          <p:nvPr>
            <p:ph type="body" sz="quarter" idx="16"/>
          </p:nvPr>
        </p:nvSpPr>
        <p:spPr/>
        <p:txBody>
          <a:bodyPr/>
          <a:lstStyle/>
          <a:p>
            <a:r>
              <a:rPr lang="en-GB" dirty="0"/>
              <a:t>Entry of new providers to Australian HE system, including those with a track record in vocational education and training (VET)</a:t>
            </a:r>
          </a:p>
          <a:p>
            <a:r>
              <a:rPr lang="en-GB" dirty="0"/>
              <a:t>Need for more research that aims to identify the effects of the expansion of vocational institutions as non-university providers of undergraduate degrees on the structure of higher education. </a:t>
            </a:r>
          </a:p>
          <a:p>
            <a:r>
              <a:rPr lang="en-GB" dirty="0"/>
              <a:t>Considers whether the system is becoming increasingly vertically stratified between providers or whether this increase in provider types is merely creating greater horizontal differentiation in higher education </a:t>
            </a:r>
          </a:p>
          <a:p>
            <a:endParaRPr lang="en-AU" dirty="0"/>
          </a:p>
        </p:txBody>
      </p:sp>
    </p:spTree>
    <p:extLst>
      <p:ext uri="{BB962C8B-B14F-4D97-AF65-F5344CB8AC3E}">
        <p14:creationId xmlns:p14="http://schemas.microsoft.com/office/powerpoint/2010/main" val="266312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06060" y="326309"/>
            <a:ext cx="11597182" cy="736956"/>
          </a:xfrm>
        </p:spPr>
        <p:txBody>
          <a:bodyPr/>
          <a:lstStyle/>
          <a:p>
            <a:r>
              <a:rPr lang="en-AU" dirty="0" smtClean="0"/>
              <a:t>Signals of qualifications – vocational education</a:t>
            </a:r>
            <a:endParaRPr lang="en-AU" dirty="0"/>
          </a:p>
        </p:txBody>
      </p:sp>
      <p:sp>
        <p:nvSpPr>
          <p:cNvPr id="5" name="Text Placeholder 4"/>
          <p:cNvSpPr>
            <a:spLocks noGrp="1"/>
          </p:cNvSpPr>
          <p:nvPr>
            <p:ph type="body" sz="quarter" idx="16"/>
          </p:nvPr>
        </p:nvSpPr>
        <p:spPr>
          <a:xfrm>
            <a:off x="300211" y="1410159"/>
            <a:ext cx="10815464" cy="3986689"/>
          </a:xfrm>
        </p:spPr>
        <p:txBody>
          <a:bodyPr/>
          <a:lstStyle/>
          <a:p>
            <a:r>
              <a:rPr lang="en-US" i="1" dirty="0"/>
              <a:t>The balance between the roles that qualifications play may vary depending on the relationship between the field of education and the occupational field of practice, and whether occupations are regulated or unregulated. </a:t>
            </a:r>
            <a:endParaRPr lang="en-US" i="1" dirty="0" smtClean="0"/>
          </a:p>
          <a:p>
            <a:r>
              <a:rPr lang="en-US" i="1" dirty="0" smtClean="0"/>
              <a:t>Qualifications </a:t>
            </a:r>
            <a:r>
              <a:rPr lang="en-US" i="1" dirty="0"/>
              <a:t>for strongly regulated occupations would </a:t>
            </a:r>
            <a:r>
              <a:rPr lang="en-US" i="1" dirty="0" err="1"/>
              <a:t>emphasise</a:t>
            </a:r>
            <a:r>
              <a:rPr lang="en-US" i="1" dirty="0"/>
              <a:t> the </a:t>
            </a:r>
            <a:r>
              <a:rPr lang="en-US" i="1" dirty="0" err="1"/>
              <a:t>labour</a:t>
            </a:r>
            <a:r>
              <a:rPr lang="en-US" i="1" dirty="0"/>
              <a:t> market purpose, while they must also include the educational purpose to support progression within the occupation, and they can be </a:t>
            </a:r>
            <a:r>
              <a:rPr lang="en-US" i="1" dirty="0" smtClean="0"/>
              <a:t>evaluated </a:t>
            </a:r>
            <a:r>
              <a:rPr lang="en-US" i="1" dirty="0"/>
              <a:t>by the extent to which they serve the third purpose. </a:t>
            </a:r>
            <a:endParaRPr lang="en-US" i="1" dirty="0" smtClean="0"/>
          </a:p>
          <a:p>
            <a:r>
              <a:rPr lang="en-US" i="1" dirty="0" smtClean="0"/>
              <a:t>Qualifications </a:t>
            </a:r>
            <a:r>
              <a:rPr lang="en-US" i="1" dirty="0"/>
              <a:t>for unregulated occupations would </a:t>
            </a:r>
            <a:r>
              <a:rPr lang="en-US" i="1" dirty="0" err="1"/>
              <a:t>emphasise</a:t>
            </a:r>
            <a:r>
              <a:rPr lang="en-US" i="1" dirty="0"/>
              <a:t> the educational purpose of qualifications because this enables graduates to gain higher level qualifications and the broader knowledge and skills that they need for a wider range of occupations</a:t>
            </a:r>
            <a:r>
              <a:rPr lang="en-US" i="1" dirty="0" smtClean="0"/>
              <a:t>. </a:t>
            </a:r>
          </a:p>
          <a:p>
            <a:r>
              <a:rPr lang="en-US" i="1" dirty="0" smtClean="0"/>
              <a:t>(</a:t>
            </a:r>
            <a:r>
              <a:rPr lang="en-US" i="1" dirty="0" err="1" smtClean="0"/>
              <a:t>Wheelahan</a:t>
            </a:r>
            <a:r>
              <a:rPr lang="en-US" i="1" dirty="0" smtClean="0"/>
              <a:t> and Moodie 2017, p.22) </a:t>
            </a:r>
            <a:endParaRPr lang="en-AU" i="1" dirty="0"/>
          </a:p>
        </p:txBody>
      </p:sp>
    </p:spTree>
    <p:extLst>
      <p:ext uri="{BB962C8B-B14F-4D97-AF65-F5344CB8AC3E}">
        <p14:creationId xmlns:p14="http://schemas.microsoft.com/office/powerpoint/2010/main" val="1088109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smtClean="0"/>
              <a:t>Questions</a:t>
            </a:r>
            <a:endParaRPr lang="en-AU" dirty="0"/>
          </a:p>
        </p:txBody>
      </p:sp>
      <p:sp>
        <p:nvSpPr>
          <p:cNvPr id="3" name="Picture Placeholder 2"/>
          <p:cNvSpPr>
            <a:spLocks noGrp="1"/>
          </p:cNvSpPr>
          <p:nvPr>
            <p:ph type="pic" sz="quarter" idx="14"/>
          </p:nvPr>
        </p:nvSpPr>
        <p:spPr/>
      </p:sp>
    </p:spTree>
    <p:extLst>
      <p:ext uri="{BB962C8B-B14F-4D97-AF65-F5344CB8AC3E}">
        <p14:creationId xmlns:p14="http://schemas.microsoft.com/office/powerpoint/2010/main" val="2923780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AU" dirty="0" smtClean="0"/>
              <a:t>References</a:t>
            </a:r>
            <a:endParaRPr lang="en-AU" dirty="0"/>
          </a:p>
        </p:txBody>
      </p:sp>
      <p:sp>
        <p:nvSpPr>
          <p:cNvPr id="5" name="Text Placeholder 4"/>
          <p:cNvSpPr>
            <a:spLocks noGrp="1"/>
          </p:cNvSpPr>
          <p:nvPr>
            <p:ph type="body" sz="quarter" idx="16"/>
          </p:nvPr>
        </p:nvSpPr>
        <p:spPr>
          <a:xfrm>
            <a:off x="300211" y="1222872"/>
            <a:ext cx="10815464" cy="4074824"/>
          </a:xfrm>
        </p:spPr>
        <p:txBody>
          <a:bodyPr/>
          <a:lstStyle/>
          <a:p>
            <a:r>
              <a:rPr lang="en-AU" dirty="0"/>
              <a:t>Elias &amp; Purcell (2006</a:t>
            </a:r>
            <a:r>
              <a:rPr lang="en-AU" dirty="0" smtClean="0"/>
              <a:t>) </a:t>
            </a:r>
            <a:r>
              <a:rPr lang="en-US" dirty="0" smtClean="0"/>
              <a:t>‘Occupational change and the expansion of higher education in the </a:t>
            </a:r>
            <a:r>
              <a:rPr lang="en-US" dirty="0" err="1" smtClean="0"/>
              <a:t>uk</a:t>
            </a:r>
            <a:r>
              <a:rPr lang="en-US" dirty="0" smtClean="0"/>
              <a:t>: the impact on graduate earnings’ Development of Competencies in the World of Work and Education</a:t>
            </a:r>
            <a:endParaRPr lang="en-AU" dirty="0"/>
          </a:p>
          <a:p>
            <a:r>
              <a:rPr lang="en-US" dirty="0" smtClean="0"/>
              <a:t>Green</a:t>
            </a:r>
            <a:r>
              <a:rPr lang="en-US" dirty="0"/>
              <a:t>, F &amp; </a:t>
            </a:r>
            <a:r>
              <a:rPr lang="en-US" dirty="0" err="1"/>
              <a:t>Henseke</a:t>
            </a:r>
            <a:r>
              <a:rPr lang="en-US" dirty="0"/>
              <a:t>, G 2016, ‘The changing graduate </a:t>
            </a:r>
            <a:r>
              <a:rPr lang="en-US" dirty="0" err="1"/>
              <a:t>labour</a:t>
            </a:r>
            <a:r>
              <a:rPr lang="en-US" dirty="0"/>
              <a:t> market: analysis using a new indicator of graduate jobs’, </a:t>
            </a:r>
            <a:r>
              <a:rPr lang="en-US" i="1" dirty="0"/>
              <a:t>IZA Journal of Labor Policy</a:t>
            </a:r>
            <a:r>
              <a:rPr lang="en-US" dirty="0"/>
              <a:t>, vol. 5, no. 1, p. 14.</a:t>
            </a:r>
          </a:p>
          <a:p>
            <a:r>
              <a:rPr lang="en-US" dirty="0"/>
              <a:t>Morley, L &amp; Aynsley, S 2007, ‘Employers, Quality and Standards in Higher Education: Shared Values and Vocabularies or Elitism and Inequalities?’, </a:t>
            </a:r>
            <a:r>
              <a:rPr lang="en-US" i="1" dirty="0"/>
              <a:t>Higher Education Quarterly</a:t>
            </a:r>
            <a:r>
              <a:rPr lang="en-US" dirty="0"/>
              <a:t>, vol. 61, no. 3, pp. 229–249.</a:t>
            </a:r>
          </a:p>
          <a:p>
            <a:r>
              <a:rPr lang="en-US" dirty="0" smtClean="0"/>
              <a:t>Muller</a:t>
            </a:r>
            <a:r>
              <a:rPr lang="en-US" dirty="0"/>
              <a:t>, J. 2009. “Forms of Knowledge and Curriculum Coherence.” Journal of Education and </a:t>
            </a:r>
            <a:r>
              <a:rPr lang="en-US" dirty="0" smtClean="0"/>
              <a:t>Work 22 </a:t>
            </a:r>
            <a:r>
              <a:rPr lang="en-US" dirty="0"/>
              <a:t>(3): 205–226.</a:t>
            </a:r>
            <a:endParaRPr lang="en-AU" dirty="0"/>
          </a:p>
          <a:p>
            <a:r>
              <a:rPr lang="en-US" dirty="0"/>
              <a:t>Strauss, P 2017, ‘Caught between two stools? Academic writing in “new” vocational disciplines in higher education’, </a:t>
            </a:r>
            <a:r>
              <a:rPr lang="en-US" i="1" dirty="0"/>
              <a:t>Teaching in Higher Education</a:t>
            </a:r>
            <a:r>
              <a:rPr lang="en-US" dirty="0"/>
              <a:t>, vol. 22, no. 8, pp. 925–939.</a:t>
            </a:r>
          </a:p>
          <a:p>
            <a:r>
              <a:rPr lang="en-US" dirty="0" err="1" smtClean="0"/>
              <a:t>Wheelahan</a:t>
            </a:r>
            <a:r>
              <a:rPr lang="en-US" dirty="0"/>
              <a:t>, L &amp; Moodie, G 2017, ‘Vocational education qualifications’ roles in pathways to work in liberal market economies’, </a:t>
            </a:r>
            <a:r>
              <a:rPr lang="en-US" i="1" dirty="0"/>
              <a:t>Journal of Vocational Education &amp; Training</a:t>
            </a:r>
            <a:r>
              <a:rPr lang="en-US" dirty="0"/>
              <a:t>, vol. 69, no. 1, pp. 10–27</a:t>
            </a:r>
            <a:r>
              <a:rPr lang="en-US" dirty="0" smtClean="0"/>
              <a:t>.</a:t>
            </a:r>
            <a:endParaRPr lang="en-US" dirty="0"/>
          </a:p>
        </p:txBody>
      </p:sp>
    </p:spTree>
    <p:extLst>
      <p:ext uri="{BB962C8B-B14F-4D97-AF65-F5344CB8AC3E}">
        <p14:creationId xmlns:p14="http://schemas.microsoft.com/office/powerpoint/2010/main" val="3708349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AU" dirty="0"/>
              <a:t>Project team	</a:t>
            </a:r>
          </a:p>
        </p:txBody>
      </p:sp>
      <p:sp>
        <p:nvSpPr>
          <p:cNvPr id="2" name="Text Placeholder 1"/>
          <p:cNvSpPr>
            <a:spLocks noGrp="1"/>
          </p:cNvSpPr>
          <p:nvPr>
            <p:ph type="body" sz="quarter" idx="16"/>
          </p:nvPr>
        </p:nvSpPr>
        <p:spPr>
          <a:xfrm>
            <a:off x="300211" y="1657003"/>
            <a:ext cx="10815464" cy="3299167"/>
          </a:xfrm>
        </p:spPr>
        <p:txBody>
          <a:bodyPr/>
          <a:lstStyle/>
          <a:p>
            <a:pPr>
              <a:lnSpc>
                <a:spcPct val="100000"/>
              </a:lnSpc>
            </a:pPr>
            <a:r>
              <a:rPr lang="en-AU" dirty="0"/>
              <a:t>Professor Sue Webb, Monash University, Australia,</a:t>
            </a:r>
          </a:p>
          <a:p>
            <a:pPr>
              <a:lnSpc>
                <a:spcPct val="100000"/>
              </a:lnSpc>
            </a:pPr>
            <a:r>
              <a:rPr lang="en-AU" dirty="0"/>
              <a:t>Dr </a:t>
            </a:r>
            <a:r>
              <a:rPr lang="en-AU" dirty="0" smtClean="0"/>
              <a:t>Lizzie Knight</a:t>
            </a:r>
            <a:r>
              <a:rPr lang="en-AU" dirty="0"/>
              <a:t>, Monash University, Australia, </a:t>
            </a:r>
          </a:p>
          <a:p>
            <a:pPr>
              <a:lnSpc>
                <a:spcPct val="100000"/>
              </a:lnSpc>
            </a:pPr>
            <a:r>
              <a:rPr lang="en-AU" dirty="0"/>
              <a:t>Dr Alice Sinclair, Monash University, Australia </a:t>
            </a:r>
          </a:p>
          <a:p>
            <a:pPr>
              <a:lnSpc>
                <a:spcPct val="100000"/>
              </a:lnSpc>
            </a:pPr>
            <a:r>
              <a:rPr lang="en-AU" dirty="0"/>
              <a:t>Professor Dr Ann-Marie Bathmaker, University of Birmingham, UK, </a:t>
            </a:r>
          </a:p>
          <a:p>
            <a:pPr>
              <a:lnSpc>
                <a:spcPct val="100000"/>
              </a:lnSpc>
            </a:pPr>
            <a:r>
              <a:rPr lang="en-AU" dirty="0"/>
              <a:t>Dr Shaun </a:t>
            </a:r>
            <a:r>
              <a:rPr lang="en-AU" dirty="0" err="1"/>
              <a:t>Rawolle</a:t>
            </a:r>
            <a:r>
              <a:rPr lang="en-AU" dirty="0"/>
              <a:t>, Deakin University, Australia, </a:t>
            </a:r>
          </a:p>
          <a:p>
            <a:pPr>
              <a:lnSpc>
                <a:spcPct val="100000"/>
              </a:lnSpc>
            </a:pPr>
            <a:r>
              <a:rPr lang="en-AU" dirty="0"/>
              <a:t>Dr Steven Hodge, Griffith University, Australia, </a:t>
            </a:r>
          </a:p>
          <a:p>
            <a:pPr>
              <a:lnSpc>
                <a:spcPct val="100000"/>
              </a:lnSpc>
            </a:pPr>
            <a:r>
              <a:rPr lang="en-AU" dirty="0"/>
              <a:t>Dr Stephen Parker, Glasgow University, UK,</a:t>
            </a:r>
          </a:p>
          <a:p>
            <a:pPr>
              <a:lnSpc>
                <a:spcPct val="100000"/>
              </a:lnSpc>
            </a:pPr>
            <a:r>
              <a:rPr lang="en-AU" dirty="0"/>
              <a:t>Professor Trevor Gale, Glasgow University, UK.</a:t>
            </a:r>
          </a:p>
          <a:p>
            <a:endParaRPr lang="en-AU" dirty="0"/>
          </a:p>
        </p:txBody>
      </p:sp>
    </p:spTree>
    <p:extLst>
      <p:ext uri="{BB962C8B-B14F-4D97-AF65-F5344CB8AC3E}">
        <p14:creationId xmlns:p14="http://schemas.microsoft.com/office/powerpoint/2010/main" val="3982686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AU" dirty="0"/>
              <a:t>EXPANSION OF DEGREES</a:t>
            </a:r>
          </a:p>
          <a:p>
            <a:endParaRPr lang="en-AU" dirty="0"/>
          </a:p>
        </p:txBody>
      </p:sp>
      <p:sp>
        <p:nvSpPr>
          <p:cNvPr id="3" name="Text Placeholder 2"/>
          <p:cNvSpPr>
            <a:spLocks noGrp="1"/>
          </p:cNvSpPr>
          <p:nvPr>
            <p:ph type="body" sz="quarter" idx="13"/>
          </p:nvPr>
        </p:nvSpPr>
        <p:spPr/>
        <p:txBody>
          <a:bodyPr/>
          <a:lstStyle/>
          <a:p>
            <a:r>
              <a:rPr lang="en-AU" dirty="0" smtClean="0"/>
              <a:t>Paper introduction</a:t>
            </a:r>
            <a:endParaRPr lang="en-AU" dirty="0"/>
          </a:p>
        </p:txBody>
      </p:sp>
      <p:sp>
        <p:nvSpPr>
          <p:cNvPr id="8" name="Text Placeholder 10"/>
          <p:cNvSpPr txBox="1">
            <a:spLocks/>
          </p:cNvSpPr>
          <p:nvPr/>
        </p:nvSpPr>
        <p:spPr>
          <a:xfrm>
            <a:off x="306060" y="1729723"/>
            <a:ext cx="7854959" cy="374625"/>
          </a:xfrm>
          <a:prstGeom prst="rect">
            <a:avLst/>
          </a:prstGeom>
        </p:spPr>
        <p:txBody>
          <a:bodyPr/>
          <a:lstStyle>
            <a:lvl1pPr marL="0" indent="0" algn="l" defTabSz="914400" rtl="0" eaLnBrk="1" latinLnBrk="0" hangingPunct="1">
              <a:lnSpc>
                <a:spcPct val="90000"/>
              </a:lnSpc>
              <a:spcBef>
                <a:spcPts val="1000"/>
              </a:spcBef>
              <a:buFont typeface="Arial"/>
              <a:buNone/>
              <a:defRPr sz="2000" b="1" kern="1200" baseline="0">
                <a:solidFill>
                  <a:schemeClr val="tx1"/>
                </a:solidFill>
                <a:latin typeface="Arial Narrow" charset="0"/>
                <a:ea typeface="Arial Narrow" charset="0"/>
                <a:cs typeface="Arial Narrow"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AU" i="1" dirty="0" smtClean="0"/>
              <a:t>ARC Discovery Project – ‘Vocational Institutions, Undergraduate Degrees’</a:t>
            </a:r>
            <a:endParaRPr lang="en-AU" i="1" dirty="0"/>
          </a:p>
        </p:txBody>
      </p:sp>
      <p:sp>
        <p:nvSpPr>
          <p:cNvPr id="9" name="Text Placeholder 11"/>
          <p:cNvSpPr txBox="1">
            <a:spLocks/>
          </p:cNvSpPr>
          <p:nvPr/>
        </p:nvSpPr>
        <p:spPr>
          <a:xfrm>
            <a:off x="300211" y="2097682"/>
            <a:ext cx="6352049" cy="3731618"/>
          </a:xfrm>
          <a:prstGeom prst="rect">
            <a:avLst/>
          </a:prstGeom>
        </p:spPr>
        <p:txBody>
          <a:bodyPr/>
          <a:lstStyle>
            <a:lvl1pPr marL="0" indent="0" algn="l" defTabSz="914400" rtl="0" eaLnBrk="1" latinLnBrk="0" hangingPunct="1">
              <a:lnSpc>
                <a:spcPct val="90000"/>
              </a:lnSpc>
              <a:spcBef>
                <a:spcPts val="1000"/>
              </a:spcBef>
              <a:buFont typeface="Arial"/>
              <a:buNone/>
              <a:defRPr sz="2000" b="0" kern="1200" baseline="0">
                <a:solidFill>
                  <a:schemeClr val="tx1"/>
                </a:solidFill>
                <a:latin typeface="Arial" panose="020B0604020202020204" pitchFamily="34" charset="0"/>
                <a:ea typeface="Arial Narrow" charset="0"/>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AU" dirty="0" smtClean="0"/>
              <a:t>This paper investigates the expansion of higher education into Bachelor’s degrees with</a:t>
            </a:r>
            <a:r>
              <a:rPr lang="en-AU" i="1" dirty="0" smtClean="0"/>
              <a:t> </a:t>
            </a:r>
            <a:r>
              <a:rPr lang="en-AU" dirty="0" smtClean="0"/>
              <a:t>stated vocational outcomes that appear in classifications in occupational taxonomies as not requiring higher education (e.g. some hospitality and health support worker occupations).</a:t>
            </a:r>
            <a:endParaRPr lang="en-AU" dirty="0"/>
          </a:p>
        </p:txBody>
      </p:sp>
    </p:spTree>
    <p:extLst>
      <p:ext uri="{BB962C8B-B14F-4D97-AF65-F5344CB8AC3E}">
        <p14:creationId xmlns:p14="http://schemas.microsoft.com/office/powerpoint/2010/main" val="2787985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AU" smtClean="0"/>
              <a:t>Literature</a:t>
            </a:r>
            <a:endParaRPr lang="en-AU" dirty="0"/>
          </a:p>
        </p:txBody>
      </p:sp>
      <p:pic>
        <p:nvPicPr>
          <p:cNvPr id="7" name="Picture Placeholder 6"/>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43" r="243"/>
          <a:stretch>
            <a:fillRect/>
          </a:stretch>
        </p:blipFill>
        <p:spPr/>
      </p:pic>
    </p:spTree>
    <p:extLst>
      <p:ext uri="{BB962C8B-B14F-4D97-AF65-F5344CB8AC3E}">
        <p14:creationId xmlns:p14="http://schemas.microsoft.com/office/powerpoint/2010/main" val="2791430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AU" dirty="0" smtClean="0"/>
              <a:t>SOC (HE)</a:t>
            </a:r>
            <a:endParaRPr lang="en-AU" dirty="0"/>
          </a:p>
        </p:txBody>
      </p:sp>
      <p:sp>
        <p:nvSpPr>
          <p:cNvPr id="10" name="Text Placeholder 9"/>
          <p:cNvSpPr>
            <a:spLocks noGrp="1"/>
          </p:cNvSpPr>
          <p:nvPr>
            <p:ph type="body" sz="quarter" idx="16"/>
          </p:nvPr>
        </p:nvSpPr>
        <p:spPr/>
        <p:txBody>
          <a:bodyPr/>
          <a:lstStyle/>
          <a:p>
            <a:endParaRPr lang="en-AU" dirty="0" smtClean="0"/>
          </a:p>
          <a:p>
            <a:r>
              <a:rPr lang="en-US" i="1" dirty="0"/>
              <a:t>developed an occupational classification to map and monitor change in the graduate </a:t>
            </a:r>
            <a:r>
              <a:rPr lang="en-US" i="1" dirty="0" err="1"/>
              <a:t>labour</a:t>
            </a:r>
            <a:r>
              <a:rPr lang="en-US" i="1" dirty="0"/>
              <a:t> market (Elias and Purcell, 2004). This </a:t>
            </a:r>
            <a:r>
              <a:rPr lang="en-US" i="1" dirty="0" smtClean="0"/>
              <a:t>classification</a:t>
            </a:r>
            <a:r>
              <a:rPr lang="en-US" i="1" dirty="0"/>
              <a:t>, termed ‘SOC(HE)’ identifies four distinct </a:t>
            </a:r>
            <a:r>
              <a:rPr lang="en-US" i="1" dirty="0" err="1" smtClean="0"/>
              <a:t>labour</a:t>
            </a:r>
            <a:r>
              <a:rPr lang="en-US" i="1" dirty="0"/>
              <a:t> market categories where recent graduates were employed in jobs where they reported using their skills and knowledge, according to their responses in relevant surveys and when interviewed in detail about their day-to-day work. These are termed ‘traditional graduate jobs’, ‘modern graduate jobs’, ‘new graduate jobs’ and ‘niche graduate jobs’. </a:t>
            </a:r>
            <a:endParaRPr lang="en-US" i="1" dirty="0" smtClean="0"/>
          </a:p>
          <a:p>
            <a:r>
              <a:rPr lang="en-AU" dirty="0" smtClean="0"/>
              <a:t>Elias </a:t>
            </a:r>
            <a:r>
              <a:rPr lang="en-AU" dirty="0"/>
              <a:t>&amp; Purcell </a:t>
            </a:r>
            <a:r>
              <a:rPr lang="en-AU" dirty="0" smtClean="0"/>
              <a:t>(2006)</a:t>
            </a:r>
          </a:p>
          <a:p>
            <a:endParaRPr lang="en-AU" dirty="0"/>
          </a:p>
          <a:p>
            <a:endParaRPr lang="en-AU" dirty="0"/>
          </a:p>
          <a:p>
            <a:endParaRPr lang="en-AU" dirty="0"/>
          </a:p>
        </p:txBody>
      </p:sp>
    </p:spTree>
    <p:extLst>
      <p:ext uri="{BB962C8B-B14F-4D97-AF65-F5344CB8AC3E}">
        <p14:creationId xmlns:p14="http://schemas.microsoft.com/office/powerpoint/2010/main" val="803346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AU" dirty="0" err="1" smtClean="0"/>
              <a:t>Credentialism</a:t>
            </a:r>
            <a:endParaRPr lang="en-AU" dirty="0"/>
          </a:p>
        </p:txBody>
      </p:sp>
      <p:sp>
        <p:nvSpPr>
          <p:cNvPr id="5" name="Text Placeholder 4"/>
          <p:cNvSpPr>
            <a:spLocks noGrp="1"/>
          </p:cNvSpPr>
          <p:nvPr>
            <p:ph type="body" sz="quarter" idx="16"/>
          </p:nvPr>
        </p:nvSpPr>
        <p:spPr>
          <a:xfrm>
            <a:off x="300211" y="1524804"/>
            <a:ext cx="10815464" cy="3299167"/>
          </a:xfrm>
        </p:spPr>
        <p:txBody>
          <a:bodyPr/>
          <a:lstStyle/>
          <a:p>
            <a:r>
              <a:rPr lang="en-US" i="1" dirty="0"/>
              <a:t>This type of response could be </a:t>
            </a:r>
            <a:r>
              <a:rPr lang="en-US" i="1" dirty="0" err="1"/>
              <a:t>theorised</a:t>
            </a:r>
            <a:r>
              <a:rPr lang="en-US" i="1" dirty="0"/>
              <a:t> in terms of </a:t>
            </a:r>
            <a:r>
              <a:rPr lang="en-US" i="1" dirty="0" err="1"/>
              <a:t>credentialism</a:t>
            </a:r>
            <a:r>
              <a:rPr lang="en-US" i="1" dirty="0"/>
              <a:t>, that</a:t>
            </a:r>
            <a:br>
              <a:rPr lang="en-US" i="1" dirty="0"/>
            </a:br>
            <a:r>
              <a:rPr lang="en-US" i="1" dirty="0"/>
              <a:t>is, graduates now being actively recruited by sectors that traditionally</a:t>
            </a:r>
            <a:br>
              <a:rPr lang="en-US" i="1" dirty="0"/>
            </a:br>
            <a:r>
              <a:rPr lang="en-US" i="1" dirty="0"/>
              <a:t>have not been employers of graduates, for example, the leisure, hospitality,</a:t>
            </a:r>
            <a:br>
              <a:rPr lang="en-US" i="1" dirty="0"/>
            </a:br>
            <a:r>
              <a:rPr lang="en-US" i="1" dirty="0"/>
              <a:t>parts of the public services and sales industries. This involves</a:t>
            </a:r>
            <a:br>
              <a:rPr lang="en-US" i="1" dirty="0"/>
            </a:br>
            <a:r>
              <a:rPr lang="en-US" i="1" dirty="0"/>
              <a:t>demanding higher levels of qualifications for what is essentially the same</a:t>
            </a:r>
            <a:br>
              <a:rPr lang="en-US" i="1" dirty="0"/>
            </a:br>
            <a:r>
              <a:rPr lang="en-US" i="1" dirty="0" smtClean="0"/>
              <a:t>job. </a:t>
            </a:r>
          </a:p>
          <a:p>
            <a:r>
              <a:rPr lang="en-US" b="1" i="1" dirty="0" smtClean="0"/>
              <a:t>Morley and Aynsley (2007)</a:t>
            </a:r>
          </a:p>
          <a:p>
            <a:endParaRPr lang="en-US" i="1" dirty="0"/>
          </a:p>
          <a:p>
            <a:r>
              <a:rPr lang="en-US" i="1" dirty="0"/>
              <a:t>Hitherto, discourse on graduate </a:t>
            </a:r>
            <a:r>
              <a:rPr lang="en-US" i="1" dirty="0" err="1"/>
              <a:t>labour</a:t>
            </a:r>
            <a:r>
              <a:rPr lang="en-US" i="1" dirty="0"/>
              <a:t> markets that focuses directly on supply- and demand-side indicators has been hindered by the lack of a widely accepted, conceptually satisfactory method of classifying occupations as “graduate jobs” or “non-graduate jobs”. </a:t>
            </a:r>
            <a:endParaRPr lang="en-US" i="1" dirty="0" smtClean="0"/>
          </a:p>
          <a:p>
            <a:r>
              <a:rPr lang="en-US" b="1" i="1" dirty="0" smtClean="0"/>
              <a:t>Green </a:t>
            </a:r>
            <a:r>
              <a:rPr lang="en-US" b="1" i="1" dirty="0"/>
              <a:t>and </a:t>
            </a:r>
            <a:r>
              <a:rPr lang="en-US" b="1" i="1" dirty="0" err="1" smtClean="0"/>
              <a:t>Henseke</a:t>
            </a:r>
            <a:r>
              <a:rPr lang="en-US" b="1" i="1" dirty="0" smtClean="0"/>
              <a:t> (2016</a:t>
            </a:r>
            <a:r>
              <a:rPr lang="en-US" b="1" i="1" dirty="0"/>
              <a:t>)</a:t>
            </a:r>
            <a:endParaRPr lang="en-AU" b="1" i="1" dirty="0"/>
          </a:p>
          <a:p>
            <a:endParaRPr lang="en-AU" i="1" dirty="0"/>
          </a:p>
        </p:txBody>
      </p:sp>
    </p:spTree>
    <p:extLst>
      <p:ext uri="{BB962C8B-B14F-4D97-AF65-F5344CB8AC3E}">
        <p14:creationId xmlns:p14="http://schemas.microsoft.com/office/powerpoint/2010/main" val="4119984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AU" dirty="0" smtClean="0"/>
              <a:t>Signals</a:t>
            </a:r>
            <a:endParaRPr lang="en-AU" dirty="0"/>
          </a:p>
        </p:txBody>
      </p:sp>
      <p:sp>
        <p:nvSpPr>
          <p:cNvPr id="5" name="Text Placeholder 4"/>
          <p:cNvSpPr>
            <a:spLocks noGrp="1"/>
          </p:cNvSpPr>
          <p:nvPr>
            <p:ph type="body" sz="quarter" idx="16"/>
          </p:nvPr>
        </p:nvSpPr>
        <p:spPr/>
        <p:txBody>
          <a:bodyPr/>
          <a:lstStyle/>
          <a:p>
            <a:r>
              <a:rPr lang="en-US" i="1" dirty="0" smtClean="0"/>
              <a:t>We </a:t>
            </a:r>
            <a:r>
              <a:rPr lang="en-US" i="1" dirty="0"/>
              <a:t>argue that qualifications for regulated occupations are used to signal that graduates have the specific skills required for the intended occupation, whereas qualifications for unregulated occupations are used to screen graduates for their potential in a broader range of occupations. </a:t>
            </a:r>
            <a:endParaRPr lang="en-US" i="1" dirty="0" smtClean="0"/>
          </a:p>
          <a:p>
            <a:r>
              <a:rPr lang="en-US" b="1" i="1" dirty="0" err="1" smtClean="0"/>
              <a:t>Wheelahan</a:t>
            </a:r>
            <a:r>
              <a:rPr lang="en-US" b="1" i="1" dirty="0" smtClean="0"/>
              <a:t> </a:t>
            </a:r>
            <a:r>
              <a:rPr lang="en-US" b="1" i="1" dirty="0"/>
              <a:t>and Moodie </a:t>
            </a:r>
            <a:r>
              <a:rPr lang="en-US" b="1" i="1" dirty="0" smtClean="0"/>
              <a:t>(2017</a:t>
            </a:r>
            <a:r>
              <a:rPr lang="en-US" b="1" i="1" dirty="0"/>
              <a:t>, p. </a:t>
            </a:r>
            <a:r>
              <a:rPr lang="en-US" b="1" i="1" dirty="0" smtClean="0"/>
              <a:t>11)</a:t>
            </a:r>
            <a:endParaRPr lang="en-AU" b="1" i="1" dirty="0"/>
          </a:p>
          <a:p>
            <a:endParaRPr lang="en-AU" i="1" dirty="0"/>
          </a:p>
          <a:p>
            <a:endParaRPr lang="en-AU" i="1" dirty="0"/>
          </a:p>
        </p:txBody>
      </p:sp>
    </p:spTree>
    <p:extLst>
      <p:ext uri="{BB962C8B-B14F-4D97-AF65-F5344CB8AC3E}">
        <p14:creationId xmlns:p14="http://schemas.microsoft.com/office/powerpoint/2010/main" val="3497366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AU" dirty="0" smtClean="0"/>
              <a:t>Classification of occupations</a:t>
            </a:r>
            <a:endParaRPr lang="en-AU" dirty="0"/>
          </a:p>
        </p:txBody>
      </p:sp>
      <p:sp>
        <p:nvSpPr>
          <p:cNvPr id="3" name="Picture Placeholder 2"/>
          <p:cNvSpPr>
            <a:spLocks noGrp="1"/>
          </p:cNvSpPr>
          <p:nvPr>
            <p:ph type="pic" sz="quarter" idx="14"/>
          </p:nvPr>
        </p:nvSpPr>
        <p:spPr/>
      </p:sp>
    </p:spTree>
    <p:extLst>
      <p:ext uri="{BB962C8B-B14F-4D97-AF65-F5344CB8AC3E}">
        <p14:creationId xmlns:p14="http://schemas.microsoft.com/office/powerpoint/2010/main" val="2120681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Image Dec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32499</TotalTime>
  <Words>1647</Words>
  <Application>Microsoft Office PowerPoint</Application>
  <PresentationFormat>Widescreen</PresentationFormat>
  <Paragraphs>168</Paragraphs>
  <Slides>22</Slides>
  <Notes>7</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Narrow</vt:lpstr>
      <vt:lpstr>Calibri</vt:lpstr>
      <vt:lpstr>Helvetica</vt:lpstr>
      <vt:lpstr>Image Deck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 Burnett</dc:creator>
  <cp:lastModifiedBy>Elizabeth Knight</cp:lastModifiedBy>
  <cp:revision>466</cp:revision>
  <cp:lastPrinted>2017-06-07T05:21:52Z</cp:lastPrinted>
  <dcterms:created xsi:type="dcterms:W3CDTF">2017-05-31T01:24:04Z</dcterms:created>
  <dcterms:modified xsi:type="dcterms:W3CDTF">2018-06-10T13:02:02Z</dcterms:modified>
</cp:coreProperties>
</file>