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26" r:id="rId2"/>
    <p:sldMasterId id="2147483732" r:id="rId3"/>
  </p:sldMasterIdLst>
  <p:notesMasterIdLst>
    <p:notesMasterId r:id="rId17"/>
  </p:notesMasterIdLst>
  <p:sldIdLst>
    <p:sldId id="256" r:id="rId4"/>
    <p:sldId id="261" r:id="rId5"/>
    <p:sldId id="260" r:id="rId6"/>
    <p:sldId id="271" r:id="rId7"/>
    <p:sldId id="265" r:id="rId8"/>
    <p:sldId id="274" r:id="rId9"/>
    <p:sldId id="276" r:id="rId10"/>
    <p:sldId id="279" r:id="rId11"/>
    <p:sldId id="277" r:id="rId12"/>
    <p:sldId id="278" r:id="rId13"/>
    <p:sldId id="280" r:id="rId14"/>
    <p:sldId id="281" r:id="rId15"/>
    <p:sldId id="275"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75" autoAdjust="0"/>
    <p:restoredTop sz="82558" autoAdjust="0"/>
  </p:normalViewPr>
  <p:slideViewPr>
    <p:cSldViewPr snapToGrid="0" showGuides="1">
      <p:cViewPr varScale="1">
        <p:scale>
          <a:sx n="96" d="100"/>
          <a:sy n="96" d="100"/>
        </p:scale>
        <p:origin x="-984"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A9F5DB-A5D0-49CF-8522-36B8F782E1B1}" type="datetimeFigureOut">
              <a:rPr lang="en-GB" smtClean="0"/>
              <a:t>01/07/2018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9A2EA2-64F1-44CA-B28C-B9B4B84E5074}" type="slidenum">
              <a:rPr lang="en-GB" smtClean="0"/>
              <a:t>‹#›</a:t>
            </a:fld>
            <a:endParaRPr lang="en-GB"/>
          </a:p>
        </p:txBody>
      </p:sp>
    </p:spTree>
    <p:extLst>
      <p:ext uri="{BB962C8B-B14F-4D97-AF65-F5344CB8AC3E}">
        <p14:creationId xmlns:p14="http://schemas.microsoft.com/office/powerpoint/2010/main" val="34588356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E05813C0-256F-4C6D-8606-25A2FC02893B}" type="slidenum">
              <a:rPr lang="en-GB" smtClean="0"/>
              <a:t>3</a:t>
            </a:fld>
            <a:endParaRPr lang="en-GB"/>
          </a:p>
        </p:txBody>
      </p:sp>
    </p:spTree>
    <p:extLst>
      <p:ext uri="{BB962C8B-B14F-4D97-AF65-F5344CB8AC3E}">
        <p14:creationId xmlns:p14="http://schemas.microsoft.com/office/powerpoint/2010/main" val="3399793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DD5E2AC-626E-42CF-B1F6-EE25ACC5FFC4}" type="slidenum">
              <a:rPr lang="en-GB" smtClean="0"/>
              <a:t>4</a:t>
            </a:fld>
            <a:endParaRPr lang="en-GB"/>
          </a:p>
        </p:txBody>
      </p:sp>
    </p:spTree>
    <p:extLst>
      <p:ext uri="{BB962C8B-B14F-4D97-AF65-F5344CB8AC3E}">
        <p14:creationId xmlns:p14="http://schemas.microsoft.com/office/powerpoint/2010/main" val="4197952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99A2EA2-64F1-44CA-B28C-B9B4B84E5074}" type="slidenum">
              <a:rPr lang="en-GB" smtClean="0"/>
              <a:t>6</a:t>
            </a:fld>
            <a:endParaRPr lang="en-GB"/>
          </a:p>
        </p:txBody>
      </p:sp>
    </p:spTree>
    <p:extLst>
      <p:ext uri="{BB962C8B-B14F-4D97-AF65-F5344CB8AC3E}">
        <p14:creationId xmlns:p14="http://schemas.microsoft.com/office/powerpoint/2010/main" val="2451399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99A2EA2-64F1-44CA-B28C-B9B4B84E5074}" type="slidenum">
              <a:rPr lang="en-GB" smtClean="0"/>
              <a:t>10</a:t>
            </a:fld>
            <a:endParaRPr lang="en-GB"/>
          </a:p>
        </p:txBody>
      </p:sp>
    </p:spTree>
    <p:extLst>
      <p:ext uri="{BB962C8B-B14F-4D97-AF65-F5344CB8AC3E}">
        <p14:creationId xmlns:p14="http://schemas.microsoft.com/office/powerpoint/2010/main" val="38483222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039372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9732656" y="5883275"/>
            <a:ext cx="1143000" cy="365125"/>
          </a:xfrm>
          <a:prstGeom prst="rect">
            <a:avLst/>
          </a:prstGeom>
        </p:spPr>
        <p:txBody>
          <a:bodyPr/>
          <a:lstStyle/>
          <a:p>
            <a:fld id="{01612FD1-B9E2-4915-BD87-78BE73A776FB}" type="datetimeFigureOut">
              <a:rPr lang="en-GB" smtClean="0"/>
              <a:t>01/07/2018</a:t>
            </a:fld>
            <a:endParaRPr lang="en-GB"/>
          </a:p>
        </p:txBody>
      </p:sp>
      <p:sp>
        <p:nvSpPr>
          <p:cNvPr id="6" name="Footer Placeholder 5"/>
          <p:cNvSpPr>
            <a:spLocks noGrp="1"/>
          </p:cNvSpPr>
          <p:nvPr>
            <p:ph type="ftr" sz="quarter" idx="11"/>
          </p:nvPr>
        </p:nvSpPr>
        <p:spPr>
          <a:xfrm>
            <a:off x="2572279" y="5883275"/>
            <a:ext cx="7084177"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10951856" y="5883275"/>
            <a:ext cx="551167" cy="365125"/>
          </a:xfrm>
          <a:prstGeom prst="rect">
            <a:avLst/>
          </a:prstGeom>
        </p:spPr>
        <p:txBody>
          <a:bodyPr/>
          <a:lstStyle/>
          <a:p>
            <a:fld id="{C6E27192-D921-47DB-BA02-E9E595CBA27C}" type="slidenum">
              <a:rPr lang="en-GB" smtClean="0"/>
              <a:t>‹#›</a:t>
            </a:fld>
            <a:endParaRPr lang="en-GB"/>
          </a:p>
        </p:txBody>
      </p:sp>
    </p:spTree>
    <p:extLst>
      <p:ext uri="{BB962C8B-B14F-4D97-AF65-F5344CB8AC3E}">
        <p14:creationId xmlns:p14="http://schemas.microsoft.com/office/powerpoint/2010/main" val="2341592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9732656" y="5883275"/>
            <a:ext cx="1143000" cy="365125"/>
          </a:xfrm>
          <a:prstGeom prst="rect">
            <a:avLst/>
          </a:prstGeom>
        </p:spPr>
        <p:txBody>
          <a:bodyPr/>
          <a:lstStyle/>
          <a:p>
            <a:fld id="{01612FD1-B9E2-4915-BD87-78BE73A776FB}" type="datetimeFigureOut">
              <a:rPr lang="en-GB" smtClean="0"/>
              <a:t>01/07/2018</a:t>
            </a:fld>
            <a:endParaRPr lang="en-GB"/>
          </a:p>
        </p:txBody>
      </p:sp>
      <p:sp>
        <p:nvSpPr>
          <p:cNvPr id="5" name="Footer Placeholder 4"/>
          <p:cNvSpPr>
            <a:spLocks noGrp="1"/>
          </p:cNvSpPr>
          <p:nvPr>
            <p:ph type="ftr" sz="quarter" idx="11"/>
          </p:nvPr>
        </p:nvSpPr>
        <p:spPr>
          <a:xfrm>
            <a:off x="2572279" y="5883275"/>
            <a:ext cx="7084177"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10951856" y="5883275"/>
            <a:ext cx="551167" cy="365125"/>
          </a:xfrm>
          <a:prstGeom prst="rect">
            <a:avLst/>
          </a:prstGeom>
        </p:spPr>
        <p:txBody>
          <a:bodyPr/>
          <a:lstStyle/>
          <a:p>
            <a:fld id="{C6E27192-D921-47DB-BA02-E9E595CBA27C}" type="slidenum">
              <a:rPr lang="en-GB" smtClean="0"/>
              <a:t>‹#›</a:t>
            </a:fld>
            <a:endParaRPr lang="en-GB"/>
          </a:p>
        </p:txBody>
      </p:sp>
    </p:spTree>
    <p:extLst>
      <p:ext uri="{BB962C8B-B14F-4D97-AF65-F5344CB8AC3E}">
        <p14:creationId xmlns:p14="http://schemas.microsoft.com/office/powerpoint/2010/main" val="27321796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9732656" y="5883275"/>
            <a:ext cx="1143000" cy="365125"/>
          </a:xfrm>
          <a:prstGeom prst="rect">
            <a:avLst/>
          </a:prstGeom>
        </p:spPr>
        <p:txBody>
          <a:bodyPr/>
          <a:lstStyle/>
          <a:p>
            <a:fld id="{01612FD1-B9E2-4915-BD87-78BE73A776FB}" type="datetimeFigureOut">
              <a:rPr lang="en-GB" smtClean="0"/>
              <a:t>01/07/2018</a:t>
            </a:fld>
            <a:endParaRPr lang="en-GB"/>
          </a:p>
        </p:txBody>
      </p:sp>
      <p:sp>
        <p:nvSpPr>
          <p:cNvPr id="5" name="Footer Placeholder 4"/>
          <p:cNvSpPr>
            <a:spLocks noGrp="1"/>
          </p:cNvSpPr>
          <p:nvPr>
            <p:ph type="ftr" sz="quarter" idx="11"/>
          </p:nvPr>
        </p:nvSpPr>
        <p:spPr>
          <a:xfrm>
            <a:off x="2572279" y="5883275"/>
            <a:ext cx="7084177"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10951856" y="5883275"/>
            <a:ext cx="551167" cy="365125"/>
          </a:xfrm>
          <a:prstGeom prst="rect">
            <a:avLst/>
          </a:prstGeom>
        </p:spPr>
        <p:txBody>
          <a:bodyPr/>
          <a:lstStyle/>
          <a:p>
            <a:fld id="{C6E27192-D921-47DB-BA02-E9E595CBA27C}" type="slidenum">
              <a:rPr lang="en-GB" smtClean="0"/>
              <a:t>‹#›</a:t>
            </a:fld>
            <a:endParaRPr lang="en-GB"/>
          </a:p>
        </p:txBody>
      </p:sp>
    </p:spTree>
    <p:extLst>
      <p:ext uri="{BB962C8B-B14F-4D97-AF65-F5344CB8AC3E}">
        <p14:creationId xmlns:p14="http://schemas.microsoft.com/office/powerpoint/2010/main" val="24347068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9732656" y="5883275"/>
            <a:ext cx="1143000" cy="365125"/>
          </a:xfrm>
          <a:prstGeom prst="rect">
            <a:avLst/>
          </a:prstGeom>
        </p:spPr>
        <p:txBody>
          <a:bodyPr/>
          <a:lstStyle/>
          <a:p>
            <a:fld id="{01612FD1-B9E2-4915-BD87-78BE73A776FB}" type="datetimeFigureOut">
              <a:rPr lang="en-GB" smtClean="0"/>
              <a:t>01/07/2018</a:t>
            </a:fld>
            <a:endParaRPr lang="en-GB"/>
          </a:p>
        </p:txBody>
      </p:sp>
      <p:sp>
        <p:nvSpPr>
          <p:cNvPr id="5" name="Footer Placeholder 4"/>
          <p:cNvSpPr>
            <a:spLocks noGrp="1"/>
          </p:cNvSpPr>
          <p:nvPr>
            <p:ph type="ftr" sz="quarter" idx="11"/>
          </p:nvPr>
        </p:nvSpPr>
        <p:spPr>
          <a:xfrm>
            <a:off x="2572279" y="5883275"/>
            <a:ext cx="7084177"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10951856" y="5883275"/>
            <a:ext cx="551167" cy="365125"/>
          </a:xfrm>
          <a:prstGeom prst="rect">
            <a:avLst/>
          </a:prstGeom>
        </p:spPr>
        <p:txBody>
          <a:bodyPr/>
          <a:lstStyle/>
          <a:p>
            <a:fld id="{C6E27192-D921-47DB-BA02-E9E595CBA27C}" type="slidenum">
              <a:rPr lang="en-GB" smtClean="0"/>
              <a:t>‹#›</a:t>
            </a:fld>
            <a:endParaRPr lang="en-GB"/>
          </a:p>
        </p:txBody>
      </p:sp>
    </p:spTree>
    <p:extLst>
      <p:ext uri="{BB962C8B-B14F-4D97-AF65-F5344CB8AC3E}">
        <p14:creationId xmlns:p14="http://schemas.microsoft.com/office/powerpoint/2010/main" val="156238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9732656" y="5883275"/>
            <a:ext cx="1143000" cy="365125"/>
          </a:xfrm>
          <a:prstGeom prst="rect">
            <a:avLst/>
          </a:prstGeom>
        </p:spPr>
        <p:txBody>
          <a:bodyPr/>
          <a:lstStyle/>
          <a:p>
            <a:fld id="{01612FD1-B9E2-4915-BD87-78BE73A776FB}" type="datetimeFigureOut">
              <a:rPr lang="en-GB" smtClean="0"/>
              <a:t>01/07/2018</a:t>
            </a:fld>
            <a:endParaRPr lang="en-GB"/>
          </a:p>
        </p:txBody>
      </p:sp>
      <p:sp>
        <p:nvSpPr>
          <p:cNvPr id="5" name="Footer Placeholder 4"/>
          <p:cNvSpPr>
            <a:spLocks noGrp="1"/>
          </p:cNvSpPr>
          <p:nvPr>
            <p:ph type="ftr" sz="quarter" idx="11"/>
          </p:nvPr>
        </p:nvSpPr>
        <p:spPr>
          <a:xfrm>
            <a:off x="2572279" y="5883275"/>
            <a:ext cx="7084177"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10951856" y="5883275"/>
            <a:ext cx="551167" cy="365125"/>
          </a:xfrm>
          <a:prstGeom prst="rect">
            <a:avLst/>
          </a:prstGeom>
        </p:spPr>
        <p:txBody>
          <a:bodyPr/>
          <a:lstStyle/>
          <a:p>
            <a:fld id="{C6E27192-D921-47DB-BA02-E9E595CBA27C}" type="slidenum">
              <a:rPr lang="en-GB" smtClean="0"/>
              <a:t>‹#›</a:t>
            </a:fld>
            <a:endParaRPr lang="en-GB"/>
          </a:p>
        </p:txBody>
      </p:sp>
    </p:spTree>
    <p:extLst>
      <p:ext uri="{BB962C8B-B14F-4D97-AF65-F5344CB8AC3E}">
        <p14:creationId xmlns:p14="http://schemas.microsoft.com/office/powerpoint/2010/main" val="26844068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9732656" y="5883275"/>
            <a:ext cx="1143000" cy="365125"/>
          </a:xfrm>
          <a:prstGeom prst="rect">
            <a:avLst/>
          </a:prstGeom>
        </p:spPr>
        <p:txBody>
          <a:bodyPr/>
          <a:lstStyle/>
          <a:p>
            <a:fld id="{01612FD1-B9E2-4915-BD87-78BE73A776FB}" type="datetimeFigureOut">
              <a:rPr lang="en-GB" smtClean="0"/>
              <a:t>01/07/2018</a:t>
            </a:fld>
            <a:endParaRPr lang="en-GB"/>
          </a:p>
        </p:txBody>
      </p:sp>
      <p:sp>
        <p:nvSpPr>
          <p:cNvPr id="5" name="Footer Placeholder 4"/>
          <p:cNvSpPr>
            <a:spLocks noGrp="1"/>
          </p:cNvSpPr>
          <p:nvPr>
            <p:ph type="ftr" sz="quarter" idx="11"/>
          </p:nvPr>
        </p:nvSpPr>
        <p:spPr>
          <a:xfrm>
            <a:off x="2572279" y="5883275"/>
            <a:ext cx="7084177"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10951856" y="5883275"/>
            <a:ext cx="551167" cy="365125"/>
          </a:xfrm>
          <a:prstGeom prst="rect">
            <a:avLst/>
          </a:prstGeom>
        </p:spPr>
        <p:txBody>
          <a:bodyPr/>
          <a:lstStyle/>
          <a:p>
            <a:fld id="{C6E27192-D921-47DB-BA02-E9E595CBA27C}" type="slidenum">
              <a:rPr lang="en-GB" smtClean="0"/>
              <a:t>‹#›</a:t>
            </a:fld>
            <a:endParaRPr lang="en-GB"/>
          </a:p>
        </p:txBody>
      </p:sp>
    </p:spTree>
    <p:extLst>
      <p:ext uri="{BB962C8B-B14F-4D97-AF65-F5344CB8AC3E}">
        <p14:creationId xmlns:p14="http://schemas.microsoft.com/office/powerpoint/2010/main" val="1098375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9732656" y="5883275"/>
            <a:ext cx="1143000" cy="365125"/>
          </a:xfrm>
          <a:prstGeom prst="rect">
            <a:avLst/>
          </a:prstGeom>
        </p:spPr>
        <p:txBody>
          <a:bodyPr/>
          <a:lstStyle/>
          <a:p>
            <a:fld id="{01612FD1-B9E2-4915-BD87-78BE73A776FB}" type="datetimeFigureOut">
              <a:rPr lang="en-GB" smtClean="0"/>
              <a:t>01/07/2018</a:t>
            </a:fld>
            <a:endParaRPr lang="en-GB"/>
          </a:p>
        </p:txBody>
      </p:sp>
      <p:sp>
        <p:nvSpPr>
          <p:cNvPr id="5" name="Footer Placeholder 4"/>
          <p:cNvSpPr>
            <a:spLocks noGrp="1"/>
          </p:cNvSpPr>
          <p:nvPr>
            <p:ph type="ftr" sz="quarter" idx="11"/>
          </p:nvPr>
        </p:nvSpPr>
        <p:spPr>
          <a:xfrm>
            <a:off x="2572279" y="5883275"/>
            <a:ext cx="7084177"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10951856" y="5883275"/>
            <a:ext cx="551167" cy="365125"/>
          </a:xfrm>
          <a:prstGeom prst="rect">
            <a:avLst/>
          </a:prstGeom>
        </p:spPr>
        <p:txBody>
          <a:bodyPr/>
          <a:lstStyle/>
          <a:p>
            <a:fld id="{C6E27192-D921-47DB-BA02-E9E595CBA27C}" type="slidenum">
              <a:rPr lang="en-GB" smtClean="0"/>
              <a:t>‹#›</a:t>
            </a:fld>
            <a:endParaRPr lang="en-GB"/>
          </a:p>
        </p:txBody>
      </p:sp>
    </p:spTree>
    <p:extLst>
      <p:ext uri="{BB962C8B-B14F-4D97-AF65-F5344CB8AC3E}">
        <p14:creationId xmlns:p14="http://schemas.microsoft.com/office/powerpoint/2010/main" val="30933451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9732656" y="5883275"/>
            <a:ext cx="1143000" cy="365125"/>
          </a:xfrm>
          <a:prstGeom prst="rect">
            <a:avLst/>
          </a:prstGeom>
        </p:spPr>
        <p:txBody>
          <a:bodyPr/>
          <a:lstStyle/>
          <a:p>
            <a:fld id="{01612FD1-B9E2-4915-BD87-78BE73A776FB}" type="datetimeFigureOut">
              <a:rPr lang="en-GB" smtClean="0"/>
              <a:t>01/07/2018</a:t>
            </a:fld>
            <a:endParaRPr lang="en-GB"/>
          </a:p>
        </p:txBody>
      </p:sp>
      <p:sp>
        <p:nvSpPr>
          <p:cNvPr id="5" name="Footer Placeholder 4"/>
          <p:cNvSpPr>
            <a:spLocks noGrp="1"/>
          </p:cNvSpPr>
          <p:nvPr>
            <p:ph type="ftr" sz="quarter" idx="11"/>
          </p:nvPr>
        </p:nvSpPr>
        <p:spPr>
          <a:xfrm>
            <a:off x="2572279" y="5883275"/>
            <a:ext cx="7084177"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10951856" y="5883275"/>
            <a:ext cx="551167" cy="365125"/>
          </a:xfrm>
          <a:prstGeom prst="rect">
            <a:avLst/>
          </a:prstGeom>
        </p:spPr>
        <p:txBody>
          <a:bodyPr/>
          <a:lstStyle/>
          <a:p>
            <a:fld id="{C6E27192-D921-47DB-BA02-E9E595CBA27C}" type="slidenum">
              <a:rPr lang="en-GB" smtClean="0"/>
              <a:t>‹#›</a:t>
            </a:fld>
            <a:endParaRPr lang="en-GB"/>
          </a:p>
        </p:txBody>
      </p:sp>
    </p:spTree>
    <p:extLst>
      <p:ext uri="{BB962C8B-B14F-4D97-AF65-F5344CB8AC3E}">
        <p14:creationId xmlns:p14="http://schemas.microsoft.com/office/powerpoint/2010/main" val="33142637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31371" y="404664"/>
            <a:ext cx="5184576" cy="4450506"/>
          </a:xfrm>
          <a:prstGeom prst="rect">
            <a:avLst/>
          </a:prstGeom>
        </p:spPr>
        <p:txBody>
          <a:bodyPr vert="horz"/>
          <a:lstStyle>
            <a:lvl1pPr algn="l">
              <a:defRPr b="1" i="0">
                <a:solidFill>
                  <a:schemeClr val="tx1"/>
                </a:solidFill>
                <a:latin typeface="Arial"/>
                <a:cs typeface="Arial"/>
              </a:defRPr>
            </a:lvl1pPr>
          </a:lstStyle>
          <a:p>
            <a:r>
              <a:rPr lang="pl-PL" smtClean="0"/>
              <a:t>Click to edit Master title style</a:t>
            </a:r>
            <a:endParaRPr lang="en-US"/>
          </a:p>
        </p:txBody>
      </p:sp>
    </p:spTree>
    <p:extLst>
      <p:ext uri="{BB962C8B-B14F-4D97-AF65-F5344CB8AC3E}">
        <p14:creationId xmlns:p14="http://schemas.microsoft.com/office/powerpoint/2010/main" val="167713929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1"/>
            <a:ext cx="2743200" cy="365125"/>
          </a:xfrm>
          <a:prstGeom prst="rect">
            <a:avLst/>
          </a:prstGeom>
        </p:spPr>
        <p:txBody>
          <a:bodyPr/>
          <a:lstStyle/>
          <a:p>
            <a:fld id="{53260ED9-CB06-4C0D-9B7E-19D26668BDA6}" type="datetimeFigureOut">
              <a:rPr lang="en-GB" smtClean="0"/>
              <a:t>01/07/2018</a:t>
            </a:fld>
            <a:endParaRPr lang="en-GB"/>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8B93B72C-A3F2-4C46-B2EC-631C728210FC}" type="slidenum">
              <a:rPr lang="en-GB" smtClean="0"/>
              <a:t>‹#›</a:t>
            </a:fld>
            <a:endParaRPr lang="en-GB"/>
          </a:p>
        </p:txBody>
      </p:sp>
      <p:sp>
        <p:nvSpPr>
          <p:cNvPr id="10" name="Text Placeholder 9"/>
          <p:cNvSpPr>
            <a:spLocks noGrp="1"/>
          </p:cNvSpPr>
          <p:nvPr>
            <p:ph type="body" sz="quarter" idx="13" hasCustomPrompt="1"/>
          </p:nvPr>
        </p:nvSpPr>
        <p:spPr>
          <a:xfrm>
            <a:off x="1061155" y="904875"/>
            <a:ext cx="8895644" cy="9144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3200" b="1" cap="all" dirty="0" smtClean="0">
                <a:solidFill>
                  <a:srgbClr val="002A4C"/>
                </a:solidFill>
                <a:latin typeface="Arial"/>
                <a:cs typeface="Arial"/>
              </a:rPr>
              <a:t>TITLE</a:t>
            </a:r>
          </a:p>
        </p:txBody>
      </p:sp>
      <p:sp>
        <p:nvSpPr>
          <p:cNvPr id="12" name="Text Placeholder 11"/>
          <p:cNvSpPr>
            <a:spLocks noGrp="1"/>
          </p:cNvSpPr>
          <p:nvPr>
            <p:ph type="body" sz="quarter" idx="14" hasCustomPrompt="1"/>
          </p:nvPr>
        </p:nvSpPr>
        <p:spPr>
          <a:xfrm>
            <a:off x="1060451" y="1819275"/>
            <a:ext cx="8896349" cy="3675063"/>
          </a:xfrm>
          <a:prstGeom prst="rect">
            <a:avLst/>
          </a:prstGeom>
        </p:spPr>
        <p:txBody>
          <a:bodyPr/>
          <a:lstStyle>
            <a:lvl1pPr marL="285750" indent="-285750">
              <a:buFont typeface="Arial" panose="020B0604020202020204" pitchFamily="34" charset="0"/>
              <a:buChar char="•"/>
              <a:defRPr sz="2800"/>
            </a:lvl1pPr>
          </a:lstStyle>
          <a:p>
            <a:pPr marL="285750" indent="-285750">
              <a:buFont typeface="Arial" panose="020B0604020202020204" pitchFamily="34" charset="0"/>
              <a:buChar char="•"/>
            </a:pPr>
            <a:r>
              <a:rPr lang="fr-FR" sz="2000" dirty="0" err="1" smtClean="0">
                <a:solidFill>
                  <a:srgbClr val="002A4C"/>
                </a:solidFill>
                <a:latin typeface="Arial" panose="020B0604020202020204" pitchFamily="34" charset="0"/>
                <a:cs typeface="Arial" panose="020B0604020202020204" pitchFamily="34" charset="0"/>
              </a:rPr>
              <a:t>Curabitur</a:t>
            </a:r>
            <a:r>
              <a:rPr lang="fr-FR" sz="2000" dirty="0" smtClean="0">
                <a:solidFill>
                  <a:srgbClr val="002A4C"/>
                </a:solidFill>
                <a:latin typeface="Arial" panose="020B0604020202020204" pitchFamily="34" charset="0"/>
                <a:cs typeface="Arial" panose="020B0604020202020204" pitchFamily="34" charset="0"/>
              </a:rPr>
              <a:t> non </a:t>
            </a:r>
            <a:r>
              <a:rPr lang="fr-FR" sz="2000" dirty="0" err="1" smtClean="0">
                <a:solidFill>
                  <a:srgbClr val="002A4C"/>
                </a:solidFill>
                <a:latin typeface="Arial" panose="020B0604020202020204" pitchFamily="34" charset="0"/>
                <a:cs typeface="Arial" panose="020B0604020202020204" pitchFamily="34" charset="0"/>
              </a:rPr>
              <a:t>tellus</a:t>
            </a:r>
            <a:r>
              <a:rPr lang="fr-FR" sz="2000" dirty="0" smtClean="0">
                <a:solidFill>
                  <a:srgbClr val="002A4C"/>
                </a:solidFill>
                <a:latin typeface="Arial" panose="020B0604020202020204" pitchFamily="34" charset="0"/>
                <a:cs typeface="Arial" panose="020B0604020202020204" pitchFamily="34" charset="0"/>
              </a:rPr>
              <a:t> erat. </a:t>
            </a:r>
            <a:r>
              <a:rPr lang="fr-FR" sz="2000" b="1" dirty="0" err="1" smtClean="0">
                <a:solidFill>
                  <a:srgbClr val="F47321"/>
                </a:solidFill>
                <a:latin typeface="Arial" panose="020B0604020202020204" pitchFamily="34" charset="0"/>
                <a:cs typeface="Arial" panose="020B0604020202020204" pitchFamily="34" charset="0"/>
              </a:rPr>
              <a:t>Quisque</a:t>
            </a:r>
            <a:r>
              <a:rPr lang="fr-FR" sz="2000" b="1" dirty="0" smtClean="0">
                <a:solidFill>
                  <a:srgbClr val="F47321"/>
                </a:solidFill>
                <a:latin typeface="Arial" panose="020B0604020202020204" pitchFamily="34" charset="0"/>
                <a:cs typeface="Arial" panose="020B0604020202020204" pitchFamily="34" charset="0"/>
              </a:rPr>
              <a:t> </a:t>
            </a:r>
            <a:r>
              <a:rPr lang="fr-FR" sz="2000" b="1" dirty="0" err="1" smtClean="0">
                <a:solidFill>
                  <a:srgbClr val="F47321"/>
                </a:solidFill>
                <a:latin typeface="Arial" panose="020B0604020202020204" pitchFamily="34" charset="0"/>
                <a:cs typeface="Arial" panose="020B0604020202020204" pitchFamily="34" charset="0"/>
              </a:rPr>
              <a:t>sit</a:t>
            </a:r>
            <a:r>
              <a:rPr lang="fr-FR" sz="2000" b="1" dirty="0" smtClean="0">
                <a:solidFill>
                  <a:srgbClr val="F47321"/>
                </a:solidFill>
                <a:latin typeface="Arial" panose="020B0604020202020204" pitchFamily="34" charset="0"/>
                <a:cs typeface="Arial" panose="020B0604020202020204" pitchFamily="34" charset="0"/>
              </a:rPr>
              <a:t> </a:t>
            </a:r>
            <a:r>
              <a:rPr lang="fr-FR" sz="2000" b="1" dirty="0" err="1" smtClean="0">
                <a:solidFill>
                  <a:srgbClr val="F47321"/>
                </a:solidFill>
                <a:latin typeface="Arial" panose="020B0604020202020204" pitchFamily="34" charset="0"/>
                <a:cs typeface="Arial" panose="020B0604020202020204" pitchFamily="34" charset="0"/>
              </a:rPr>
              <a:t>amet</a:t>
            </a:r>
            <a:r>
              <a:rPr lang="fr-FR" sz="2000" dirty="0" smtClean="0">
                <a:solidFill>
                  <a:srgbClr val="002A4C"/>
                </a:solidFill>
                <a:latin typeface="Arial" panose="020B0604020202020204" pitchFamily="34" charset="0"/>
                <a:cs typeface="Arial" panose="020B0604020202020204" pitchFamily="34" charset="0"/>
              </a:rPr>
              <a:t> massa ut </a:t>
            </a:r>
            <a:r>
              <a:rPr lang="fr-FR" sz="2000" dirty="0" err="1" smtClean="0">
                <a:solidFill>
                  <a:srgbClr val="002A4C"/>
                </a:solidFill>
                <a:latin typeface="Arial" panose="020B0604020202020204" pitchFamily="34" charset="0"/>
                <a:cs typeface="Arial" panose="020B0604020202020204" pitchFamily="34" charset="0"/>
              </a:rPr>
              <a:t>neque</a:t>
            </a:r>
            <a:r>
              <a:rPr lang="fr-FR" sz="2000" dirty="0" smtClean="0">
                <a:solidFill>
                  <a:srgbClr val="002A4C"/>
                </a:solidFill>
                <a:latin typeface="Arial" panose="020B0604020202020204" pitchFamily="34" charset="0"/>
                <a:cs typeface="Arial" panose="020B0604020202020204" pitchFamily="34" charset="0"/>
              </a:rPr>
              <a:t> </a:t>
            </a:r>
            <a:r>
              <a:rPr lang="fr-FR" sz="2000" dirty="0" err="1" smtClean="0">
                <a:solidFill>
                  <a:srgbClr val="002A4C"/>
                </a:solidFill>
                <a:latin typeface="Arial" panose="020B0604020202020204" pitchFamily="34" charset="0"/>
                <a:cs typeface="Arial" panose="020B0604020202020204" pitchFamily="34" charset="0"/>
              </a:rPr>
              <a:t>viverra</a:t>
            </a:r>
            <a:r>
              <a:rPr lang="fr-FR" sz="2000" dirty="0" smtClean="0">
                <a:solidFill>
                  <a:srgbClr val="002A4C"/>
                </a:solidFill>
                <a:latin typeface="Arial" panose="020B0604020202020204" pitchFamily="34" charset="0"/>
                <a:cs typeface="Arial" panose="020B0604020202020204" pitchFamily="34" charset="0"/>
              </a:rPr>
              <a:t> </a:t>
            </a:r>
            <a:r>
              <a:rPr lang="en-GB" sz="2000" dirty="0" smtClean="0">
                <a:solidFill>
                  <a:srgbClr val="002A4C"/>
                </a:solidFill>
                <a:latin typeface="Arial" panose="020B0604020202020204" pitchFamily="34" charset="0"/>
                <a:cs typeface="Arial" panose="020B0604020202020204" pitchFamily="34" charset="0"/>
              </a:rPr>
              <a:t/>
            </a:r>
            <a:br>
              <a:rPr lang="en-GB" sz="2000" dirty="0" smtClean="0">
                <a:solidFill>
                  <a:srgbClr val="002A4C"/>
                </a:solidFill>
                <a:latin typeface="Arial" panose="020B0604020202020204" pitchFamily="34" charset="0"/>
                <a:cs typeface="Arial" panose="020B0604020202020204" pitchFamily="34" charset="0"/>
              </a:rPr>
            </a:br>
            <a:endParaRPr lang="en-GB" sz="2000" dirty="0" smtClean="0">
              <a:solidFill>
                <a:srgbClr val="002A4C"/>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FR" sz="2000" dirty="0" err="1" smtClean="0">
                <a:solidFill>
                  <a:srgbClr val="002A4C"/>
                </a:solidFill>
                <a:latin typeface="Arial" panose="020B0604020202020204" pitchFamily="34" charset="0"/>
                <a:cs typeface="Arial" panose="020B0604020202020204" pitchFamily="34" charset="0"/>
              </a:rPr>
              <a:t>Curabitur</a:t>
            </a:r>
            <a:r>
              <a:rPr lang="fr-FR" sz="2000" dirty="0" smtClean="0">
                <a:solidFill>
                  <a:srgbClr val="002A4C"/>
                </a:solidFill>
                <a:latin typeface="Arial" panose="020B0604020202020204" pitchFamily="34" charset="0"/>
                <a:cs typeface="Arial" panose="020B0604020202020204" pitchFamily="34" charset="0"/>
              </a:rPr>
              <a:t> </a:t>
            </a:r>
            <a:r>
              <a:rPr lang="fr-FR" sz="2000" dirty="0" err="1" smtClean="0">
                <a:solidFill>
                  <a:srgbClr val="002A4C"/>
                </a:solidFill>
                <a:latin typeface="Arial" panose="020B0604020202020204" pitchFamily="34" charset="0"/>
                <a:cs typeface="Arial" panose="020B0604020202020204" pitchFamily="34" charset="0"/>
              </a:rPr>
              <a:t>nibh</a:t>
            </a:r>
            <a:r>
              <a:rPr lang="fr-FR" sz="2000" dirty="0" smtClean="0">
                <a:solidFill>
                  <a:srgbClr val="002A4C"/>
                </a:solidFill>
                <a:latin typeface="Arial" panose="020B0604020202020204" pitchFamily="34" charset="0"/>
                <a:cs typeface="Arial" panose="020B0604020202020204" pitchFamily="34" charset="0"/>
              </a:rPr>
              <a:t> </a:t>
            </a:r>
            <a:r>
              <a:rPr lang="fr-FR" sz="2000" dirty="0" err="1" smtClean="0">
                <a:solidFill>
                  <a:srgbClr val="002A4C"/>
                </a:solidFill>
                <a:latin typeface="Arial" panose="020B0604020202020204" pitchFamily="34" charset="0"/>
                <a:cs typeface="Arial" panose="020B0604020202020204" pitchFamily="34" charset="0"/>
              </a:rPr>
              <a:t>tellus</a:t>
            </a:r>
            <a:r>
              <a:rPr lang="fr-FR" sz="2000" dirty="0" smtClean="0">
                <a:solidFill>
                  <a:srgbClr val="002A4C"/>
                </a:solidFill>
                <a:latin typeface="Arial" panose="020B0604020202020204" pitchFamily="34" charset="0"/>
                <a:cs typeface="Arial" panose="020B0604020202020204" pitchFamily="34" charset="0"/>
              </a:rPr>
              <a:t>, tristique id est id, </a:t>
            </a:r>
            <a:r>
              <a:rPr lang="fr-FR" sz="2000" dirty="0" err="1" smtClean="0">
                <a:solidFill>
                  <a:srgbClr val="002A4C"/>
                </a:solidFill>
                <a:latin typeface="Arial" panose="020B0604020202020204" pitchFamily="34" charset="0"/>
                <a:cs typeface="Arial" panose="020B0604020202020204" pitchFamily="34" charset="0"/>
              </a:rPr>
              <a:t>auctor</a:t>
            </a:r>
            <a:r>
              <a:rPr lang="fr-FR" sz="2000" dirty="0" smtClean="0">
                <a:solidFill>
                  <a:srgbClr val="002A4C"/>
                </a:solidFill>
                <a:latin typeface="Arial" panose="020B0604020202020204" pitchFamily="34" charset="0"/>
                <a:cs typeface="Arial" panose="020B0604020202020204" pitchFamily="34" charset="0"/>
              </a:rPr>
              <a:t> </a:t>
            </a:r>
            <a:r>
              <a:rPr lang="fr-FR" sz="2000" dirty="0" err="1" smtClean="0">
                <a:solidFill>
                  <a:srgbClr val="002A4C"/>
                </a:solidFill>
                <a:latin typeface="Arial" panose="020B0604020202020204" pitchFamily="34" charset="0"/>
                <a:cs typeface="Arial" panose="020B0604020202020204" pitchFamily="34" charset="0"/>
              </a:rPr>
              <a:t>dictum</a:t>
            </a:r>
            <a:r>
              <a:rPr lang="fr-FR" sz="2000" dirty="0" smtClean="0">
                <a:solidFill>
                  <a:srgbClr val="002A4C"/>
                </a:solidFill>
                <a:latin typeface="Arial" panose="020B0604020202020204" pitchFamily="34" charset="0"/>
                <a:cs typeface="Arial" panose="020B0604020202020204" pitchFamily="34" charset="0"/>
              </a:rPr>
              <a:t> </a:t>
            </a:r>
            <a:r>
              <a:rPr lang="fr-FR" sz="2000" dirty="0" err="1" smtClean="0">
                <a:solidFill>
                  <a:srgbClr val="002A4C"/>
                </a:solidFill>
                <a:latin typeface="Arial" panose="020B0604020202020204" pitchFamily="34" charset="0"/>
                <a:cs typeface="Arial" panose="020B0604020202020204" pitchFamily="34" charset="0"/>
              </a:rPr>
              <a:t>lectus</a:t>
            </a:r>
            <a:r>
              <a:rPr lang="fr-FR" sz="2000" dirty="0" smtClean="0">
                <a:solidFill>
                  <a:srgbClr val="002A4C"/>
                </a:solidFill>
                <a:latin typeface="Arial" panose="020B0604020202020204" pitchFamily="34" charset="0"/>
                <a:cs typeface="Arial" panose="020B0604020202020204" pitchFamily="34" charset="0"/>
              </a:rPr>
              <a:t>. </a:t>
            </a:r>
            <a:r>
              <a:rPr lang="fr-FR" sz="2000" dirty="0" err="1" smtClean="0">
                <a:solidFill>
                  <a:srgbClr val="002A4C"/>
                </a:solidFill>
                <a:latin typeface="Arial" panose="020B0604020202020204" pitchFamily="34" charset="0"/>
                <a:cs typeface="Arial" panose="020B0604020202020204" pitchFamily="34" charset="0"/>
              </a:rPr>
              <a:t>Quisque</a:t>
            </a:r>
            <a:r>
              <a:rPr lang="fr-FR" sz="2000" dirty="0" smtClean="0">
                <a:solidFill>
                  <a:srgbClr val="002A4C"/>
                </a:solidFill>
                <a:latin typeface="Arial" panose="020B0604020202020204" pitchFamily="34" charset="0"/>
                <a:cs typeface="Arial" panose="020B0604020202020204" pitchFamily="34" charset="0"/>
              </a:rPr>
              <a:t> </a:t>
            </a:r>
            <a:r>
              <a:rPr lang="fr-FR" sz="2000" dirty="0" err="1" smtClean="0">
                <a:solidFill>
                  <a:srgbClr val="002A4C"/>
                </a:solidFill>
                <a:latin typeface="Arial" panose="020B0604020202020204" pitchFamily="34" charset="0"/>
                <a:cs typeface="Arial" panose="020B0604020202020204" pitchFamily="34" charset="0"/>
              </a:rPr>
              <a:t>sit</a:t>
            </a:r>
            <a:r>
              <a:rPr lang="fr-FR" sz="2000" dirty="0" smtClean="0">
                <a:solidFill>
                  <a:srgbClr val="002A4C"/>
                </a:solidFill>
                <a:latin typeface="Arial" panose="020B0604020202020204" pitchFamily="34" charset="0"/>
                <a:cs typeface="Arial" panose="020B0604020202020204" pitchFamily="34" charset="0"/>
              </a:rPr>
              <a:t> </a:t>
            </a:r>
            <a:r>
              <a:rPr lang="fr-FR" sz="2000" dirty="0" err="1" smtClean="0">
                <a:solidFill>
                  <a:srgbClr val="002A4C"/>
                </a:solidFill>
                <a:latin typeface="Arial" panose="020B0604020202020204" pitchFamily="34" charset="0"/>
                <a:cs typeface="Arial" panose="020B0604020202020204" pitchFamily="34" charset="0"/>
              </a:rPr>
              <a:t>amet</a:t>
            </a:r>
            <a:r>
              <a:rPr lang="fr-FR" sz="2000" dirty="0" smtClean="0">
                <a:solidFill>
                  <a:srgbClr val="002A4C"/>
                </a:solidFill>
                <a:latin typeface="Arial" panose="020B0604020202020204" pitchFamily="34" charset="0"/>
                <a:cs typeface="Arial" panose="020B0604020202020204" pitchFamily="34" charset="0"/>
              </a:rPr>
              <a:t> massa ut </a:t>
            </a:r>
            <a:r>
              <a:rPr lang="fr-FR" sz="2000" dirty="0" err="1" smtClean="0">
                <a:solidFill>
                  <a:srgbClr val="002A4C"/>
                </a:solidFill>
                <a:latin typeface="Arial" panose="020B0604020202020204" pitchFamily="34" charset="0"/>
                <a:cs typeface="Arial" panose="020B0604020202020204" pitchFamily="34" charset="0"/>
              </a:rPr>
              <a:t>neque</a:t>
            </a:r>
            <a:r>
              <a:rPr lang="fr-FR" sz="2000" dirty="0" smtClean="0">
                <a:solidFill>
                  <a:srgbClr val="002A4C"/>
                </a:solidFill>
                <a:latin typeface="Arial" panose="020B0604020202020204" pitchFamily="34" charset="0"/>
                <a:cs typeface="Arial" panose="020B0604020202020204" pitchFamily="34" charset="0"/>
              </a:rPr>
              <a:t> </a:t>
            </a:r>
            <a:r>
              <a:rPr lang="fr-FR" sz="2000" dirty="0" err="1" smtClean="0">
                <a:solidFill>
                  <a:srgbClr val="002A4C"/>
                </a:solidFill>
                <a:latin typeface="Arial" panose="020B0604020202020204" pitchFamily="34" charset="0"/>
                <a:cs typeface="Arial" panose="020B0604020202020204" pitchFamily="34" charset="0"/>
              </a:rPr>
              <a:t>viverra</a:t>
            </a:r>
            <a:r>
              <a:rPr lang="fr-FR" sz="2000" dirty="0" smtClean="0">
                <a:solidFill>
                  <a:srgbClr val="002A4C"/>
                </a:solidFill>
                <a:latin typeface="Arial" panose="020B0604020202020204" pitchFamily="34" charset="0"/>
                <a:cs typeface="Arial" panose="020B0604020202020204" pitchFamily="34" charset="0"/>
              </a:rPr>
              <a:t>.</a:t>
            </a:r>
            <a:r>
              <a:rPr lang="en-GB" sz="2000" dirty="0" smtClean="0">
                <a:solidFill>
                  <a:srgbClr val="002A4C"/>
                </a:solidFill>
                <a:latin typeface="Arial" panose="020B0604020202020204" pitchFamily="34" charset="0"/>
                <a:cs typeface="Arial" panose="020B0604020202020204" pitchFamily="34" charset="0"/>
              </a:rPr>
              <a:t/>
            </a:r>
            <a:br>
              <a:rPr lang="en-GB" sz="2000" dirty="0" smtClean="0">
                <a:solidFill>
                  <a:srgbClr val="002A4C"/>
                </a:solidFill>
                <a:latin typeface="Arial" panose="020B0604020202020204" pitchFamily="34" charset="0"/>
                <a:cs typeface="Arial" panose="020B0604020202020204" pitchFamily="34" charset="0"/>
              </a:rPr>
            </a:br>
            <a:endParaRPr lang="en-GB" sz="2000" dirty="0" smtClean="0">
              <a:solidFill>
                <a:srgbClr val="002A4C"/>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000" dirty="0" err="1" smtClean="0">
                <a:solidFill>
                  <a:srgbClr val="002A4C"/>
                </a:solidFill>
                <a:latin typeface="Arial" panose="020B0604020202020204" pitchFamily="34" charset="0"/>
                <a:cs typeface="Arial" panose="020B0604020202020204" pitchFamily="34" charset="0"/>
              </a:rPr>
              <a:t>Fusce</a:t>
            </a:r>
            <a:r>
              <a:rPr lang="en-GB" sz="2000" dirty="0" smtClean="0">
                <a:solidFill>
                  <a:srgbClr val="002A4C"/>
                </a:solidFill>
                <a:latin typeface="Arial" panose="020B0604020202020204" pitchFamily="34" charset="0"/>
                <a:cs typeface="Arial" panose="020B0604020202020204" pitchFamily="34" charset="0"/>
              </a:rPr>
              <a:t> porta </a:t>
            </a:r>
            <a:r>
              <a:rPr lang="en-GB" sz="2000" dirty="0" err="1" smtClean="0">
                <a:solidFill>
                  <a:srgbClr val="002A4C"/>
                </a:solidFill>
                <a:latin typeface="Arial" panose="020B0604020202020204" pitchFamily="34" charset="0"/>
                <a:cs typeface="Arial" panose="020B0604020202020204" pitchFamily="34" charset="0"/>
              </a:rPr>
              <a:t>consectetur</a:t>
            </a:r>
            <a:r>
              <a:rPr lang="en-GB" sz="2000" dirty="0" smtClean="0">
                <a:solidFill>
                  <a:srgbClr val="002A4C"/>
                </a:solidFill>
                <a:latin typeface="Arial" panose="020B0604020202020204" pitchFamily="34" charset="0"/>
                <a:cs typeface="Arial" panose="020B0604020202020204" pitchFamily="34" charset="0"/>
              </a:rPr>
              <a:t> dui </a:t>
            </a:r>
            <a:r>
              <a:rPr lang="en-GB" sz="2000" dirty="0" err="1" smtClean="0">
                <a:solidFill>
                  <a:srgbClr val="002A4C"/>
                </a:solidFill>
                <a:latin typeface="Arial" panose="020B0604020202020204" pitchFamily="34" charset="0"/>
                <a:cs typeface="Arial" panose="020B0604020202020204" pitchFamily="34" charset="0"/>
              </a:rPr>
              <a:t>volutpat</a:t>
            </a:r>
            <a:r>
              <a:rPr lang="en-GB" sz="2000" dirty="0" smtClean="0">
                <a:solidFill>
                  <a:srgbClr val="002A4C"/>
                </a:solidFill>
                <a:latin typeface="Arial" panose="020B0604020202020204" pitchFamily="34" charset="0"/>
                <a:cs typeface="Arial" panose="020B0604020202020204" pitchFamily="34" charset="0"/>
              </a:rPr>
              <a:t> </a:t>
            </a:r>
            <a:r>
              <a:rPr lang="en-GB" sz="2000" dirty="0" err="1" smtClean="0">
                <a:solidFill>
                  <a:srgbClr val="002A4C"/>
                </a:solidFill>
                <a:latin typeface="Arial" panose="020B0604020202020204" pitchFamily="34" charset="0"/>
                <a:cs typeface="Arial" panose="020B0604020202020204" pitchFamily="34" charset="0"/>
              </a:rPr>
              <a:t>viverra</a:t>
            </a:r>
            <a:r>
              <a:rPr lang="en-GB" sz="2000" dirty="0" smtClean="0">
                <a:solidFill>
                  <a:srgbClr val="002A4C"/>
                </a:solidFill>
                <a:latin typeface="Arial" panose="020B0604020202020204" pitchFamily="34" charset="0"/>
                <a:cs typeface="Arial" panose="020B0604020202020204" pitchFamily="34" charset="0"/>
              </a:rPr>
              <a:t>. </a:t>
            </a:r>
            <a:r>
              <a:rPr lang="en-GB" sz="2000" dirty="0" err="1" smtClean="0">
                <a:solidFill>
                  <a:srgbClr val="002A4C"/>
                </a:solidFill>
                <a:latin typeface="Arial" panose="020B0604020202020204" pitchFamily="34" charset="0"/>
                <a:cs typeface="Arial" panose="020B0604020202020204" pitchFamily="34" charset="0"/>
              </a:rPr>
              <a:t>Proin</a:t>
            </a:r>
            <a:r>
              <a:rPr lang="en-GB" sz="2000" dirty="0" smtClean="0">
                <a:solidFill>
                  <a:srgbClr val="002A4C"/>
                </a:solidFill>
                <a:latin typeface="Arial" panose="020B0604020202020204" pitchFamily="34" charset="0"/>
                <a:cs typeface="Arial" panose="020B0604020202020204" pitchFamily="34" charset="0"/>
              </a:rPr>
              <a:t> </a:t>
            </a:r>
            <a:r>
              <a:rPr lang="en-GB" sz="2000" dirty="0" err="1" smtClean="0">
                <a:solidFill>
                  <a:srgbClr val="002A4C"/>
                </a:solidFill>
                <a:latin typeface="Arial" panose="020B0604020202020204" pitchFamily="34" charset="0"/>
                <a:cs typeface="Arial" panose="020B0604020202020204" pitchFamily="34" charset="0"/>
              </a:rPr>
              <a:t>posuere</a:t>
            </a:r>
            <a:r>
              <a:rPr lang="en-GB" sz="2000" dirty="0" smtClean="0">
                <a:solidFill>
                  <a:srgbClr val="002A4C"/>
                </a:solidFill>
                <a:latin typeface="Arial" panose="020B0604020202020204" pitchFamily="34" charset="0"/>
                <a:cs typeface="Arial" panose="020B0604020202020204" pitchFamily="34" charset="0"/>
              </a:rPr>
              <a:t> </a:t>
            </a:r>
            <a:r>
              <a:rPr lang="en-GB" sz="2000" dirty="0" err="1" smtClean="0">
                <a:solidFill>
                  <a:srgbClr val="002A4C"/>
                </a:solidFill>
                <a:latin typeface="Arial" panose="020B0604020202020204" pitchFamily="34" charset="0"/>
                <a:cs typeface="Arial" panose="020B0604020202020204" pitchFamily="34" charset="0"/>
              </a:rPr>
              <a:t>luctus</a:t>
            </a:r>
            <a:r>
              <a:rPr lang="en-GB" sz="2000" dirty="0" smtClean="0">
                <a:solidFill>
                  <a:srgbClr val="002A4C"/>
                </a:solidFill>
                <a:latin typeface="Arial" panose="020B0604020202020204" pitchFamily="34" charset="0"/>
                <a:cs typeface="Arial" panose="020B0604020202020204" pitchFamily="34" charset="0"/>
              </a:rPr>
              <a:t> </a:t>
            </a:r>
            <a:r>
              <a:rPr lang="en-GB" sz="2000" dirty="0" err="1" smtClean="0">
                <a:solidFill>
                  <a:srgbClr val="002A4C"/>
                </a:solidFill>
                <a:latin typeface="Arial" panose="020B0604020202020204" pitchFamily="34" charset="0"/>
                <a:cs typeface="Arial" panose="020B0604020202020204" pitchFamily="34" charset="0"/>
              </a:rPr>
              <a:t>tellus</a:t>
            </a:r>
            <a:r>
              <a:rPr lang="en-GB" sz="2000" dirty="0" smtClean="0">
                <a:solidFill>
                  <a:srgbClr val="002A4C"/>
                </a:solidFill>
                <a:latin typeface="Arial" panose="020B0604020202020204" pitchFamily="34" charset="0"/>
                <a:cs typeface="Arial" panose="020B0604020202020204" pitchFamily="34" charset="0"/>
              </a:rPr>
              <a:t> et dictum.</a:t>
            </a:r>
          </a:p>
          <a:p>
            <a:pPr marL="0" indent="0">
              <a:buNone/>
            </a:pPr>
            <a:endParaRPr lang="en-GB" sz="2000" dirty="0" smtClean="0">
              <a:solidFill>
                <a:srgbClr val="002A4C"/>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FR" sz="2000" dirty="0" err="1" smtClean="0">
                <a:solidFill>
                  <a:srgbClr val="002A4C"/>
                </a:solidFill>
                <a:latin typeface="Arial" panose="020B0604020202020204" pitchFamily="34" charset="0"/>
                <a:cs typeface="Arial" panose="020B0604020202020204" pitchFamily="34" charset="0"/>
              </a:rPr>
              <a:t>Nullam</a:t>
            </a:r>
            <a:r>
              <a:rPr lang="fr-FR" sz="2000" dirty="0" smtClean="0">
                <a:solidFill>
                  <a:srgbClr val="002A4C"/>
                </a:solidFill>
                <a:latin typeface="Arial" panose="020B0604020202020204" pitchFamily="34" charset="0"/>
                <a:cs typeface="Arial" panose="020B0604020202020204" pitchFamily="34" charset="0"/>
              </a:rPr>
              <a:t> </a:t>
            </a:r>
            <a:r>
              <a:rPr lang="fr-FR" sz="2000" dirty="0" err="1" smtClean="0">
                <a:solidFill>
                  <a:srgbClr val="002A4C"/>
                </a:solidFill>
                <a:latin typeface="Arial" panose="020B0604020202020204" pitchFamily="34" charset="0"/>
                <a:cs typeface="Arial" panose="020B0604020202020204" pitchFamily="34" charset="0"/>
              </a:rPr>
              <a:t>augue</a:t>
            </a:r>
            <a:r>
              <a:rPr lang="fr-FR" sz="2000" dirty="0" smtClean="0">
                <a:solidFill>
                  <a:srgbClr val="002A4C"/>
                </a:solidFill>
                <a:latin typeface="Arial" panose="020B0604020202020204" pitchFamily="34" charset="0"/>
                <a:cs typeface="Arial" panose="020B0604020202020204" pitchFamily="34" charset="0"/>
              </a:rPr>
              <a:t> </a:t>
            </a:r>
            <a:r>
              <a:rPr lang="fr-FR" sz="2000" dirty="0" err="1" smtClean="0">
                <a:solidFill>
                  <a:srgbClr val="002A4C"/>
                </a:solidFill>
                <a:latin typeface="Arial" panose="020B0604020202020204" pitchFamily="34" charset="0"/>
                <a:cs typeface="Arial" panose="020B0604020202020204" pitchFamily="34" charset="0"/>
              </a:rPr>
              <a:t>justo</a:t>
            </a:r>
            <a:r>
              <a:rPr lang="fr-FR" sz="2000" dirty="0" smtClean="0">
                <a:solidFill>
                  <a:srgbClr val="002A4C"/>
                </a:solidFill>
                <a:latin typeface="Arial" panose="020B0604020202020204" pitchFamily="34" charset="0"/>
                <a:cs typeface="Arial" panose="020B0604020202020204" pitchFamily="34" charset="0"/>
              </a:rPr>
              <a:t>, </a:t>
            </a:r>
            <a:r>
              <a:rPr lang="fr-FR" sz="2000" dirty="0" err="1" smtClean="0">
                <a:solidFill>
                  <a:srgbClr val="002A4C"/>
                </a:solidFill>
                <a:latin typeface="Arial" panose="020B0604020202020204" pitchFamily="34" charset="0"/>
                <a:cs typeface="Arial" panose="020B0604020202020204" pitchFamily="34" charset="0"/>
              </a:rPr>
              <a:t>dictum</a:t>
            </a:r>
            <a:r>
              <a:rPr lang="fr-FR" sz="2000" dirty="0" smtClean="0">
                <a:solidFill>
                  <a:srgbClr val="002A4C"/>
                </a:solidFill>
                <a:latin typeface="Arial" panose="020B0604020202020204" pitchFamily="34" charset="0"/>
                <a:cs typeface="Arial" panose="020B0604020202020204" pitchFamily="34" charset="0"/>
              </a:rPr>
              <a:t> non ex et, </a:t>
            </a:r>
            <a:r>
              <a:rPr lang="fr-FR" sz="2000" dirty="0" err="1" smtClean="0">
                <a:solidFill>
                  <a:srgbClr val="002A4C"/>
                </a:solidFill>
                <a:latin typeface="Arial" panose="020B0604020202020204" pitchFamily="34" charset="0"/>
                <a:cs typeface="Arial" panose="020B0604020202020204" pitchFamily="34" charset="0"/>
              </a:rPr>
              <a:t>imperdiet</a:t>
            </a:r>
            <a:r>
              <a:rPr lang="fr-FR" sz="2000" dirty="0" smtClean="0">
                <a:solidFill>
                  <a:srgbClr val="002A4C"/>
                </a:solidFill>
                <a:latin typeface="Arial" panose="020B0604020202020204" pitchFamily="34" charset="0"/>
                <a:cs typeface="Arial" panose="020B0604020202020204" pitchFamily="34" charset="0"/>
              </a:rPr>
              <a:t> </a:t>
            </a:r>
            <a:r>
              <a:rPr lang="fr-FR" sz="2000" dirty="0" err="1" smtClean="0">
                <a:solidFill>
                  <a:srgbClr val="002A4C"/>
                </a:solidFill>
                <a:latin typeface="Arial" panose="020B0604020202020204" pitchFamily="34" charset="0"/>
                <a:cs typeface="Arial" panose="020B0604020202020204" pitchFamily="34" charset="0"/>
              </a:rPr>
              <a:t>ultrices</a:t>
            </a:r>
            <a:r>
              <a:rPr lang="fr-FR" sz="2000" dirty="0" smtClean="0">
                <a:solidFill>
                  <a:srgbClr val="002A4C"/>
                </a:solidFill>
                <a:latin typeface="Arial" panose="020B0604020202020204" pitchFamily="34" charset="0"/>
                <a:cs typeface="Arial" panose="020B0604020202020204" pitchFamily="34" charset="0"/>
              </a:rPr>
              <a:t> est</a:t>
            </a:r>
            <a:r>
              <a:rPr lang="en-GB" sz="2000" dirty="0" smtClean="0">
                <a:solidFill>
                  <a:srgbClr val="002A4C"/>
                </a:solidFill>
                <a:latin typeface="Arial" panose="020B0604020202020204" pitchFamily="34" charset="0"/>
                <a:cs typeface="Arial" panose="020B0604020202020204" pitchFamily="34" charset="0"/>
              </a:rPr>
              <a:t>.</a:t>
            </a:r>
          </a:p>
          <a:p>
            <a:pPr lvl="0"/>
            <a:endParaRPr lang="en-GB" dirty="0"/>
          </a:p>
        </p:txBody>
      </p:sp>
    </p:spTree>
    <p:extLst>
      <p:ext uri="{BB962C8B-B14F-4D97-AF65-F5344CB8AC3E}">
        <p14:creationId xmlns:p14="http://schemas.microsoft.com/office/powerpoint/2010/main" val="401338349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14616" y="247135"/>
            <a:ext cx="9888408" cy="757882"/>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1614616" y="1219201"/>
            <a:ext cx="9888407" cy="4572000"/>
          </a:xfrm>
        </p:spPr>
        <p:txBody>
          <a:bodyPr anchor="ct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4309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9732656" y="5883275"/>
            <a:ext cx="1143000" cy="365125"/>
          </a:xfrm>
          <a:prstGeom prst="rect">
            <a:avLst/>
          </a:prstGeom>
        </p:spPr>
        <p:txBody>
          <a:bodyPr/>
          <a:lstStyle/>
          <a:p>
            <a:fld id="{01612FD1-B9E2-4915-BD87-78BE73A776FB}" type="datetimeFigureOut">
              <a:rPr lang="en-GB" smtClean="0"/>
              <a:t>01/07/2018</a:t>
            </a:fld>
            <a:endParaRPr lang="en-GB"/>
          </a:p>
        </p:txBody>
      </p:sp>
      <p:sp>
        <p:nvSpPr>
          <p:cNvPr id="5" name="Footer Placeholder 4"/>
          <p:cNvSpPr>
            <a:spLocks noGrp="1"/>
          </p:cNvSpPr>
          <p:nvPr>
            <p:ph type="ftr" sz="quarter" idx="11"/>
          </p:nvPr>
        </p:nvSpPr>
        <p:spPr>
          <a:xfrm>
            <a:off x="2572279" y="5883275"/>
            <a:ext cx="7084177"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10951856" y="5883275"/>
            <a:ext cx="551167" cy="365125"/>
          </a:xfrm>
          <a:prstGeom prst="rect">
            <a:avLst/>
          </a:prstGeom>
        </p:spPr>
        <p:txBody>
          <a:bodyPr/>
          <a:lstStyle/>
          <a:p>
            <a:fld id="{C6E27192-D921-47DB-BA02-E9E595CBA27C}" type="slidenum">
              <a:rPr lang="en-GB" smtClean="0"/>
              <a:t>‹#›</a:t>
            </a:fld>
            <a:endParaRPr lang="en-GB"/>
          </a:p>
        </p:txBody>
      </p:sp>
    </p:spTree>
    <p:extLst>
      <p:ext uri="{BB962C8B-B14F-4D97-AF65-F5344CB8AC3E}">
        <p14:creationId xmlns:p14="http://schemas.microsoft.com/office/powerpoint/2010/main" val="2584092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9732656" y="5883275"/>
            <a:ext cx="1143000" cy="365125"/>
          </a:xfrm>
          <a:prstGeom prst="rect">
            <a:avLst/>
          </a:prstGeom>
        </p:spPr>
        <p:txBody>
          <a:bodyPr/>
          <a:lstStyle/>
          <a:p>
            <a:fld id="{01612FD1-B9E2-4915-BD87-78BE73A776FB}" type="datetimeFigureOut">
              <a:rPr lang="en-GB" smtClean="0"/>
              <a:t>01/07/2018</a:t>
            </a:fld>
            <a:endParaRPr lang="en-GB"/>
          </a:p>
        </p:txBody>
      </p:sp>
      <p:sp>
        <p:nvSpPr>
          <p:cNvPr id="6" name="Footer Placeholder 5"/>
          <p:cNvSpPr>
            <a:spLocks noGrp="1"/>
          </p:cNvSpPr>
          <p:nvPr>
            <p:ph type="ftr" sz="quarter" idx="11"/>
          </p:nvPr>
        </p:nvSpPr>
        <p:spPr>
          <a:xfrm>
            <a:off x="2572279" y="5883275"/>
            <a:ext cx="7084177"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10951856" y="5883275"/>
            <a:ext cx="551167" cy="365125"/>
          </a:xfrm>
          <a:prstGeom prst="rect">
            <a:avLst/>
          </a:prstGeom>
        </p:spPr>
        <p:txBody>
          <a:bodyPr/>
          <a:lstStyle/>
          <a:p>
            <a:fld id="{C6E27192-D921-47DB-BA02-E9E595CBA27C}" type="slidenum">
              <a:rPr lang="en-GB" smtClean="0"/>
              <a:t>‹#›</a:t>
            </a:fld>
            <a:endParaRPr lang="en-GB"/>
          </a:p>
        </p:txBody>
      </p:sp>
    </p:spTree>
    <p:extLst>
      <p:ext uri="{BB962C8B-B14F-4D97-AF65-F5344CB8AC3E}">
        <p14:creationId xmlns:p14="http://schemas.microsoft.com/office/powerpoint/2010/main" val="2613503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9732656" y="5883275"/>
            <a:ext cx="1143000" cy="365125"/>
          </a:xfrm>
          <a:prstGeom prst="rect">
            <a:avLst/>
          </a:prstGeom>
        </p:spPr>
        <p:txBody>
          <a:bodyPr/>
          <a:lstStyle/>
          <a:p>
            <a:fld id="{01612FD1-B9E2-4915-BD87-78BE73A776FB}" type="datetimeFigureOut">
              <a:rPr lang="en-GB" smtClean="0"/>
              <a:t>01/07/2018</a:t>
            </a:fld>
            <a:endParaRPr lang="en-GB"/>
          </a:p>
        </p:txBody>
      </p:sp>
      <p:sp>
        <p:nvSpPr>
          <p:cNvPr id="8" name="Footer Placeholder 7"/>
          <p:cNvSpPr>
            <a:spLocks noGrp="1"/>
          </p:cNvSpPr>
          <p:nvPr>
            <p:ph type="ftr" sz="quarter" idx="11"/>
          </p:nvPr>
        </p:nvSpPr>
        <p:spPr>
          <a:xfrm>
            <a:off x="2572279" y="5883275"/>
            <a:ext cx="7084177"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10951856" y="5883275"/>
            <a:ext cx="551167" cy="365125"/>
          </a:xfrm>
          <a:prstGeom prst="rect">
            <a:avLst/>
          </a:prstGeom>
        </p:spPr>
        <p:txBody>
          <a:bodyPr/>
          <a:lstStyle/>
          <a:p>
            <a:fld id="{C6E27192-D921-47DB-BA02-E9E595CBA27C}" type="slidenum">
              <a:rPr lang="en-GB" smtClean="0"/>
              <a:t>‹#›</a:t>
            </a:fld>
            <a:endParaRPr lang="en-GB"/>
          </a:p>
        </p:txBody>
      </p:sp>
    </p:spTree>
    <p:extLst>
      <p:ext uri="{BB962C8B-B14F-4D97-AF65-F5344CB8AC3E}">
        <p14:creationId xmlns:p14="http://schemas.microsoft.com/office/powerpoint/2010/main" val="3097724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9732656" y="5883275"/>
            <a:ext cx="1143000" cy="365125"/>
          </a:xfrm>
          <a:prstGeom prst="rect">
            <a:avLst/>
          </a:prstGeom>
        </p:spPr>
        <p:txBody>
          <a:bodyPr/>
          <a:lstStyle/>
          <a:p>
            <a:fld id="{01612FD1-B9E2-4915-BD87-78BE73A776FB}" type="datetimeFigureOut">
              <a:rPr lang="en-GB" smtClean="0"/>
              <a:t>01/07/2018</a:t>
            </a:fld>
            <a:endParaRPr lang="en-GB"/>
          </a:p>
        </p:txBody>
      </p:sp>
      <p:sp>
        <p:nvSpPr>
          <p:cNvPr id="4" name="Footer Placeholder 3"/>
          <p:cNvSpPr>
            <a:spLocks noGrp="1"/>
          </p:cNvSpPr>
          <p:nvPr>
            <p:ph type="ftr" sz="quarter" idx="11"/>
          </p:nvPr>
        </p:nvSpPr>
        <p:spPr>
          <a:xfrm>
            <a:off x="2572279" y="5883275"/>
            <a:ext cx="7084177"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10951856" y="5883275"/>
            <a:ext cx="551167" cy="365125"/>
          </a:xfrm>
          <a:prstGeom prst="rect">
            <a:avLst/>
          </a:prstGeom>
        </p:spPr>
        <p:txBody>
          <a:bodyPr/>
          <a:lstStyle/>
          <a:p>
            <a:fld id="{C6E27192-D921-47DB-BA02-E9E595CBA27C}" type="slidenum">
              <a:rPr lang="en-GB" smtClean="0"/>
              <a:t>‹#›</a:t>
            </a:fld>
            <a:endParaRPr lang="en-GB"/>
          </a:p>
        </p:txBody>
      </p:sp>
    </p:spTree>
    <p:extLst>
      <p:ext uri="{BB962C8B-B14F-4D97-AF65-F5344CB8AC3E}">
        <p14:creationId xmlns:p14="http://schemas.microsoft.com/office/powerpoint/2010/main" val="334305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9732656" y="5883275"/>
            <a:ext cx="1143000" cy="365125"/>
          </a:xfrm>
          <a:prstGeom prst="rect">
            <a:avLst/>
          </a:prstGeom>
        </p:spPr>
        <p:txBody>
          <a:bodyPr/>
          <a:lstStyle/>
          <a:p>
            <a:fld id="{01612FD1-B9E2-4915-BD87-78BE73A776FB}" type="datetimeFigureOut">
              <a:rPr lang="en-GB" smtClean="0"/>
              <a:t>01/07/2018</a:t>
            </a:fld>
            <a:endParaRPr lang="en-GB"/>
          </a:p>
        </p:txBody>
      </p:sp>
      <p:sp>
        <p:nvSpPr>
          <p:cNvPr id="3" name="Footer Placeholder 2"/>
          <p:cNvSpPr>
            <a:spLocks noGrp="1"/>
          </p:cNvSpPr>
          <p:nvPr>
            <p:ph type="ftr" sz="quarter" idx="11"/>
          </p:nvPr>
        </p:nvSpPr>
        <p:spPr>
          <a:xfrm>
            <a:off x="2572279" y="5883275"/>
            <a:ext cx="7084177"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10951856" y="5883275"/>
            <a:ext cx="551167" cy="365125"/>
          </a:xfrm>
          <a:prstGeom prst="rect">
            <a:avLst/>
          </a:prstGeom>
        </p:spPr>
        <p:txBody>
          <a:bodyPr/>
          <a:lstStyle/>
          <a:p>
            <a:fld id="{C6E27192-D921-47DB-BA02-E9E595CBA27C}" type="slidenum">
              <a:rPr lang="en-GB" smtClean="0"/>
              <a:t>‹#›</a:t>
            </a:fld>
            <a:endParaRPr lang="en-GB"/>
          </a:p>
        </p:txBody>
      </p:sp>
    </p:spTree>
    <p:extLst>
      <p:ext uri="{BB962C8B-B14F-4D97-AF65-F5344CB8AC3E}">
        <p14:creationId xmlns:p14="http://schemas.microsoft.com/office/powerpoint/2010/main" val="2700905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9732656" y="5883275"/>
            <a:ext cx="1143000" cy="365125"/>
          </a:xfrm>
          <a:prstGeom prst="rect">
            <a:avLst/>
          </a:prstGeom>
        </p:spPr>
        <p:txBody>
          <a:bodyPr/>
          <a:lstStyle/>
          <a:p>
            <a:fld id="{01612FD1-B9E2-4915-BD87-78BE73A776FB}" type="datetimeFigureOut">
              <a:rPr lang="en-GB" smtClean="0"/>
              <a:t>01/07/2018</a:t>
            </a:fld>
            <a:endParaRPr lang="en-GB"/>
          </a:p>
        </p:txBody>
      </p:sp>
      <p:sp>
        <p:nvSpPr>
          <p:cNvPr id="6" name="Footer Placeholder 5"/>
          <p:cNvSpPr>
            <a:spLocks noGrp="1"/>
          </p:cNvSpPr>
          <p:nvPr>
            <p:ph type="ftr" sz="quarter" idx="11"/>
          </p:nvPr>
        </p:nvSpPr>
        <p:spPr>
          <a:xfrm>
            <a:off x="2572279" y="5883275"/>
            <a:ext cx="7084177"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10951856" y="5883275"/>
            <a:ext cx="551167" cy="365125"/>
          </a:xfrm>
          <a:prstGeom prst="rect">
            <a:avLst/>
          </a:prstGeom>
        </p:spPr>
        <p:txBody>
          <a:bodyPr/>
          <a:lstStyle/>
          <a:p>
            <a:fld id="{C6E27192-D921-47DB-BA02-E9E595CBA27C}" type="slidenum">
              <a:rPr lang="en-GB" smtClean="0"/>
              <a:t>‹#›</a:t>
            </a:fld>
            <a:endParaRPr lang="en-GB"/>
          </a:p>
        </p:txBody>
      </p:sp>
    </p:spTree>
    <p:extLst>
      <p:ext uri="{BB962C8B-B14F-4D97-AF65-F5344CB8AC3E}">
        <p14:creationId xmlns:p14="http://schemas.microsoft.com/office/powerpoint/2010/main" val="2022432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9732656" y="5883275"/>
            <a:ext cx="1143000" cy="365125"/>
          </a:xfrm>
          <a:prstGeom prst="rect">
            <a:avLst/>
          </a:prstGeom>
        </p:spPr>
        <p:txBody>
          <a:bodyPr/>
          <a:lstStyle/>
          <a:p>
            <a:fld id="{01612FD1-B9E2-4915-BD87-78BE73A776FB}" type="datetimeFigureOut">
              <a:rPr lang="en-GB" smtClean="0"/>
              <a:t>01/07/2018</a:t>
            </a:fld>
            <a:endParaRPr lang="en-GB"/>
          </a:p>
        </p:txBody>
      </p:sp>
      <p:sp>
        <p:nvSpPr>
          <p:cNvPr id="6" name="Footer Placeholder 5"/>
          <p:cNvSpPr>
            <a:spLocks noGrp="1"/>
          </p:cNvSpPr>
          <p:nvPr>
            <p:ph type="ftr" sz="quarter" idx="11"/>
          </p:nvPr>
        </p:nvSpPr>
        <p:spPr>
          <a:xfrm>
            <a:off x="2572279" y="5883275"/>
            <a:ext cx="7084177"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10951856" y="5883275"/>
            <a:ext cx="551167" cy="365125"/>
          </a:xfrm>
          <a:prstGeom prst="rect">
            <a:avLst/>
          </a:prstGeom>
        </p:spPr>
        <p:txBody>
          <a:bodyPr/>
          <a:lstStyle/>
          <a:p>
            <a:fld id="{C6E27192-D921-47DB-BA02-E9E595CBA27C}" type="slidenum">
              <a:rPr lang="en-GB" smtClean="0"/>
              <a:t>‹#›</a:t>
            </a:fld>
            <a:endParaRPr lang="en-GB"/>
          </a:p>
        </p:txBody>
      </p:sp>
    </p:spTree>
    <p:extLst>
      <p:ext uri="{BB962C8B-B14F-4D97-AF65-F5344CB8AC3E}">
        <p14:creationId xmlns:p14="http://schemas.microsoft.com/office/powerpoint/2010/main" val="1475755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2.xml"/><Relationship Id="rId1"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3.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5" name="Picture 14"/>
          <p:cNvPicPr>
            <a:picLocks noChangeAspect="1"/>
          </p:cNvPicPr>
          <p:nvPr userDrawn="1"/>
        </p:nvPicPr>
        <p:blipFill rotWithShape="1">
          <a:blip r:embed="rId19" cstate="print">
            <a:extLst>
              <a:ext uri="{28A0092B-C50C-407E-A947-70E740481C1C}">
                <a14:useLocalDpi xmlns:a14="http://schemas.microsoft.com/office/drawing/2010/main" val="0"/>
              </a:ext>
            </a:extLst>
          </a:blip>
          <a:srcRect t="1339" r="5354"/>
          <a:stretch/>
        </p:blipFill>
        <p:spPr>
          <a:xfrm>
            <a:off x="115133" y="6132514"/>
            <a:ext cx="682890" cy="628920"/>
          </a:xfrm>
          <a:prstGeom prst="rect">
            <a:avLst/>
          </a:prstGeom>
        </p:spPr>
      </p:pic>
    </p:spTree>
    <p:extLst>
      <p:ext uri="{BB962C8B-B14F-4D97-AF65-F5344CB8AC3E}">
        <p14:creationId xmlns:p14="http://schemas.microsoft.com/office/powerpoint/2010/main" val="224802980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0262700"/>
      </p:ext>
    </p:extLst>
  </p:cSld>
  <p:clrMap bg1="lt1" tx1="dk1" bg2="lt2" tx2="dk2" accent1="accent1" accent2="accent2" accent3="accent3" accent4="accent4" accent5="accent5" accent6="accent6" hlink="hlink" folHlink="folHlink"/>
  <p:sldLayoutIdLst>
    <p:sldLayoutId id="2147483727" r:id="rId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0459" y="247260"/>
            <a:ext cx="2685655" cy="401667"/>
          </a:xfrm>
          <a:prstGeom prst="rect">
            <a:avLst/>
          </a:prstGeom>
        </p:spPr>
      </p:pic>
    </p:spTree>
    <p:extLst>
      <p:ext uri="{BB962C8B-B14F-4D97-AF65-F5344CB8AC3E}">
        <p14:creationId xmlns:p14="http://schemas.microsoft.com/office/powerpoint/2010/main" val="258831952"/>
      </p:ext>
    </p:extLst>
  </p:cSld>
  <p:clrMap bg1="lt1" tx1="dk1" bg2="lt2" tx2="dk2" accent1="accent1" accent2="accent2" accent3="accent3" accent4="accent4" accent5="accent5" accent6="accent6" hlink="hlink" folHlink="folHlink"/>
  <p:sldLayoutIdLst>
    <p:sldLayoutId id="2147483733" r:id="rId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bethany.fovargue@ciltuk.org.uk" TargetMode="External"/><Relationship Id="rId2" Type="http://schemas.openxmlformats.org/officeDocument/2006/relationships/hyperlink" Target="http://www.novus.uk.com/" TargetMode="Externa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t>Pupil Engagement: </a:t>
            </a:r>
            <a:br>
              <a:rPr lang="en-GB" dirty="0" smtClean="0"/>
            </a:br>
            <a:r>
              <a:rPr lang="en-GB" dirty="0" smtClean="0"/>
              <a:t>A collaborative </a:t>
            </a:r>
            <a:br>
              <a:rPr lang="en-GB" dirty="0" smtClean="0"/>
            </a:br>
            <a:r>
              <a:rPr lang="en-GB" dirty="0" smtClean="0"/>
              <a:t>employer experience</a:t>
            </a:r>
            <a:endParaRPr lang="en-GB" dirty="0"/>
          </a:p>
        </p:txBody>
      </p:sp>
      <p:sp>
        <p:nvSpPr>
          <p:cNvPr id="3" name="Subtitle 2"/>
          <p:cNvSpPr>
            <a:spLocks noGrp="1"/>
          </p:cNvSpPr>
          <p:nvPr>
            <p:ph type="subTitle" idx="1"/>
          </p:nvPr>
        </p:nvSpPr>
        <p:spPr/>
        <p:txBody>
          <a:bodyPr/>
          <a:lstStyle/>
          <a:p>
            <a:r>
              <a:rPr lang="en-GB" dirty="0" smtClean="0">
                <a:solidFill>
                  <a:srgbClr val="000000"/>
                </a:solidFill>
              </a:rPr>
              <a:t>Bethany </a:t>
            </a:r>
            <a:r>
              <a:rPr lang="en-GB" dirty="0" err="1" smtClean="0">
                <a:solidFill>
                  <a:srgbClr val="000000"/>
                </a:solidFill>
              </a:rPr>
              <a:t>Fovargue</a:t>
            </a:r>
            <a:endParaRPr lang="en-GB" dirty="0" smtClean="0">
              <a:solidFill>
                <a:srgbClr val="000000"/>
              </a:solidFill>
            </a:endParaRPr>
          </a:p>
          <a:p>
            <a:r>
              <a:rPr lang="en-GB" dirty="0" smtClean="0">
                <a:solidFill>
                  <a:srgbClr val="000000"/>
                </a:solidFill>
              </a:rPr>
              <a:t>Operations Manager, NOVUS</a:t>
            </a:r>
          </a:p>
          <a:p>
            <a:endParaRPr lang="en-GB" dirty="0" smtClean="0">
              <a:solidFill>
                <a:srgbClr val="000000"/>
              </a:solidFill>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1339" r="5354"/>
          <a:stretch/>
        </p:blipFill>
        <p:spPr>
          <a:xfrm>
            <a:off x="83127" y="4995949"/>
            <a:ext cx="1898935" cy="1748860"/>
          </a:xfrm>
          <a:prstGeom prst="rect">
            <a:avLst/>
          </a:prstGeom>
        </p:spPr>
      </p:pic>
    </p:spTree>
    <p:extLst>
      <p:ext uri="{BB962C8B-B14F-4D97-AF65-F5344CB8AC3E}">
        <p14:creationId xmlns:p14="http://schemas.microsoft.com/office/powerpoint/2010/main" val="24592358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Working with partners</a:t>
            </a:r>
            <a:endParaRPr lang="en-GB" dirty="0"/>
          </a:p>
        </p:txBody>
      </p:sp>
      <p:sp>
        <p:nvSpPr>
          <p:cNvPr id="9" name="Content Placeholder 2"/>
          <p:cNvSpPr>
            <a:spLocks noGrp="1"/>
          </p:cNvSpPr>
          <p:nvPr/>
        </p:nvSpPr>
        <p:spPr>
          <a:xfrm>
            <a:off x="2102189" y="2967780"/>
            <a:ext cx="1721953" cy="2403605"/>
          </a:xfrm>
          <a:prstGeom prst="rect">
            <a:avLst/>
          </a:prstGeom>
        </p:spPr>
        <p:txBody>
          <a:bodyPr vert="horz" lIns="91440" tIns="45720" rIns="91440" bIns="45720" rtlCol="0">
            <a:noAutofit/>
          </a:bodyPr>
          <a:lstStyle>
            <a:lvl1pPr marL="342900" indent="-342900" algn="l" defTabSz="914400" rtl="0" eaLnBrk="1" latinLnBrk="0" hangingPunct="1">
              <a:spcBef>
                <a:spcPts val="800"/>
              </a:spcBef>
              <a:buFont typeface="Arial" pitchFamily="34" charset="0"/>
              <a:buNone/>
              <a:defRPr sz="1600" b="0"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marL="0" lvl="1" indent="0">
              <a:buNone/>
            </a:pPr>
            <a:r>
              <a:rPr lang="en-GB" sz="2000" b="0" dirty="0" smtClean="0">
                <a:solidFill>
                  <a:schemeClr val="tx2"/>
                </a:solidFill>
              </a:rPr>
              <a:t>Virtual and in person offering</a:t>
            </a:r>
          </a:p>
          <a:p>
            <a:pPr marL="0" lvl="1" indent="0">
              <a:buNone/>
            </a:pPr>
            <a:endParaRPr lang="en-GB" sz="2000" dirty="0">
              <a:solidFill>
                <a:schemeClr val="tx2"/>
              </a:solidFill>
            </a:endParaRPr>
          </a:p>
          <a:p>
            <a:pPr marL="0" lvl="1" indent="0">
              <a:buNone/>
            </a:pPr>
            <a:r>
              <a:rPr lang="en-GB" sz="2000" b="0" dirty="0" smtClean="0">
                <a:solidFill>
                  <a:schemeClr val="tx2"/>
                </a:solidFill>
              </a:rPr>
              <a:t>Career insight </a:t>
            </a:r>
            <a:r>
              <a:rPr lang="en-GB" sz="2000" b="0" dirty="0" smtClean="0">
                <a:solidFill>
                  <a:schemeClr val="tx2"/>
                </a:solidFill>
              </a:rPr>
              <a:t>talks (1 hour)</a:t>
            </a:r>
            <a:endParaRPr lang="en-GB" sz="2000" b="0" dirty="0" smtClean="0">
              <a:solidFill>
                <a:schemeClr val="tx2"/>
              </a:solidFill>
            </a:endParaRPr>
          </a:p>
          <a:p>
            <a:pPr marL="0" lvl="1" indent="0">
              <a:buNone/>
            </a:pPr>
            <a:endParaRPr lang="en-GB" sz="2000" dirty="0">
              <a:solidFill>
                <a:schemeClr val="tx2"/>
              </a:solidFill>
            </a:endParaRPr>
          </a:p>
          <a:p>
            <a:pPr marL="0" lvl="1" indent="0">
              <a:buNone/>
            </a:pPr>
            <a:r>
              <a:rPr lang="en-GB" sz="2000" b="0" dirty="0" smtClean="0">
                <a:solidFill>
                  <a:schemeClr val="tx2"/>
                </a:solidFill>
              </a:rPr>
              <a:t>Tracking and tracing</a:t>
            </a:r>
            <a:endParaRPr lang="en-GB" sz="2000" dirty="0" smtClean="0">
              <a:solidFill>
                <a:schemeClr val="tx2"/>
              </a:solidFill>
            </a:endParaRPr>
          </a:p>
        </p:txBody>
      </p:sp>
      <p:pic>
        <p:nvPicPr>
          <p:cNvPr id="10" name="Picture 9" descr="Image result for big bang near me"/>
          <p:cNvPicPr>
            <a:picLocks noChangeAspect="1" noChangeArrowheads="1"/>
          </p:cNvPicPr>
          <p:nvPr/>
        </p:nvPicPr>
        <p:blipFill rotWithShape="1">
          <a:blip r:embed="rId3">
            <a:extLst>
              <a:ext uri="{28A0092B-C50C-407E-A947-70E740481C1C}">
                <a14:useLocalDpi xmlns:a14="http://schemas.microsoft.com/office/drawing/2010/main" val="0"/>
              </a:ext>
            </a:extLst>
          </a:blip>
          <a:srcRect t="25229" b="27293"/>
          <a:stretch/>
        </p:blipFill>
        <p:spPr bwMode="auto">
          <a:xfrm>
            <a:off x="8294878" y="1735260"/>
            <a:ext cx="3429000" cy="93610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Image result for inspiring the fut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2190" y="1928348"/>
            <a:ext cx="1721953" cy="895416"/>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2"/>
          <p:cNvSpPr txBox="1">
            <a:spLocks/>
          </p:cNvSpPr>
          <p:nvPr/>
        </p:nvSpPr>
        <p:spPr>
          <a:xfrm>
            <a:off x="8294878" y="2967778"/>
            <a:ext cx="3226668" cy="2403605"/>
          </a:xfrm>
          <a:prstGeom prst="rect">
            <a:avLst/>
          </a:prstGeom>
        </p:spPr>
        <p:txBody>
          <a:bodyPr vert="horz" lIns="91440" tIns="45720" rIns="91440" bIns="45720" rtlCol="0">
            <a:noAutofit/>
          </a:bodyPr>
          <a:lstStyle>
            <a:defPPr>
              <a:defRPr lang="en-GB"/>
            </a:defPPr>
            <a:lvl1pPr algn="l" rtl="0" fontAlgn="base">
              <a:spcBef>
                <a:spcPct val="20000"/>
              </a:spcBef>
              <a:spcAft>
                <a:spcPct val="0"/>
              </a:spcAft>
              <a:defRPr sz="1600" kern="1200">
                <a:solidFill>
                  <a:schemeClr val="tx1"/>
                </a:solidFill>
                <a:latin typeface="Arial" charset="0"/>
                <a:ea typeface="+mn-ea"/>
                <a:cs typeface="+mn-cs"/>
              </a:defRPr>
            </a:lvl1pPr>
            <a:lvl2pPr marL="457200" algn="l" rtl="0" fontAlgn="base">
              <a:spcBef>
                <a:spcPct val="20000"/>
              </a:spcBef>
              <a:spcAft>
                <a:spcPct val="0"/>
              </a:spcAft>
              <a:defRPr sz="1600" kern="1200">
                <a:solidFill>
                  <a:schemeClr val="tx1"/>
                </a:solidFill>
                <a:latin typeface="Arial" charset="0"/>
                <a:ea typeface="+mn-ea"/>
                <a:cs typeface="+mn-cs"/>
              </a:defRPr>
            </a:lvl2pPr>
            <a:lvl3pPr marL="914400" algn="l" rtl="0" fontAlgn="base">
              <a:spcBef>
                <a:spcPct val="20000"/>
              </a:spcBef>
              <a:spcAft>
                <a:spcPct val="0"/>
              </a:spcAft>
              <a:defRPr sz="1600" kern="1200">
                <a:solidFill>
                  <a:schemeClr val="tx1"/>
                </a:solidFill>
                <a:latin typeface="Arial" charset="0"/>
                <a:ea typeface="+mn-ea"/>
                <a:cs typeface="+mn-cs"/>
              </a:defRPr>
            </a:lvl3pPr>
            <a:lvl4pPr marL="1371600" algn="l" rtl="0" fontAlgn="base">
              <a:spcBef>
                <a:spcPct val="20000"/>
              </a:spcBef>
              <a:spcAft>
                <a:spcPct val="0"/>
              </a:spcAft>
              <a:defRPr sz="1600" kern="1200">
                <a:solidFill>
                  <a:schemeClr val="tx1"/>
                </a:solidFill>
                <a:latin typeface="Arial" charset="0"/>
                <a:ea typeface="+mn-ea"/>
                <a:cs typeface="+mn-cs"/>
              </a:defRPr>
            </a:lvl4pPr>
            <a:lvl5pPr marL="1828800" algn="l" rtl="0" fontAlgn="base">
              <a:spcBef>
                <a:spcPct val="2000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pPr marL="0" lvl="1" indent="0">
              <a:buFont typeface="Wingdings" pitchFamily="2" charset="2"/>
              <a:buNone/>
            </a:pPr>
            <a:r>
              <a:rPr lang="en-GB" sz="2000" dirty="0" smtClean="0">
                <a:solidFill>
                  <a:schemeClr val="tx2"/>
                </a:solidFill>
                <a:latin typeface="+mj-lt"/>
              </a:rPr>
              <a:t>Regional </a:t>
            </a:r>
            <a:r>
              <a:rPr lang="en-GB" sz="2000" dirty="0" smtClean="0">
                <a:solidFill>
                  <a:schemeClr val="tx2"/>
                </a:solidFill>
                <a:latin typeface="+mj-lt"/>
              </a:rPr>
              <a:t>events (1 day)</a:t>
            </a:r>
            <a:endParaRPr lang="en-GB" sz="2000" dirty="0" smtClean="0">
              <a:solidFill>
                <a:schemeClr val="tx2"/>
              </a:solidFill>
              <a:latin typeface="+mj-lt"/>
            </a:endParaRPr>
          </a:p>
          <a:p>
            <a:pPr marL="0" lvl="1" indent="0">
              <a:buFont typeface="Wingdings" pitchFamily="2" charset="2"/>
              <a:buNone/>
            </a:pPr>
            <a:endParaRPr lang="en-GB" sz="2000" b="1" dirty="0">
              <a:solidFill>
                <a:schemeClr val="tx2"/>
              </a:solidFill>
              <a:latin typeface="+mj-lt"/>
            </a:endParaRPr>
          </a:p>
          <a:p>
            <a:pPr marL="0" lvl="1" indent="0">
              <a:buFont typeface="Wingdings" pitchFamily="2" charset="2"/>
              <a:buNone/>
            </a:pPr>
            <a:r>
              <a:rPr lang="en-GB" sz="2000" dirty="0" smtClean="0">
                <a:solidFill>
                  <a:schemeClr val="tx2"/>
                </a:solidFill>
                <a:latin typeface="+mj-lt"/>
              </a:rPr>
              <a:t>Large </a:t>
            </a:r>
            <a:r>
              <a:rPr lang="en-GB" sz="2000" dirty="0" smtClean="0">
                <a:solidFill>
                  <a:schemeClr val="tx2"/>
                </a:solidFill>
                <a:latin typeface="+mj-lt"/>
              </a:rPr>
              <a:t>footfall (1,000+)</a:t>
            </a:r>
            <a:endParaRPr lang="en-GB" sz="2000" dirty="0" smtClean="0">
              <a:solidFill>
                <a:schemeClr val="tx2"/>
              </a:solidFill>
              <a:latin typeface="+mj-lt"/>
            </a:endParaRPr>
          </a:p>
          <a:p>
            <a:pPr marL="0" lvl="1" indent="0">
              <a:buFont typeface="Wingdings" pitchFamily="2" charset="2"/>
              <a:buNone/>
            </a:pPr>
            <a:endParaRPr lang="en-GB" sz="2000" dirty="0">
              <a:solidFill>
                <a:schemeClr val="tx2"/>
              </a:solidFill>
              <a:latin typeface="+mj-lt"/>
            </a:endParaRPr>
          </a:p>
          <a:p>
            <a:pPr marL="0" lvl="1" indent="0">
              <a:buFont typeface="Wingdings" pitchFamily="2" charset="2"/>
              <a:buNone/>
            </a:pPr>
            <a:r>
              <a:rPr lang="en-GB" sz="2000" dirty="0" smtClean="0">
                <a:solidFill>
                  <a:schemeClr val="tx2"/>
                </a:solidFill>
                <a:latin typeface="+mj-lt"/>
              </a:rPr>
              <a:t>Partnering to create </a:t>
            </a:r>
            <a:r>
              <a:rPr lang="en-GB" sz="2000" dirty="0" smtClean="0">
                <a:solidFill>
                  <a:schemeClr val="tx2"/>
                </a:solidFill>
                <a:latin typeface="+mj-lt"/>
              </a:rPr>
              <a:t>logistics-focused areas</a:t>
            </a:r>
          </a:p>
          <a:p>
            <a:pPr marL="0" lvl="1" indent="0">
              <a:buFont typeface="Wingdings" pitchFamily="2" charset="2"/>
              <a:buNone/>
            </a:pPr>
            <a:endParaRPr lang="en-GB" sz="2000" dirty="0" smtClean="0">
              <a:solidFill>
                <a:schemeClr val="tx2"/>
              </a:solidFill>
              <a:latin typeface="+mj-lt"/>
            </a:endParaRPr>
          </a:p>
        </p:txBody>
      </p:sp>
      <p:sp>
        <p:nvSpPr>
          <p:cNvPr id="13" name="Content Placeholder 2"/>
          <p:cNvSpPr txBox="1">
            <a:spLocks/>
          </p:cNvSpPr>
          <p:nvPr/>
        </p:nvSpPr>
        <p:spPr>
          <a:xfrm>
            <a:off x="8294878" y="2967779"/>
            <a:ext cx="1872208" cy="2403605"/>
          </a:xfrm>
          <a:prstGeom prst="rect">
            <a:avLst/>
          </a:prstGeom>
        </p:spPr>
        <p:txBody>
          <a:bodyPr vert="horz" lIns="91440" tIns="45720" rIns="91440" bIns="45720" rtlCol="0">
            <a:normAutofit/>
          </a:bodyPr>
          <a:lstStyle>
            <a:defPPr>
              <a:defRPr lang="en-GB"/>
            </a:defPPr>
            <a:lvl1pPr algn="l" rtl="0" fontAlgn="base">
              <a:spcBef>
                <a:spcPct val="20000"/>
              </a:spcBef>
              <a:spcAft>
                <a:spcPct val="0"/>
              </a:spcAft>
              <a:defRPr sz="1600" kern="1200">
                <a:solidFill>
                  <a:schemeClr val="tx1"/>
                </a:solidFill>
                <a:latin typeface="Arial" charset="0"/>
                <a:ea typeface="+mn-ea"/>
                <a:cs typeface="+mn-cs"/>
              </a:defRPr>
            </a:lvl1pPr>
            <a:lvl2pPr marL="457200" algn="l" rtl="0" fontAlgn="base">
              <a:spcBef>
                <a:spcPct val="20000"/>
              </a:spcBef>
              <a:spcAft>
                <a:spcPct val="0"/>
              </a:spcAft>
              <a:defRPr sz="1600" kern="1200">
                <a:solidFill>
                  <a:schemeClr val="tx1"/>
                </a:solidFill>
                <a:latin typeface="Arial" charset="0"/>
                <a:ea typeface="+mn-ea"/>
                <a:cs typeface="+mn-cs"/>
              </a:defRPr>
            </a:lvl2pPr>
            <a:lvl3pPr marL="914400" algn="l" rtl="0" fontAlgn="base">
              <a:spcBef>
                <a:spcPct val="20000"/>
              </a:spcBef>
              <a:spcAft>
                <a:spcPct val="0"/>
              </a:spcAft>
              <a:defRPr sz="1600" kern="1200">
                <a:solidFill>
                  <a:schemeClr val="tx1"/>
                </a:solidFill>
                <a:latin typeface="Arial" charset="0"/>
                <a:ea typeface="+mn-ea"/>
                <a:cs typeface="+mn-cs"/>
              </a:defRPr>
            </a:lvl3pPr>
            <a:lvl4pPr marL="1371600" algn="l" rtl="0" fontAlgn="base">
              <a:spcBef>
                <a:spcPct val="20000"/>
              </a:spcBef>
              <a:spcAft>
                <a:spcPct val="0"/>
              </a:spcAft>
              <a:defRPr sz="1600" kern="1200">
                <a:solidFill>
                  <a:schemeClr val="tx1"/>
                </a:solidFill>
                <a:latin typeface="Arial" charset="0"/>
                <a:ea typeface="+mn-ea"/>
                <a:cs typeface="+mn-cs"/>
              </a:defRPr>
            </a:lvl4pPr>
            <a:lvl5pPr marL="1828800" algn="l" rtl="0" fontAlgn="base">
              <a:spcBef>
                <a:spcPct val="2000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pPr marL="0" lvl="1" indent="0">
              <a:buFont typeface="Wingdings" pitchFamily="2" charset="2"/>
              <a:buNone/>
            </a:pPr>
            <a:endParaRPr lang="en-GB" b="1" dirty="0" smtClean="0">
              <a:solidFill>
                <a:schemeClr val="tx2"/>
              </a:solidFill>
            </a:endParaRPr>
          </a:p>
        </p:txBody>
      </p:sp>
      <p:sp>
        <p:nvSpPr>
          <p:cNvPr id="14" name="Content Placeholder 2"/>
          <p:cNvSpPr txBox="1">
            <a:spLocks/>
          </p:cNvSpPr>
          <p:nvPr/>
        </p:nvSpPr>
        <p:spPr>
          <a:xfrm>
            <a:off x="5191125" y="3002594"/>
            <a:ext cx="2664296" cy="2403605"/>
          </a:xfrm>
          <a:prstGeom prst="rect">
            <a:avLst/>
          </a:prstGeom>
        </p:spPr>
        <p:txBody>
          <a:bodyPr vert="horz" lIns="91440" tIns="45720" rIns="91440" bIns="45720" rtlCol="0">
            <a:normAutofit/>
          </a:bodyPr>
          <a:lstStyle>
            <a:defPPr>
              <a:defRPr lang="en-GB"/>
            </a:defPPr>
            <a:lvl1pPr algn="l" rtl="0" fontAlgn="base">
              <a:spcBef>
                <a:spcPct val="20000"/>
              </a:spcBef>
              <a:spcAft>
                <a:spcPct val="0"/>
              </a:spcAft>
              <a:defRPr sz="1600" kern="1200">
                <a:solidFill>
                  <a:schemeClr val="tx1"/>
                </a:solidFill>
                <a:latin typeface="Arial" charset="0"/>
                <a:ea typeface="+mn-ea"/>
                <a:cs typeface="+mn-cs"/>
              </a:defRPr>
            </a:lvl1pPr>
            <a:lvl2pPr marL="457200" algn="l" rtl="0" fontAlgn="base">
              <a:spcBef>
                <a:spcPct val="20000"/>
              </a:spcBef>
              <a:spcAft>
                <a:spcPct val="0"/>
              </a:spcAft>
              <a:defRPr sz="1600" kern="1200">
                <a:solidFill>
                  <a:schemeClr val="tx1"/>
                </a:solidFill>
                <a:latin typeface="Arial" charset="0"/>
                <a:ea typeface="+mn-ea"/>
                <a:cs typeface="+mn-cs"/>
              </a:defRPr>
            </a:lvl2pPr>
            <a:lvl3pPr marL="914400" algn="l" rtl="0" fontAlgn="base">
              <a:spcBef>
                <a:spcPct val="20000"/>
              </a:spcBef>
              <a:spcAft>
                <a:spcPct val="0"/>
              </a:spcAft>
              <a:defRPr sz="1600" kern="1200">
                <a:solidFill>
                  <a:schemeClr val="tx1"/>
                </a:solidFill>
                <a:latin typeface="Arial" charset="0"/>
                <a:ea typeface="+mn-ea"/>
                <a:cs typeface="+mn-cs"/>
              </a:defRPr>
            </a:lvl3pPr>
            <a:lvl4pPr marL="1371600" algn="l" rtl="0" fontAlgn="base">
              <a:spcBef>
                <a:spcPct val="20000"/>
              </a:spcBef>
              <a:spcAft>
                <a:spcPct val="0"/>
              </a:spcAft>
              <a:defRPr sz="1600" kern="1200">
                <a:solidFill>
                  <a:schemeClr val="tx1"/>
                </a:solidFill>
                <a:latin typeface="Arial" charset="0"/>
                <a:ea typeface="+mn-ea"/>
                <a:cs typeface="+mn-cs"/>
              </a:defRPr>
            </a:lvl4pPr>
            <a:lvl5pPr marL="1828800" algn="l" rtl="0" fontAlgn="base">
              <a:spcBef>
                <a:spcPct val="2000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pPr marL="0" lvl="1" indent="0">
              <a:buFont typeface="Wingdings" pitchFamily="2" charset="2"/>
              <a:buNone/>
            </a:pPr>
            <a:r>
              <a:rPr lang="en-GB" sz="1800" dirty="0" smtClean="0">
                <a:solidFill>
                  <a:schemeClr val="tx2"/>
                </a:solidFill>
                <a:latin typeface="+mj-lt"/>
              </a:rPr>
              <a:t>Profession specific</a:t>
            </a:r>
          </a:p>
          <a:p>
            <a:pPr marL="0" lvl="1" indent="0">
              <a:buFont typeface="Wingdings" pitchFamily="2" charset="2"/>
              <a:buNone/>
            </a:pPr>
            <a:endParaRPr lang="en-GB" sz="1800" dirty="0">
              <a:solidFill>
                <a:schemeClr val="tx2"/>
              </a:solidFill>
              <a:latin typeface="+mj-lt"/>
            </a:endParaRPr>
          </a:p>
          <a:p>
            <a:pPr marL="0" lvl="1" indent="0">
              <a:buFont typeface="Wingdings" pitchFamily="2" charset="2"/>
              <a:buNone/>
            </a:pPr>
            <a:r>
              <a:rPr lang="en-GB" sz="1800" dirty="0" smtClean="0">
                <a:solidFill>
                  <a:schemeClr val="tx2"/>
                </a:solidFill>
                <a:latin typeface="+mj-lt"/>
              </a:rPr>
              <a:t>Half day workshops</a:t>
            </a:r>
          </a:p>
          <a:p>
            <a:pPr marL="0" lvl="1" indent="0">
              <a:buFont typeface="Wingdings" pitchFamily="2" charset="2"/>
              <a:buNone/>
            </a:pPr>
            <a:endParaRPr lang="en-GB" sz="1800" dirty="0">
              <a:solidFill>
                <a:schemeClr val="tx2"/>
              </a:solidFill>
              <a:latin typeface="+mj-lt"/>
            </a:endParaRPr>
          </a:p>
          <a:p>
            <a:pPr marL="0" lvl="1" indent="0">
              <a:buFont typeface="Wingdings" pitchFamily="2" charset="2"/>
              <a:buNone/>
            </a:pPr>
            <a:r>
              <a:rPr lang="en-GB" sz="1800" dirty="0" smtClean="0">
                <a:solidFill>
                  <a:schemeClr val="tx2"/>
                </a:solidFill>
                <a:latin typeface="+mj-lt"/>
              </a:rPr>
              <a:t>Networking opportunity</a:t>
            </a:r>
          </a:p>
          <a:p>
            <a:pPr marL="0" lvl="1" indent="0">
              <a:buFont typeface="Wingdings" pitchFamily="2" charset="2"/>
              <a:buNone/>
            </a:pPr>
            <a:endParaRPr lang="en-GB" sz="1800" dirty="0">
              <a:solidFill>
                <a:schemeClr val="tx2"/>
              </a:solidFill>
              <a:latin typeface="+mj-lt"/>
            </a:endParaRPr>
          </a:p>
          <a:p>
            <a:pPr marL="0" lvl="1" indent="0">
              <a:buFont typeface="Wingdings" pitchFamily="2" charset="2"/>
              <a:buNone/>
            </a:pPr>
            <a:endParaRPr lang="en-GB" sz="1800" dirty="0" smtClean="0">
              <a:solidFill>
                <a:schemeClr val="tx2"/>
              </a:solidFill>
              <a:latin typeface="+mj-lt"/>
            </a:endParaRPr>
          </a:p>
        </p:txBody>
      </p:sp>
      <p:pic>
        <p:nvPicPr>
          <p:cNvPr id="15" name="Picture 14" descr="Image result for career ready"/>
          <p:cNvPicPr>
            <a:picLocks noGrp="1"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91125" y="1179521"/>
            <a:ext cx="1809750" cy="1804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85464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Outcomes</a:t>
            </a:r>
            <a:endParaRPr lang="en-GB" dirty="0"/>
          </a:p>
        </p:txBody>
      </p:sp>
      <p:sp>
        <p:nvSpPr>
          <p:cNvPr id="3" name="Content Placeholder 2"/>
          <p:cNvSpPr>
            <a:spLocks noGrp="1"/>
          </p:cNvSpPr>
          <p:nvPr>
            <p:ph idx="1"/>
          </p:nvPr>
        </p:nvSpPr>
        <p:spPr>
          <a:xfrm>
            <a:off x="1899096" y="822961"/>
            <a:ext cx="5050343" cy="5740399"/>
          </a:xfrm>
        </p:spPr>
        <p:txBody>
          <a:bodyPr>
            <a:normAutofit fontScale="70000" lnSpcReduction="20000"/>
          </a:bodyPr>
          <a:lstStyle/>
          <a:p>
            <a:pPr marL="0" indent="0">
              <a:lnSpc>
                <a:spcPct val="170000"/>
              </a:lnSpc>
              <a:buNone/>
            </a:pPr>
            <a:r>
              <a:rPr lang="en-GB" dirty="0" smtClean="0">
                <a:solidFill>
                  <a:schemeClr val="tx2"/>
                </a:solidFill>
              </a:rPr>
              <a:t>“</a:t>
            </a:r>
            <a:r>
              <a:rPr lang="en-GB" dirty="0">
                <a:solidFill>
                  <a:schemeClr val="tx2"/>
                </a:solidFill>
              </a:rPr>
              <a:t>The Clipper Challenge! A couple of weeks ago myself and some of our graduates and placement students attended a large primary school in West Yorkshire to talk to the students about the world of </a:t>
            </a:r>
            <a:r>
              <a:rPr lang="en-GB" dirty="0" smtClean="0">
                <a:solidFill>
                  <a:schemeClr val="tx2"/>
                </a:solidFill>
              </a:rPr>
              <a:t>logistics </a:t>
            </a:r>
            <a:r>
              <a:rPr lang="en-GB" dirty="0">
                <a:solidFill>
                  <a:schemeClr val="tx2"/>
                </a:solidFill>
              </a:rPr>
              <a:t>- we did this with a fantastic game called 'Business on the </a:t>
            </a:r>
            <a:r>
              <a:rPr lang="en-GB" dirty="0" smtClean="0">
                <a:solidFill>
                  <a:schemeClr val="tx2"/>
                </a:solidFill>
              </a:rPr>
              <a:t>Move‘, </a:t>
            </a:r>
            <a:r>
              <a:rPr lang="en-GB" dirty="0">
                <a:solidFill>
                  <a:schemeClr val="tx2"/>
                </a:solidFill>
              </a:rPr>
              <a:t>which Clipper proudly sponsors. To say this was a challenging but exceptionally rewarding day is an understatement and we left some very excited children knowing an awful lot more about logistics than when we started. </a:t>
            </a:r>
            <a:r>
              <a:rPr lang="en-GB" dirty="0" smtClean="0">
                <a:solidFill>
                  <a:schemeClr val="tx2"/>
                </a:solidFill>
              </a:rPr>
              <a:t> We </a:t>
            </a:r>
            <a:r>
              <a:rPr lang="en-GB" dirty="0">
                <a:solidFill>
                  <a:schemeClr val="tx2"/>
                </a:solidFill>
              </a:rPr>
              <a:t>have now seen over 100 children from several schools using this game and we plan to expand this further, by challenging all of our graduates, placement students and apprentices to reach out to more </a:t>
            </a:r>
            <a:r>
              <a:rPr lang="en-GB" dirty="0" smtClean="0">
                <a:solidFill>
                  <a:schemeClr val="tx2"/>
                </a:solidFill>
              </a:rPr>
              <a:t>schools.”</a:t>
            </a:r>
            <a:endParaRPr lang="en-GB" dirty="0">
              <a:solidFill>
                <a:schemeClr val="tx2"/>
              </a:solidFill>
            </a:endParaRPr>
          </a:p>
        </p:txBody>
      </p:sp>
      <p:pic>
        <p:nvPicPr>
          <p:cNvPr id="1026" name="Picture 2" descr="https://image-store.slidesharecdn.com/98686b17-90b1-469f-b67c-0c72e297dc26-original.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64377" y="1208906"/>
            <a:ext cx="4416423" cy="331388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064377" y="4765040"/>
            <a:ext cx="4416423" cy="646331"/>
          </a:xfrm>
          <a:prstGeom prst="rect">
            <a:avLst/>
          </a:prstGeom>
          <a:noFill/>
        </p:spPr>
        <p:txBody>
          <a:bodyPr wrap="square" rtlCol="0">
            <a:spAutoFit/>
          </a:bodyPr>
          <a:lstStyle/>
          <a:p>
            <a:pPr algn="ctr"/>
            <a:r>
              <a:rPr lang="en-GB" dirty="0" smtClean="0"/>
              <a:t>Jennifer Guy, Head of Learning and Development, Clipper Logistics</a:t>
            </a:r>
            <a:endParaRPr lang="en-GB" dirty="0"/>
          </a:p>
        </p:txBody>
      </p:sp>
      <p:pic>
        <p:nvPicPr>
          <p:cNvPr id="1028" name="Picture 4" descr="Image result for clipper logistic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7228" y="5411371"/>
            <a:ext cx="1950720" cy="1054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3429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On-going Challenges</a:t>
            </a:r>
            <a:endParaRPr lang="en-GB" dirty="0"/>
          </a:p>
        </p:txBody>
      </p:sp>
      <p:sp>
        <p:nvSpPr>
          <p:cNvPr id="3" name="Content Placeholder 2"/>
          <p:cNvSpPr>
            <a:spLocks noGrp="1"/>
          </p:cNvSpPr>
          <p:nvPr>
            <p:ph idx="1"/>
          </p:nvPr>
        </p:nvSpPr>
        <p:spPr/>
        <p:txBody>
          <a:bodyPr/>
          <a:lstStyle/>
          <a:p>
            <a:pPr>
              <a:lnSpc>
                <a:spcPct val="150000"/>
              </a:lnSpc>
            </a:pPr>
            <a:r>
              <a:rPr lang="en-GB" dirty="0" smtClean="0">
                <a:solidFill>
                  <a:schemeClr val="tx2"/>
                </a:solidFill>
              </a:rPr>
              <a:t>Perception of the profession</a:t>
            </a:r>
          </a:p>
          <a:p>
            <a:pPr>
              <a:lnSpc>
                <a:spcPct val="150000"/>
              </a:lnSpc>
            </a:pPr>
            <a:r>
              <a:rPr lang="en-GB" dirty="0" smtClean="0">
                <a:solidFill>
                  <a:schemeClr val="tx2"/>
                </a:solidFill>
              </a:rPr>
              <a:t>Lack of curriculum focus</a:t>
            </a:r>
          </a:p>
          <a:p>
            <a:pPr>
              <a:lnSpc>
                <a:spcPct val="150000"/>
              </a:lnSpc>
            </a:pPr>
            <a:r>
              <a:rPr lang="en-GB" dirty="0" smtClean="0">
                <a:solidFill>
                  <a:schemeClr val="tx2"/>
                </a:solidFill>
              </a:rPr>
              <a:t>Demographic of willing volunteers</a:t>
            </a:r>
          </a:p>
          <a:p>
            <a:pPr>
              <a:lnSpc>
                <a:spcPct val="150000"/>
              </a:lnSpc>
            </a:pPr>
            <a:r>
              <a:rPr lang="en-GB" dirty="0" smtClean="0">
                <a:solidFill>
                  <a:schemeClr val="tx2"/>
                </a:solidFill>
              </a:rPr>
              <a:t>Changing needs of employers</a:t>
            </a:r>
          </a:p>
          <a:p>
            <a:pPr>
              <a:lnSpc>
                <a:spcPct val="150000"/>
              </a:lnSpc>
            </a:pPr>
            <a:r>
              <a:rPr lang="en-GB" dirty="0" smtClean="0">
                <a:solidFill>
                  <a:schemeClr val="tx2"/>
                </a:solidFill>
              </a:rPr>
              <a:t>Centralisation and standardisation</a:t>
            </a:r>
            <a:endParaRPr lang="en-GB" dirty="0">
              <a:solidFill>
                <a:schemeClr val="tx2"/>
              </a:solidFill>
            </a:endParaRPr>
          </a:p>
        </p:txBody>
      </p:sp>
      <p:pic>
        <p:nvPicPr>
          <p:cNvPr id="5" name="Picture 2" descr="Image result for career ready think logistic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0716" y="4104861"/>
            <a:ext cx="2005944" cy="2476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51056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 find out more…</a:t>
            </a:r>
            <a:endParaRPr lang="en-GB" dirty="0"/>
          </a:p>
        </p:txBody>
      </p:sp>
      <p:sp>
        <p:nvSpPr>
          <p:cNvPr id="3" name="Content Placeholder 2"/>
          <p:cNvSpPr>
            <a:spLocks noGrp="1"/>
          </p:cNvSpPr>
          <p:nvPr>
            <p:ph idx="1"/>
          </p:nvPr>
        </p:nvSpPr>
        <p:spPr/>
        <p:txBody>
          <a:bodyPr numCol="2">
            <a:normAutofit/>
          </a:bodyPr>
          <a:lstStyle/>
          <a:p>
            <a:pPr marL="0" indent="0">
              <a:buNone/>
            </a:pPr>
            <a:r>
              <a:rPr lang="en-GB" b="1" dirty="0" smtClean="0">
                <a:solidFill>
                  <a:schemeClr val="tx2"/>
                </a:solidFill>
              </a:rPr>
              <a:t>Web: </a:t>
            </a:r>
            <a:r>
              <a:rPr lang="en-GB" dirty="0" smtClean="0">
                <a:solidFill>
                  <a:schemeClr val="tx2"/>
                </a:solidFill>
                <a:hlinkClick r:id="rId2"/>
              </a:rPr>
              <a:t>www.novus.uk.com</a:t>
            </a:r>
            <a:r>
              <a:rPr lang="en-GB" dirty="0" smtClean="0">
                <a:solidFill>
                  <a:schemeClr val="tx2"/>
                </a:solidFill>
              </a:rPr>
              <a:t> </a:t>
            </a:r>
          </a:p>
          <a:p>
            <a:endParaRPr lang="en-GB" dirty="0" smtClean="0">
              <a:solidFill>
                <a:schemeClr val="tx2"/>
              </a:solidFill>
            </a:endParaRPr>
          </a:p>
          <a:p>
            <a:pPr marL="0" indent="0">
              <a:buNone/>
            </a:pPr>
            <a:r>
              <a:rPr lang="en-GB" b="1" dirty="0" smtClean="0">
                <a:solidFill>
                  <a:schemeClr val="tx2"/>
                </a:solidFill>
              </a:rPr>
              <a:t>Twitter: </a:t>
            </a:r>
            <a:r>
              <a:rPr lang="en-GB" dirty="0" smtClean="0">
                <a:solidFill>
                  <a:schemeClr val="tx2"/>
                </a:solidFill>
              </a:rPr>
              <a:t>@</a:t>
            </a:r>
            <a:r>
              <a:rPr lang="en-GB" dirty="0" err="1" smtClean="0">
                <a:solidFill>
                  <a:schemeClr val="tx2"/>
                </a:solidFill>
              </a:rPr>
              <a:t>novustrust</a:t>
            </a:r>
            <a:endParaRPr lang="en-GB" dirty="0" smtClean="0">
              <a:solidFill>
                <a:schemeClr val="tx2"/>
              </a:solidFill>
            </a:endParaRPr>
          </a:p>
          <a:p>
            <a:pPr marL="0" indent="0">
              <a:buNone/>
            </a:pPr>
            <a:endParaRPr lang="en-GB" dirty="0" smtClean="0">
              <a:solidFill>
                <a:schemeClr val="tx2"/>
              </a:solidFill>
            </a:endParaRPr>
          </a:p>
          <a:p>
            <a:pPr marL="0" indent="0">
              <a:buNone/>
            </a:pPr>
            <a:r>
              <a:rPr lang="en-GB" b="1" dirty="0" smtClean="0">
                <a:solidFill>
                  <a:schemeClr val="tx2"/>
                </a:solidFill>
              </a:rPr>
              <a:t>Facebook: </a:t>
            </a:r>
            <a:r>
              <a:rPr lang="en-GB" dirty="0" smtClean="0">
                <a:solidFill>
                  <a:schemeClr val="tx2"/>
                </a:solidFill>
              </a:rPr>
              <a:t>The Novus Trust</a:t>
            </a:r>
          </a:p>
          <a:p>
            <a:endParaRPr lang="en-GB" dirty="0" smtClean="0">
              <a:solidFill>
                <a:schemeClr val="tx2"/>
              </a:solidFill>
            </a:endParaRPr>
          </a:p>
          <a:p>
            <a:endParaRPr lang="en-GB" dirty="0">
              <a:solidFill>
                <a:schemeClr val="tx2"/>
              </a:solidFill>
            </a:endParaRPr>
          </a:p>
          <a:p>
            <a:endParaRPr lang="en-GB" dirty="0" smtClean="0">
              <a:solidFill>
                <a:schemeClr val="tx2"/>
              </a:solidFill>
            </a:endParaRPr>
          </a:p>
          <a:p>
            <a:pPr marL="0" indent="0">
              <a:buNone/>
            </a:pPr>
            <a:r>
              <a:rPr lang="en-GB" b="1" dirty="0" smtClean="0">
                <a:solidFill>
                  <a:schemeClr val="tx2"/>
                </a:solidFill>
              </a:rPr>
              <a:t>Email: </a:t>
            </a:r>
            <a:endParaRPr lang="en-GB" b="1" dirty="0" smtClean="0">
              <a:solidFill>
                <a:schemeClr val="tx2"/>
              </a:solidFill>
            </a:endParaRPr>
          </a:p>
          <a:p>
            <a:pPr marL="0" indent="0">
              <a:buNone/>
            </a:pPr>
            <a:r>
              <a:rPr lang="en-GB" dirty="0" smtClean="0">
                <a:solidFill>
                  <a:schemeClr val="tx2"/>
                </a:solidFill>
                <a:hlinkClick r:id="rId3"/>
              </a:rPr>
              <a:t>bethany.fovargue@ciltuk.org.uk</a:t>
            </a:r>
            <a:r>
              <a:rPr lang="en-GB" dirty="0" smtClean="0">
                <a:solidFill>
                  <a:schemeClr val="tx2"/>
                </a:solidFill>
              </a:rPr>
              <a:t> </a:t>
            </a:r>
            <a:endParaRPr lang="en-GB" dirty="0" smtClean="0">
              <a:solidFill>
                <a:schemeClr val="tx2"/>
              </a:solidFill>
            </a:endParaRPr>
          </a:p>
          <a:p>
            <a:pPr marL="0" indent="0">
              <a:buNone/>
            </a:pPr>
            <a:r>
              <a:rPr lang="en-GB" dirty="0" smtClean="0">
                <a:solidFill>
                  <a:schemeClr val="tx2"/>
                </a:solidFill>
              </a:rPr>
              <a:t>Bethany </a:t>
            </a:r>
            <a:r>
              <a:rPr lang="en-GB" dirty="0" smtClean="0">
                <a:solidFill>
                  <a:schemeClr val="tx2"/>
                </a:solidFill>
              </a:rPr>
              <a:t>Fovargue, Operations </a:t>
            </a:r>
            <a:r>
              <a:rPr lang="en-GB" dirty="0" smtClean="0">
                <a:solidFill>
                  <a:schemeClr val="tx2"/>
                </a:solidFill>
              </a:rPr>
              <a:t>Manager</a:t>
            </a:r>
            <a:endParaRPr lang="en-GB" dirty="0" smtClean="0">
              <a:solidFill>
                <a:schemeClr val="tx2"/>
              </a:solidFill>
            </a:endParaRPr>
          </a:p>
        </p:txBody>
      </p:sp>
      <p:pic>
        <p:nvPicPr>
          <p:cNvPr id="6" name="Picture 5" descr="Image result for get involv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54960" y="4885844"/>
            <a:ext cx="4857622" cy="197215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result for get involve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81238" y="4919870"/>
            <a:ext cx="4773814" cy="1938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73591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NOVUS?</a:t>
            </a:r>
            <a:endParaRPr lang="en-GB" dirty="0"/>
          </a:p>
        </p:txBody>
      </p:sp>
      <p:sp>
        <p:nvSpPr>
          <p:cNvPr id="3" name="Content Placeholder 2"/>
          <p:cNvSpPr>
            <a:spLocks noGrp="1"/>
          </p:cNvSpPr>
          <p:nvPr>
            <p:ph idx="1"/>
          </p:nvPr>
        </p:nvSpPr>
        <p:spPr/>
        <p:txBody>
          <a:bodyPr>
            <a:normAutofit/>
          </a:bodyPr>
          <a:lstStyle/>
          <a:p>
            <a:pPr>
              <a:lnSpc>
                <a:spcPct val="150000"/>
              </a:lnSpc>
              <a:buFont typeface="Arial" panose="020B0604020202020204" pitchFamily="34" charset="0"/>
              <a:buChar char="•"/>
            </a:pPr>
            <a:r>
              <a:rPr lang="en-GB" sz="1800" b="1" dirty="0" smtClean="0"/>
              <a:t>Applied, industry-relevant education</a:t>
            </a:r>
          </a:p>
          <a:p>
            <a:pPr>
              <a:lnSpc>
                <a:spcPct val="150000"/>
              </a:lnSpc>
              <a:buFont typeface="Arial" panose="020B0604020202020204" pitchFamily="34" charset="0"/>
              <a:buChar char="•"/>
            </a:pPr>
            <a:r>
              <a:rPr lang="en-GB" sz="1800" dirty="0">
                <a:solidFill>
                  <a:schemeClr val="tx2"/>
                </a:solidFill>
              </a:rPr>
              <a:t>Part of the Chartered Institute of Logistics and Transport (CILT) family</a:t>
            </a:r>
          </a:p>
          <a:p>
            <a:pPr>
              <a:lnSpc>
                <a:spcPct val="150000"/>
              </a:lnSpc>
              <a:buFont typeface="Arial" panose="020B0604020202020204" pitchFamily="34" charset="0"/>
              <a:buChar char="•"/>
            </a:pPr>
            <a:r>
              <a:rPr lang="en-GB" sz="1800" b="0" dirty="0" smtClean="0">
                <a:solidFill>
                  <a:schemeClr val="tx2"/>
                </a:solidFill>
              </a:rPr>
              <a:t>“</a:t>
            </a:r>
            <a:r>
              <a:rPr lang="en-GB" sz="1800" b="0" dirty="0" smtClean="0">
                <a:solidFill>
                  <a:schemeClr val="tx2"/>
                </a:solidFill>
              </a:rPr>
              <a:t>Not for profit”</a:t>
            </a:r>
          </a:p>
          <a:p>
            <a:pPr>
              <a:lnSpc>
                <a:spcPct val="150000"/>
              </a:lnSpc>
              <a:buFont typeface="Arial" panose="020B0604020202020204" pitchFamily="34" charset="0"/>
              <a:buChar char="•"/>
            </a:pPr>
            <a:r>
              <a:rPr lang="en-GB" sz="1800" dirty="0">
                <a:solidFill>
                  <a:schemeClr val="tx2"/>
                </a:solidFill>
              </a:rPr>
              <a:t>Established in 2012</a:t>
            </a:r>
          </a:p>
          <a:p>
            <a:pPr>
              <a:lnSpc>
                <a:spcPct val="150000"/>
              </a:lnSpc>
              <a:buFont typeface="Arial" panose="020B0604020202020204" pitchFamily="34" charset="0"/>
              <a:buChar char="•"/>
            </a:pPr>
            <a:r>
              <a:rPr lang="en-GB" sz="1800" b="0" dirty="0" smtClean="0">
                <a:solidFill>
                  <a:schemeClr val="tx2"/>
                </a:solidFill>
              </a:rPr>
              <a:t>Sponsored </a:t>
            </a:r>
            <a:r>
              <a:rPr lang="en-GB" sz="1800" b="0" dirty="0" smtClean="0">
                <a:solidFill>
                  <a:schemeClr val="tx2"/>
                </a:solidFill>
              </a:rPr>
              <a:t>by industry parties</a:t>
            </a:r>
          </a:p>
          <a:p>
            <a:pPr>
              <a:lnSpc>
                <a:spcPct val="150000"/>
              </a:lnSpc>
              <a:buFont typeface="Arial" panose="020B0604020202020204" pitchFamily="34" charset="0"/>
              <a:buChar char="•"/>
            </a:pPr>
            <a:r>
              <a:rPr lang="en-GB" sz="1800" b="0" dirty="0" smtClean="0">
                <a:solidFill>
                  <a:schemeClr val="tx2"/>
                </a:solidFill>
              </a:rPr>
              <a:t>Partnered </a:t>
            </a:r>
            <a:r>
              <a:rPr lang="en-GB" sz="1800" b="0" dirty="0" smtClean="0">
                <a:solidFill>
                  <a:schemeClr val="tx2"/>
                </a:solidFill>
              </a:rPr>
              <a:t>with the Universities of Huddersfield (2012),  Aston (2017) and Derby (early 2018) and Hull (mid-2018)</a:t>
            </a:r>
          </a:p>
          <a:p>
            <a:pPr marL="0" indent="0">
              <a:lnSpc>
                <a:spcPct val="150000"/>
              </a:lnSpc>
              <a:buNone/>
            </a:pPr>
            <a:endParaRPr lang="en-GB" sz="1800" b="0" dirty="0" smtClean="0">
              <a:solidFill>
                <a:schemeClr val="tx2"/>
              </a:solidFill>
            </a:endParaRPr>
          </a:p>
        </p:txBody>
      </p:sp>
      <p:pic>
        <p:nvPicPr>
          <p:cNvPr id="205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0406" y="5366420"/>
            <a:ext cx="1714500" cy="8572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aston universit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34705" y="5470212"/>
            <a:ext cx="2014469" cy="64966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derby universit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38973" y="5332150"/>
            <a:ext cx="2378903" cy="92579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hull un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07676" y="5373715"/>
            <a:ext cx="1444562" cy="842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32435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Supply Chain Talent Shortage</a:t>
            </a:r>
            <a:endParaRPr lang="en-GB" dirty="0"/>
          </a:p>
        </p:txBody>
      </p:sp>
      <p:sp>
        <p:nvSpPr>
          <p:cNvPr id="3" name="Content Placeholder 2"/>
          <p:cNvSpPr>
            <a:spLocks noGrp="1"/>
          </p:cNvSpPr>
          <p:nvPr>
            <p:ph idx="1"/>
          </p:nvPr>
        </p:nvSpPr>
        <p:spPr/>
        <p:txBody>
          <a:bodyPr>
            <a:normAutofit fontScale="85000" lnSpcReduction="10000"/>
          </a:bodyPr>
          <a:lstStyle/>
          <a:p>
            <a:r>
              <a:rPr lang="en-GB" sz="2100" dirty="0">
                <a:solidFill>
                  <a:schemeClr val="tx2"/>
                </a:solidFill>
              </a:rPr>
              <a:t>25%-33% of the supply chain workforce is at or beyond retirement age </a:t>
            </a:r>
            <a:r>
              <a:rPr lang="en-GB" sz="1300" dirty="0">
                <a:solidFill>
                  <a:schemeClr val="tx2"/>
                </a:solidFill>
              </a:rPr>
              <a:t>(DHL 2015)</a:t>
            </a:r>
          </a:p>
          <a:p>
            <a:endParaRPr lang="en-GB" dirty="0" smtClean="0">
              <a:solidFill>
                <a:schemeClr val="tx2"/>
              </a:solidFill>
            </a:endParaRPr>
          </a:p>
          <a:p>
            <a:r>
              <a:rPr lang="en-GB" sz="2100" dirty="0">
                <a:solidFill>
                  <a:schemeClr val="tx2"/>
                </a:solidFill>
              </a:rPr>
              <a:t>Jobs in logistics are estimated to grow by 26% between 2010 and 2020</a:t>
            </a:r>
            <a:r>
              <a:rPr lang="en-GB" dirty="0">
                <a:solidFill>
                  <a:schemeClr val="tx2"/>
                </a:solidFill>
              </a:rPr>
              <a:t> </a:t>
            </a:r>
            <a:r>
              <a:rPr lang="en-GB" sz="1300" dirty="0">
                <a:solidFill>
                  <a:schemeClr val="tx2"/>
                </a:solidFill>
              </a:rPr>
              <a:t>(US Bureau of </a:t>
            </a:r>
            <a:r>
              <a:rPr lang="en-GB" sz="1300" dirty="0" err="1">
                <a:solidFill>
                  <a:schemeClr val="tx2"/>
                </a:solidFill>
              </a:rPr>
              <a:t>Labor</a:t>
            </a:r>
            <a:r>
              <a:rPr lang="en-GB" sz="1300" dirty="0">
                <a:solidFill>
                  <a:schemeClr val="tx2"/>
                </a:solidFill>
              </a:rPr>
              <a:t> Statistics</a:t>
            </a:r>
            <a:r>
              <a:rPr lang="en-GB" sz="1300" dirty="0" smtClean="0">
                <a:solidFill>
                  <a:schemeClr val="tx2"/>
                </a:solidFill>
              </a:rPr>
              <a:t>)</a:t>
            </a:r>
          </a:p>
          <a:p>
            <a:endParaRPr lang="en-GB" dirty="0" smtClean="0">
              <a:solidFill>
                <a:schemeClr val="tx2"/>
              </a:solidFill>
            </a:endParaRPr>
          </a:p>
          <a:p>
            <a:r>
              <a:rPr lang="en-GB" sz="2100" dirty="0" smtClean="0">
                <a:solidFill>
                  <a:schemeClr val="tx2"/>
                </a:solidFill>
              </a:rPr>
              <a:t>Millennials </a:t>
            </a:r>
            <a:r>
              <a:rPr lang="en-GB" sz="2100" dirty="0">
                <a:solidFill>
                  <a:schemeClr val="tx2"/>
                </a:solidFill>
              </a:rPr>
              <a:t>make up 25%-50% of some current workforces</a:t>
            </a:r>
            <a:r>
              <a:rPr lang="en-GB" dirty="0">
                <a:solidFill>
                  <a:schemeClr val="tx2"/>
                </a:solidFill>
              </a:rPr>
              <a:t> </a:t>
            </a:r>
            <a:r>
              <a:rPr lang="en-GB" sz="1300" dirty="0">
                <a:solidFill>
                  <a:schemeClr val="tx2"/>
                </a:solidFill>
              </a:rPr>
              <a:t>(EFT, 2016)</a:t>
            </a:r>
          </a:p>
          <a:p>
            <a:endParaRPr lang="en-GB" dirty="0">
              <a:solidFill>
                <a:schemeClr val="tx2"/>
              </a:solidFill>
            </a:endParaRPr>
          </a:p>
          <a:p>
            <a:r>
              <a:rPr lang="en-GB" sz="2100" dirty="0" smtClean="0">
                <a:solidFill>
                  <a:schemeClr val="tx2"/>
                </a:solidFill>
              </a:rPr>
              <a:t>Millennials </a:t>
            </a:r>
            <a:r>
              <a:rPr lang="en-GB" sz="2100" dirty="0">
                <a:solidFill>
                  <a:schemeClr val="tx2"/>
                </a:solidFill>
              </a:rPr>
              <a:t>will make up 75% of the workforce by 2025 </a:t>
            </a:r>
            <a:r>
              <a:rPr lang="en-GB" sz="1300" dirty="0">
                <a:solidFill>
                  <a:schemeClr val="tx2"/>
                </a:solidFill>
              </a:rPr>
              <a:t>(EFT, 2016)</a:t>
            </a:r>
          </a:p>
          <a:p>
            <a:endParaRPr lang="en-GB" dirty="0">
              <a:solidFill>
                <a:schemeClr val="tx2"/>
              </a:solidFill>
            </a:endParaRPr>
          </a:p>
          <a:p>
            <a:r>
              <a:rPr lang="en-GB" sz="2100" dirty="0">
                <a:solidFill>
                  <a:schemeClr val="tx2"/>
                </a:solidFill>
              </a:rPr>
              <a:t>Demand for supply chain professionals exceeds supply by a ration of 6:1</a:t>
            </a:r>
            <a:r>
              <a:rPr lang="en-GB" dirty="0">
                <a:solidFill>
                  <a:schemeClr val="tx2"/>
                </a:solidFill>
              </a:rPr>
              <a:t> </a:t>
            </a:r>
            <a:r>
              <a:rPr lang="en-GB" sz="1300" dirty="0">
                <a:solidFill>
                  <a:schemeClr val="tx2"/>
                </a:solidFill>
              </a:rPr>
              <a:t>(DHL, 2015</a:t>
            </a:r>
            <a:r>
              <a:rPr lang="en-GB" sz="1300" dirty="0" smtClean="0">
                <a:solidFill>
                  <a:schemeClr val="tx2"/>
                </a:solidFill>
              </a:rPr>
              <a:t>)</a:t>
            </a:r>
          </a:p>
          <a:p>
            <a:endParaRPr lang="en-GB" dirty="0">
              <a:solidFill>
                <a:schemeClr val="tx2"/>
              </a:solidFill>
            </a:endParaRPr>
          </a:p>
          <a:p>
            <a:r>
              <a:rPr lang="en-GB" sz="2100" dirty="0">
                <a:solidFill>
                  <a:schemeClr val="tx2"/>
                </a:solidFill>
              </a:rPr>
              <a:t>Shortage at middle-management level (54%) compared to entry level (26%) and executive level (9%) </a:t>
            </a:r>
            <a:r>
              <a:rPr lang="en-GB" sz="1300" dirty="0" smtClean="0">
                <a:solidFill>
                  <a:schemeClr val="tx2"/>
                </a:solidFill>
              </a:rPr>
              <a:t>(Supply Chain Insights, 2014)</a:t>
            </a:r>
            <a:endParaRPr lang="en-GB" sz="1300" dirty="0">
              <a:solidFill>
                <a:schemeClr val="tx2"/>
              </a:solidFill>
            </a:endParaRPr>
          </a:p>
        </p:txBody>
      </p:sp>
    </p:spTree>
    <p:extLst>
      <p:ext uri="{BB962C8B-B14F-4D97-AF65-F5344CB8AC3E}">
        <p14:creationId xmlns:p14="http://schemas.microsoft.com/office/powerpoint/2010/main" val="20269539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Collaborative Approach</a:t>
            </a:r>
            <a:endParaRPr lang="en-GB" dirty="0"/>
          </a:p>
        </p:txBody>
      </p:sp>
      <p:sp>
        <p:nvSpPr>
          <p:cNvPr id="3" name="Content Placeholder 2"/>
          <p:cNvSpPr>
            <a:spLocks noGrp="1"/>
          </p:cNvSpPr>
          <p:nvPr>
            <p:ph idx="1"/>
          </p:nvPr>
        </p:nvSpPr>
        <p:spPr/>
        <p:txBody>
          <a:bodyPr>
            <a:normAutofit/>
          </a:bodyPr>
          <a:lstStyle/>
          <a:p>
            <a:r>
              <a:rPr lang="en-GB" sz="1800" dirty="0" smtClean="0">
                <a:solidFill>
                  <a:schemeClr val="tx2"/>
                </a:solidFill>
              </a:rPr>
              <a:t>Sponsored by 26 companies, at a cost of £5,000, who provide:</a:t>
            </a:r>
          </a:p>
          <a:p>
            <a:pPr lvl="1">
              <a:buFont typeface="Arial" panose="020B0604020202020204" pitchFamily="34" charset="0"/>
              <a:buChar char="•"/>
            </a:pPr>
            <a:r>
              <a:rPr lang="en-GB" sz="1800" dirty="0" smtClean="0">
                <a:solidFill>
                  <a:schemeClr val="tx2"/>
                </a:solidFill>
              </a:rPr>
              <a:t>Mentoring</a:t>
            </a:r>
          </a:p>
          <a:p>
            <a:pPr lvl="1">
              <a:buFont typeface="Arial" panose="020B0604020202020204" pitchFamily="34" charset="0"/>
              <a:buChar char="•"/>
            </a:pPr>
            <a:r>
              <a:rPr lang="en-GB" sz="1800" dirty="0" smtClean="0">
                <a:solidFill>
                  <a:schemeClr val="tx2"/>
                </a:solidFill>
              </a:rPr>
              <a:t>Industry seminars and site visits</a:t>
            </a:r>
          </a:p>
          <a:p>
            <a:pPr lvl="1">
              <a:buFont typeface="Arial" panose="020B0604020202020204" pitchFamily="34" charset="0"/>
              <a:buChar char="•"/>
            </a:pPr>
            <a:r>
              <a:rPr lang="en-GB" sz="1800" dirty="0" smtClean="0">
                <a:solidFill>
                  <a:schemeClr val="tx2"/>
                </a:solidFill>
              </a:rPr>
              <a:t>Optional p</a:t>
            </a:r>
            <a:r>
              <a:rPr lang="en-GB" sz="1800" dirty="0" smtClean="0">
                <a:solidFill>
                  <a:schemeClr val="tx2"/>
                </a:solidFill>
              </a:rPr>
              <a:t>aid </a:t>
            </a:r>
            <a:r>
              <a:rPr lang="en-GB" sz="1800" dirty="0" smtClean="0">
                <a:solidFill>
                  <a:schemeClr val="tx2"/>
                </a:solidFill>
              </a:rPr>
              <a:t>summer work experience</a:t>
            </a:r>
          </a:p>
          <a:p>
            <a:pPr lvl="1">
              <a:buFont typeface="Arial" panose="020B0604020202020204" pitchFamily="34" charset="0"/>
              <a:buChar char="•"/>
            </a:pPr>
            <a:r>
              <a:rPr lang="en-GB" sz="1800" dirty="0" smtClean="0">
                <a:solidFill>
                  <a:schemeClr val="tx2"/>
                </a:solidFill>
              </a:rPr>
              <a:t>Guaranteed and p</a:t>
            </a:r>
            <a:r>
              <a:rPr lang="en-GB" sz="1800" dirty="0" smtClean="0">
                <a:solidFill>
                  <a:schemeClr val="tx2"/>
                </a:solidFill>
              </a:rPr>
              <a:t>aid </a:t>
            </a:r>
            <a:r>
              <a:rPr lang="en-GB" sz="1800" dirty="0" smtClean="0">
                <a:solidFill>
                  <a:schemeClr val="tx2"/>
                </a:solidFill>
              </a:rPr>
              <a:t>industrial placements in the third year</a:t>
            </a:r>
          </a:p>
          <a:p>
            <a:pPr lvl="1">
              <a:buFont typeface="Arial" panose="020B0604020202020204" pitchFamily="34" charset="0"/>
              <a:buChar char="•"/>
            </a:pPr>
            <a:r>
              <a:rPr lang="en-GB" sz="1800" dirty="0" smtClean="0">
                <a:solidFill>
                  <a:schemeClr val="tx2"/>
                </a:solidFill>
              </a:rPr>
              <a:t>At least one graduate vacancy per year – </a:t>
            </a:r>
            <a:r>
              <a:rPr lang="en-GB" sz="1800" dirty="0" smtClean="0">
                <a:solidFill>
                  <a:schemeClr val="tx2"/>
                </a:solidFill>
              </a:rPr>
              <a:t>the NOVUS</a:t>
            </a:r>
            <a:r>
              <a:rPr lang="en-GB" sz="1800" dirty="0" smtClean="0">
                <a:solidFill>
                  <a:schemeClr val="tx2"/>
                </a:solidFill>
              </a:rPr>
              <a:t> </a:t>
            </a:r>
            <a:r>
              <a:rPr lang="en-GB" sz="1800" dirty="0" smtClean="0">
                <a:solidFill>
                  <a:schemeClr val="tx2"/>
                </a:solidFill>
              </a:rPr>
              <a:t>guaranteed </a:t>
            </a:r>
            <a:r>
              <a:rPr lang="en-GB" sz="1800" dirty="0" smtClean="0">
                <a:solidFill>
                  <a:schemeClr val="tx2"/>
                </a:solidFill>
              </a:rPr>
              <a:t>job</a:t>
            </a:r>
            <a:endParaRPr lang="en-GB" sz="1800" dirty="0" smtClean="0">
              <a:solidFill>
                <a:schemeClr val="tx2"/>
              </a:solidFill>
            </a:endParaRPr>
          </a:p>
          <a:p>
            <a:pPr>
              <a:buFont typeface="Arial" panose="020B0604020202020204" pitchFamily="34" charset="0"/>
              <a:buChar char="•"/>
            </a:pPr>
            <a:endParaRPr lang="en-GB" sz="1800" dirty="0">
              <a:solidFill>
                <a:schemeClr val="tx2"/>
              </a:solidFill>
            </a:endParaRPr>
          </a:p>
          <a:p>
            <a:pPr>
              <a:buFont typeface="Arial" panose="020B0604020202020204" pitchFamily="34" charset="0"/>
              <a:buChar char="•"/>
            </a:pPr>
            <a:endParaRPr lang="en-GB" sz="1800" dirty="0" smtClean="0">
              <a:solidFill>
                <a:schemeClr val="tx2"/>
              </a:solidFill>
            </a:endParaRPr>
          </a:p>
          <a:p>
            <a:pPr>
              <a:buFont typeface="Arial" panose="020B0604020202020204" pitchFamily="34" charset="0"/>
              <a:buChar char="•"/>
            </a:pPr>
            <a:endParaRPr lang="en-GB" sz="1800" dirty="0">
              <a:solidFill>
                <a:schemeClr val="tx2"/>
              </a:solidFill>
            </a:endParaRPr>
          </a:p>
          <a:p>
            <a:pPr>
              <a:buFont typeface="Arial" panose="020B0604020202020204" pitchFamily="34" charset="0"/>
              <a:buChar char="•"/>
            </a:pPr>
            <a:endParaRPr lang="en-GB" sz="1800" dirty="0" smtClean="0">
              <a:solidFill>
                <a:schemeClr val="tx2"/>
              </a:solidFill>
            </a:endParaRPr>
          </a:p>
          <a:p>
            <a:pPr marL="0" indent="0"/>
            <a:endParaRPr lang="en-GB" sz="1800" dirty="0" smtClean="0">
              <a:solidFill>
                <a:schemeClr val="tx2"/>
              </a:solidFill>
            </a:endParaRPr>
          </a:p>
        </p:txBody>
      </p:sp>
      <p:sp>
        <p:nvSpPr>
          <p:cNvPr id="4" name="AutoShape 4" descr="Image result for asos"/>
          <p:cNvSpPr>
            <a:spLocks noChangeAspect="1" noChangeArrowheads="1"/>
          </p:cNvSpPr>
          <p:nvPr/>
        </p:nvSpPr>
        <p:spPr bwMode="auto">
          <a:xfrm>
            <a:off x="207433" y="-144463"/>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AutoShape 51" descr="Image result for xpo"/>
          <p:cNvSpPr>
            <a:spLocks noChangeAspect="1" noChangeArrowheads="1"/>
          </p:cNvSpPr>
          <p:nvPr/>
        </p:nvSpPr>
        <p:spPr bwMode="auto">
          <a:xfrm>
            <a:off x="410633" y="7938"/>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2" descr="Image result for gist"/>
          <p:cNvSpPr>
            <a:spLocks noChangeAspect="1" noChangeArrowheads="1"/>
          </p:cNvSpPr>
          <p:nvPr/>
        </p:nvSpPr>
        <p:spPr bwMode="auto">
          <a:xfrm>
            <a:off x="613833" y="160338"/>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4" name="Picture 2" descr="C:\Users\Beth\Downloads\For Louise\Sponsor Logo Set 2 20181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583" y="3998774"/>
            <a:ext cx="4510087" cy="235267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Beth\Downloads\For Louise\Sponsor Logo Set 1 201819.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76818" y="4005124"/>
            <a:ext cx="4321175" cy="2346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66992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NOVUS Courses</a:t>
            </a:r>
            <a:endParaRPr lang="en-GB" dirty="0"/>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GB" sz="1800" b="1" dirty="0">
                <a:solidFill>
                  <a:schemeClr val="tx2"/>
                </a:solidFill>
              </a:rPr>
              <a:t>Business with Supply Chain Management BA (Hons</a:t>
            </a:r>
            <a:r>
              <a:rPr lang="en-GB" sz="1800" b="1" dirty="0" smtClean="0">
                <a:solidFill>
                  <a:schemeClr val="tx2"/>
                </a:solidFill>
              </a:rPr>
              <a:t>) (Huddersfield)</a:t>
            </a:r>
            <a:endParaRPr lang="en-GB" sz="1800" b="1" dirty="0">
              <a:solidFill>
                <a:schemeClr val="tx2"/>
              </a:solidFill>
            </a:endParaRPr>
          </a:p>
          <a:p>
            <a:pPr>
              <a:buFont typeface="Arial" panose="020B0604020202020204" pitchFamily="34" charset="0"/>
              <a:buChar char="•"/>
            </a:pPr>
            <a:r>
              <a:rPr lang="en-GB" sz="1800" b="1" dirty="0" smtClean="0">
                <a:solidFill>
                  <a:schemeClr val="tx2"/>
                </a:solidFill>
              </a:rPr>
              <a:t>Logistics </a:t>
            </a:r>
            <a:r>
              <a:rPr lang="en-GB" sz="1800" b="1" dirty="0">
                <a:solidFill>
                  <a:schemeClr val="tx2"/>
                </a:solidFill>
              </a:rPr>
              <a:t>and Supply Chain Management BSc (Hons</a:t>
            </a:r>
            <a:r>
              <a:rPr lang="en-GB" sz="1800" b="1" dirty="0" smtClean="0">
                <a:solidFill>
                  <a:schemeClr val="tx2"/>
                </a:solidFill>
              </a:rPr>
              <a:t>) (Huddersfield)</a:t>
            </a:r>
          </a:p>
          <a:p>
            <a:pPr>
              <a:buFont typeface="Arial" panose="020B0604020202020204" pitchFamily="34" charset="0"/>
              <a:buChar char="•"/>
            </a:pPr>
            <a:r>
              <a:rPr lang="en-GB" sz="1800" b="1" dirty="0" smtClean="0">
                <a:solidFill>
                  <a:schemeClr val="tx2"/>
                </a:solidFill>
              </a:rPr>
              <a:t>Business and Supply Chain Management BSc (Hons) (Aston)</a:t>
            </a:r>
          </a:p>
          <a:p>
            <a:pPr>
              <a:buFont typeface="Arial" panose="020B0604020202020204" pitchFamily="34" charset="0"/>
              <a:buChar char="•"/>
            </a:pPr>
            <a:endParaRPr lang="en-GB" sz="1800" dirty="0">
              <a:solidFill>
                <a:schemeClr val="tx2"/>
              </a:solidFill>
            </a:endParaRPr>
          </a:p>
          <a:p>
            <a:pPr>
              <a:buFont typeface="Arial" panose="020B0604020202020204" pitchFamily="34" charset="0"/>
              <a:buChar char="•"/>
            </a:pPr>
            <a:r>
              <a:rPr lang="en-GB" sz="1800" dirty="0" smtClean="0">
                <a:solidFill>
                  <a:schemeClr val="tx2"/>
                </a:solidFill>
              </a:rPr>
              <a:t>Year 1: Business content</a:t>
            </a:r>
          </a:p>
          <a:p>
            <a:pPr>
              <a:buFont typeface="Arial" panose="020B0604020202020204" pitchFamily="34" charset="0"/>
              <a:buChar char="•"/>
            </a:pPr>
            <a:r>
              <a:rPr lang="en-GB" sz="1800" dirty="0" smtClean="0">
                <a:solidFill>
                  <a:schemeClr val="tx2"/>
                </a:solidFill>
              </a:rPr>
              <a:t>Year 2: Industry knowledge – plan, source, (make), deliver</a:t>
            </a:r>
          </a:p>
          <a:p>
            <a:pPr>
              <a:buFont typeface="Arial" panose="020B0604020202020204" pitchFamily="34" charset="0"/>
              <a:buChar char="•"/>
            </a:pPr>
            <a:r>
              <a:rPr lang="en-GB" sz="1800" dirty="0" smtClean="0">
                <a:solidFill>
                  <a:schemeClr val="tx2"/>
                </a:solidFill>
              </a:rPr>
              <a:t>Year 3: Industrial placement</a:t>
            </a:r>
          </a:p>
          <a:p>
            <a:pPr>
              <a:buFont typeface="Arial" panose="020B0604020202020204" pitchFamily="34" charset="0"/>
              <a:buChar char="•"/>
            </a:pPr>
            <a:r>
              <a:rPr lang="en-GB" sz="1800" dirty="0" smtClean="0">
                <a:solidFill>
                  <a:schemeClr val="tx2"/>
                </a:solidFill>
              </a:rPr>
              <a:t>Year 4: Leadership, strategy and modelling, and dissertation </a:t>
            </a:r>
            <a:endParaRPr lang="en-GB" sz="1800" dirty="0">
              <a:solidFill>
                <a:schemeClr val="tx2"/>
              </a:solidFill>
            </a:endParaRPr>
          </a:p>
          <a:p>
            <a:endParaRPr lang="en-GB" sz="1800" dirty="0" smtClean="0">
              <a:solidFill>
                <a:schemeClr val="tx2"/>
              </a:solidFill>
            </a:endParaRPr>
          </a:p>
          <a:p>
            <a:r>
              <a:rPr lang="en-GB" sz="1800" dirty="0" smtClean="0">
                <a:solidFill>
                  <a:schemeClr val="tx2"/>
                </a:solidFill>
              </a:rPr>
              <a:t>NOVUS </a:t>
            </a:r>
            <a:r>
              <a:rPr lang="en-GB" sz="1800" dirty="0" err="1" smtClean="0">
                <a:solidFill>
                  <a:schemeClr val="tx2"/>
                </a:solidFill>
              </a:rPr>
              <a:t>Lite</a:t>
            </a:r>
            <a:r>
              <a:rPr lang="en-GB" sz="1800" dirty="0" smtClean="0">
                <a:solidFill>
                  <a:schemeClr val="tx2"/>
                </a:solidFill>
              </a:rPr>
              <a:t> (Hull and Derby) provides NOVUS benefits aside from guaranteed employment</a:t>
            </a:r>
          </a:p>
          <a:p>
            <a:r>
              <a:rPr lang="en-GB" sz="1800" dirty="0" smtClean="0">
                <a:solidFill>
                  <a:schemeClr val="tx2"/>
                </a:solidFill>
              </a:rPr>
              <a:t>Replicable at other quality institutions</a:t>
            </a:r>
            <a:endParaRPr lang="en-GB" sz="1800" dirty="0">
              <a:solidFill>
                <a:schemeClr val="tx2"/>
              </a:solidFill>
            </a:endParaRPr>
          </a:p>
        </p:txBody>
      </p:sp>
    </p:spTree>
    <p:extLst>
      <p:ext uri="{BB962C8B-B14F-4D97-AF65-F5344CB8AC3E}">
        <p14:creationId xmlns:p14="http://schemas.microsoft.com/office/powerpoint/2010/main" val="32607810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Why NOVUS? Student Proposition</a:t>
            </a:r>
            <a:endParaRPr lang="en-GB" dirty="0"/>
          </a:p>
        </p:txBody>
      </p:sp>
      <p:sp>
        <p:nvSpPr>
          <p:cNvPr id="3" name="Content Placeholder 2"/>
          <p:cNvSpPr>
            <a:spLocks noGrp="1"/>
          </p:cNvSpPr>
          <p:nvPr>
            <p:ph idx="1"/>
          </p:nvPr>
        </p:nvSpPr>
        <p:spPr/>
        <p:txBody>
          <a:bodyPr>
            <a:normAutofit/>
          </a:bodyPr>
          <a:lstStyle/>
          <a:p>
            <a:pPr>
              <a:lnSpc>
                <a:spcPct val="150000"/>
              </a:lnSpc>
              <a:buFont typeface="Arial" panose="020B0604020202020204" pitchFamily="34" charset="0"/>
              <a:buChar char="•"/>
            </a:pPr>
            <a:r>
              <a:rPr lang="en-GB" sz="1800" dirty="0" smtClean="0">
                <a:solidFill>
                  <a:schemeClr val="tx2"/>
                </a:solidFill>
              </a:rPr>
              <a:t>Improves your employability</a:t>
            </a:r>
          </a:p>
          <a:p>
            <a:pPr>
              <a:lnSpc>
                <a:spcPct val="150000"/>
              </a:lnSpc>
              <a:buFont typeface="Arial" panose="020B0604020202020204" pitchFamily="34" charset="0"/>
              <a:buChar char="•"/>
            </a:pPr>
            <a:r>
              <a:rPr lang="en-GB" sz="1800" dirty="0" smtClean="0">
                <a:solidFill>
                  <a:schemeClr val="tx2"/>
                </a:solidFill>
              </a:rPr>
              <a:t>Develops your links with industry and with specific businesses</a:t>
            </a:r>
          </a:p>
          <a:p>
            <a:pPr>
              <a:lnSpc>
                <a:spcPct val="150000"/>
              </a:lnSpc>
              <a:buFont typeface="Arial" panose="020B0604020202020204" pitchFamily="34" charset="0"/>
              <a:buChar char="•"/>
            </a:pPr>
            <a:r>
              <a:rPr lang="en-GB" sz="1800" dirty="0" smtClean="0">
                <a:solidFill>
                  <a:schemeClr val="tx2"/>
                </a:solidFill>
              </a:rPr>
              <a:t>Demonstrates your commitment to your career and accelerates development</a:t>
            </a:r>
          </a:p>
          <a:p>
            <a:pPr>
              <a:lnSpc>
                <a:spcPct val="150000"/>
              </a:lnSpc>
              <a:buFont typeface="Arial" panose="020B0604020202020204" pitchFamily="34" charset="0"/>
              <a:buChar char="•"/>
            </a:pPr>
            <a:r>
              <a:rPr lang="en-GB" sz="1800" dirty="0" smtClean="0">
                <a:solidFill>
                  <a:schemeClr val="tx2"/>
                </a:solidFill>
              </a:rPr>
              <a:t>Provides opportunities for real-world learning, making you “work ready”</a:t>
            </a:r>
          </a:p>
          <a:p>
            <a:pPr>
              <a:lnSpc>
                <a:spcPct val="150000"/>
              </a:lnSpc>
              <a:buFont typeface="Arial" panose="020B0604020202020204" pitchFamily="34" charset="0"/>
              <a:buChar char="•"/>
            </a:pPr>
            <a:endParaRPr lang="en-GB" sz="1800" dirty="0">
              <a:solidFill>
                <a:schemeClr val="tx2"/>
              </a:solidFill>
            </a:endParaRPr>
          </a:p>
          <a:p>
            <a:pPr>
              <a:lnSpc>
                <a:spcPct val="150000"/>
              </a:lnSpc>
              <a:buFont typeface="Arial" panose="020B0604020202020204" pitchFamily="34" charset="0"/>
              <a:buChar char="•"/>
            </a:pPr>
            <a:endParaRPr lang="en-GB" sz="1800" dirty="0" smtClean="0">
              <a:solidFill>
                <a:schemeClr val="tx2"/>
              </a:solidFill>
            </a:endParaRPr>
          </a:p>
          <a:p>
            <a:pPr>
              <a:lnSpc>
                <a:spcPct val="150000"/>
              </a:lnSpc>
              <a:buFont typeface="Arial" panose="020B0604020202020204" pitchFamily="34" charset="0"/>
              <a:buChar char="•"/>
            </a:pPr>
            <a:endParaRPr lang="en-GB" sz="1800" dirty="0" smtClean="0">
              <a:solidFill>
                <a:schemeClr val="tx2"/>
              </a:solidFill>
            </a:endParaRPr>
          </a:p>
          <a:p>
            <a:pPr>
              <a:lnSpc>
                <a:spcPct val="150000"/>
              </a:lnSpc>
              <a:buFont typeface="Arial" panose="020B0604020202020204" pitchFamily="34" charset="0"/>
              <a:buChar char="•"/>
            </a:pPr>
            <a:endParaRPr lang="en-GB" sz="1800" dirty="0" smtClean="0">
              <a:solidFill>
                <a:schemeClr val="tx2"/>
              </a:solidFill>
            </a:endParaRPr>
          </a:p>
        </p:txBody>
      </p:sp>
      <p:pic>
        <p:nvPicPr>
          <p:cNvPr id="4098" name="Picture 2" descr="C:\Users\Beth\Downloads\Three Uni Pic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1347" y="3946067"/>
            <a:ext cx="7830414" cy="2438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07988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Encouraging Pupil Engagement</a:t>
            </a:r>
            <a:endParaRPr lang="en-GB" dirty="0"/>
          </a:p>
        </p:txBody>
      </p:sp>
      <p:sp>
        <p:nvSpPr>
          <p:cNvPr id="3" name="Content Placeholder 2"/>
          <p:cNvSpPr>
            <a:spLocks noGrp="1"/>
          </p:cNvSpPr>
          <p:nvPr>
            <p:ph idx="1"/>
          </p:nvPr>
        </p:nvSpPr>
        <p:spPr/>
        <p:txBody>
          <a:bodyPr numCol="2">
            <a:normAutofit/>
          </a:bodyPr>
          <a:lstStyle/>
          <a:p>
            <a:pPr marL="0" indent="0">
              <a:buNone/>
            </a:pPr>
            <a:r>
              <a:rPr lang="en-GB" b="1" dirty="0"/>
              <a:t>Emotional</a:t>
            </a:r>
          </a:p>
          <a:p>
            <a:endParaRPr lang="en-GB" sz="1800" b="1" dirty="0"/>
          </a:p>
          <a:p>
            <a:pPr>
              <a:buFont typeface="Arial" panose="020B0604020202020204" pitchFamily="34" charset="0"/>
              <a:buChar char="•"/>
            </a:pPr>
            <a:r>
              <a:rPr lang="en-GB" sz="1800" dirty="0">
                <a:solidFill>
                  <a:schemeClr val="tx2"/>
                </a:solidFill>
              </a:rPr>
              <a:t>Passion for sector</a:t>
            </a:r>
          </a:p>
          <a:p>
            <a:pPr>
              <a:buFont typeface="Arial" panose="020B0604020202020204" pitchFamily="34" charset="0"/>
              <a:buChar char="•"/>
            </a:pPr>
            <a:r>
              <a:rPr lang="en-GB" sz="1800" dirty="0">
                <a:solidFill>
                  <a:schemeClr val="tx2"/>
                </a:solidFill>
              </a:rPr>
              <a:t>Sense of charity</a:t>
            </a:r>
          </a:p>
          <a:p>
            <a:pPr>
              <a:buFont typeface="Arial" panose="020B0604020202020204" pitchFamily="34" charset="0"/>
              <a:buChar char="•"/>
            </a:pPr>
            <a:r>
              <a:rPr lang="en-GB" sz="1800" dirty="0">
                <a:solidFill>
                  <a:schemeClr val="tx2"/>
                </a:solidFill>
              </a:rPr>
              <a:t>Personal </a:t>
            </a:r>
            <a:r>
              <a:rPr lang="en-GB" sz="1800" dirty="0" smtClean="0">
                <a:solidFill>
                  <a:schemeClr val="tx2"/>
                </a:solidFill>
              </a:rPr>
              <a:t>connection</a:t>
            </a:r>
          </a:p>
          <a:p>
            <a:pPr lvl="1">
              <a:buFont typeface="Arial" panose="020B0604020202020204" pitchFamily="34" charset="0"/>
              <a:buChar char="•"/>
            </a:pPr>
            <a:r>
              <a:rPr lang="en-GB" sz="1800" dirty="0" smtClean="0">
                <a:solidFill>
                  <a:schemeClr val="tx2"/>
                </a:solidFill>
              </a:rPr>
              <a:t>Locality</a:t>
            </a:r>
          </a:p>
          <a:p>
            <a:pPr lvl="1">
              <a:buFont typeface="Arial" panose="020B0604020202020204" pitchFamily="34" charset="0"/>
              <a:buChar char="•"/>
            </a:pPr>
            <a:r>
              <a:rPr lang="en-GB" sz="1800" dirty="0" smtClean="0">
                <a:solidFill>
                  <a:schemeClr val="tx2"/>
                </a:solidFill>
              </a:rPr>
              <a:t>Friend </a:t>
            </a:r>
            <a:r>
              <a:rPr lang="en-GB" sz="1800" dirty="0">
                <a:solidFill>
                  <a:schemeClr val="tx2"/>
                </a:solidFill>
              </a:rPr>
              <a:t>or </a:t>
            </a:r>
            <a:r>
              <a:rPr lang="en-GB" sz="1800" dirty="0" smtClean="0">
                <a:solidFill>
                  <a:schemeClr val="tx2"/>
                </a:solidFill>
              </a:rPr>
              <a:t>family</a:t>
            </a:r>
          </a:p>
          <a:p>
            <a:pPr lvl="1">
              <a:buFont typeface="Arial" panose="020B0604020202020204" pitchFamily="34" charset="0"/>
              <a:buChar char="•"/>
            </a:pPr>
            <a:r>
              <a:rPr lang="en-GB" sz="1800" dirty="0" smtClean="0">
                <a:solidFill>
                  <a:schemeClr val="tx2"/>
                </a:solidFill>
              </a:rPr>
              <a:t>Alumni</a:t>
            </a:r>
            <a:endParaRPr lang="en-GB" sz="1800" dirty="0">
              <a:solidFill>
                <a:schemeClr val="tx2"/>
              </a:solidFill>
            </a:endParaRPr>
          </a:p>
          <a:p>
            <a:pPr>
              <a:buFont typeface="Arial" panose="020B0604020202020204" pitchFamily="34" charset="0"/>
              <a:buChar char="•"/>
            </a:pPr>
            <a:endParaRPr lang="en-GB" dirty="0"/>
          </a:p>
          <a:p>
            <a:pPr>
              <a:buFont typeface="Arial" panose="020B0604020202020204" pitchFamily="34" charset="0"/>
              <a:buChar char="•"/>
            </a:pPr>
            <a:endParaRPr lang="en-GB" dirty="0"/>
          </a:p>
          <a:p>
            <a:pPr marL="0" indent="0">
              <a:buNone/>
            </a:pPr>
            <a:r>
              <a:rPr lang="en-GB" b="1" dirty="0"/>
              <a:t>Commercial</a:t>
            </a:r>
          </a:p>
          <a:p>
            <a:pPr marL="0" indent="0"/>
            <a:endParaRPr lang="en-GB" sz="1800" dirty="0"/>
          </a:p>
          <a:p>
            <a:pPr>
              <a:buFont typeface="Arial" panose="020B0604020202020204" pitchFamily="34" charset="0"/>
              <a:buChar char="•"/>
            </a:pPr>
            <a:r>
              <a:rPr lang="en-GB" sz="1800" dirty="0">
                <a:solidFill>
                  <a:schemeClr val="tx2"/>
                </a:solidFill>
              </a:rPr>
              <a:t>Local recruitment needs</a:t>
            </a:r>
          </a:p>
          <a:p>
            <a:pPr>
              <a:buFont typeface="Arial" panose="020B0604020202020204" pitchFamily="34" charset="0"/>
              <a:buChar char="•"/>
            </a:pPr>
            <a:r>
              <a:rPr lang="en-GB" sz="1800" dirty="0">
                <a:solidFill>
                  <a:schemeClr val="tx2"/>
                </a:solidFill>
              </a:rPr>
              <a:t>Marketing and PR</a:t>
            </a:r>
          </a:p>
          <a:p>
            <a:pPr>
              <a:buFont typeface="Arial" panose="020B0604020202020204" pitchFamily="34" charset="0"/>
              <a:buChar char="•"/>
            </a:pPr>
            <a:r>
              <a:rPr lang="en-GB" sz="1800" dirty="0">
                <a:solidFill>
                  <a:schemeClr val="tx2"/>
                </a:solidFill>
              </a:rPr>
              <a:t>Change perceptions</a:t>
            </a:r>
          </a:p>
          <a:p>
            <a:pPr>
              <a:buFont typeface="Arial" panose="020B0604020202020204" pitchFamily="34" charset="0"/>
              <a:buChar char="•"/>
            </a:pPr>
            <a:r>
              <a:rPr lang="en-GB" sz="1800" dirty="0">
                <a:solidFill>
                  <a:schemeClr val="tx2"/>
                </a:solidFill>
              </a:rPr>
              <a:t>CSR targets</a:t>
            </a:r>
          </a:p>
          <a:p>
            <a:pPr>
              <a:buFont typeface="Arial" panose="020B0604020202020204" pitchFamily="34" charset="0"/>
              <a:buChar char="•"/>
            </a:pPr>
            <a:r>
              <a:rPr lang="en-GB" sz="1800" dirty="0">
                <a:solidFill>
                  <a:schemeClr val="tx2"/>
                </a:solidFill>
              </a:rPr>
              <a:t>Networking</a:t>
            </a:r>
          </a:p>
          <a:p>
            <a:endParaRPr lang="en-GB" dirty="0"/>
          </a:p>
        </p:txBody>
      </p:sp>
      <p:pic>
        <p:nvPicPr>
          <p:cNvPr id="4" name="Picture 3" descr="Image result for get involve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54960" y="4885844"/>
            <a:ext cx="4857622" cy="197215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get involve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81238" y="4919870"/>
            <a:ext cx="4773814" cy="1938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0766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Objectives</a:t>
            </a:r>
            <a:endParaRPr lang="en-GB" dirty="0"/>
          </a:p>
        </p:txBody>
      </p:sp>
      <p:sp>
        <p:nvSpPr>
          <p:cNvPr id="3" name="Content Placeholder 2"/>
          <p:cNvSpPr>
            <a:spLocks noGrp="1"/>
          </p:cNvSpPr>
          <p:nvPr>
            <p:ph idx="1"/>
          </p:nvPr>
        </p:nvSpPr>
        <p:spPr/>
        <p:txBody>
          <a:bodyPr>
            <a:normAutofit/>
          </a:bodyPr>
          <a:lstStyle/>
          <a:p>
            <a:pPr>
              <a:lnSpc>
                <a:spcPct val="200000"/>
              </a:lnSpc>
              <a:buFont typeface="Arial" panose="020B0604020202020204" pitchFamily="34" charset="0"/>
              <a:buChar char="•"/>
            </a:pPr>
            <a:r>
              <a:rPr lang="en-GB" dirty="0">
                <a:solidFill>
                  <a:schemeClr val="tx2"/>
                </a:solidFill>
              </a:rPr>
              <a:t>Sharpen our focus</a:t>
            </a:r>
          </a:p>
          <a:p>
            <a:pPr>
              <a:lnSpc>
                <a:spcPct val="200000"/>
              </a:lnSpc>
              <a:buFont typeface="Arial" panose="020B0604020202020204" pitchFamily="34" charset="0"/>
              <a:buChar char="•"/>
            </a:pPr>
            <a:r>
              <a:rPr lang="en-GB" dirty="0">
                <a:solidFill>
                  <a:schemeClr val="tx2"/>
                </a:solidFill>
              </a:rPr>
              <a:t>Provide clarity of process</a:t>
            </a:r>
          </a:p>
          <a:p>
            <a:pPr>
              <a:lnSpc>
                <a:spcPct val="200000"/>
              </a:lnSpc>
              <a:buFont typeface="Arial" panose="020B0604020202020204" pitchFamily="34" charset="0"/>
              <a:buChar char="•"/>
            </a:pPr>
            <a:r>
              <a:rPr lang="en-GB" dirty="0">
                <a:solidFill>
                  <a:schemeClr val="tx2"/>
                </a:solidFill>
              </a:rPr>
              <a:t>Harness the volunteer effort</a:t>
            </a:r>
          </a:p>
          <a:p>
            <a:pPr>
              <a:lnSpc>
                <a:spcPct val="200000"/>
              </a:lnSpc>
              <a:buFont typeface="Arial" panose="020B0604020202020204" pitchFamily="34" charset="0"/>
              <a:buChar char="•"/>
            </a:pPr>
            <a:r>
              <a:rPr lang="en-GB" dirty="0">
                <a:solidFill>
                  <a:schemeClr val="tx2"/>
                </a:solidFill>
              </a:rPr>
              <a:t>Ensure we measure our achievements</a:t>
            </a:r>
          </a:p>
          <a:p>
            <a:pPr>
              <a:lnSpc>
                <a:spcPct val="200000"/>
              </a:lnSpc>
              <a:buFont typeface="Arial" panose="020B0604020202020204" pitchFamily="34" charset="0"/>
              <a:buChar char="•"/>
            </a:pPr>
            <a:r>
              <a:rPr lang="en-GB" dirty="0">
                <a:solidFill>
                  <a:schemeClr val="tx2"/>
                </a:solidFill>
              </a:rPr>
              <a:t>Stand together to promote the profession</a:t>
            </a:r>
            <a:r>
              <a:rPr lang="en-GB" dirty="0" smtClean="0">
                <a:solidFill>
                  <a:schemeClr val="tx2"/>
                </a:solidFill>
              </a:rPr>
              <a:t>!</a:t>
            </a:r>
            <a:endParaRPr lang="en-GB" dirty="0">
              <a:solidFill>
                <a:schemeClr val="tx2"/>
              </a:solidFill>
            </a:endParaRPr>
          </a:p>
          <a:p>
            <a:endParaRPr lang="en-GB" dirty="0">
              <a:solidFill>
                <a:schemeClr val="tx2"/>
              </a:solidFill>
            </a:endParaRPr>
          </a:p>
        </p:txBody>
      </p:sp>
      <p:pic>
        <p:nvPicPr>
          <p:cNvPr id="5122" name="Picture 2" descr="Image result for objectiv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23036" y="4303643"/>
            <a:ext cx="2097156" cy="2097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82054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We Heard…</a:t>
            </a:r>
            <a:endParaRPr lang="en-GB" dirty="0"/>
          </a:p>
        </p:txBody>
      </p:sp>
      <p:sp>
        <p:nvSpPr>
          <p:cNvPr id="3" name="Content Placeholder 2"/>
          <p:cNvSpPr>
            <a:spLocks noGrp="1"/>
          </p:cNvSpPr>
          <p:nvPr>
            <p:ph idx="1"/>
          </p:nvPr>
        </p:nvSpPr>
        <p:spPr/>
        <p:txBody>
          <a:bodyPr>
            <a:normAutofit lnSpcReduction="10000"/>
          </a:bodyPr>
          <a:lstStyle/>
          <a:p>
            <a:pPr marL="0" indent="0">
              <a:buNone/>
            </a:pPr>
            <a:r>
              <a:rPr lang="en-GB" dirty="0">
                <a:solidFill>
                  <a:schemeClr val="tx2"/>
                </a:solidFill>
              </a:rPr>
              <a:t>In order to facilitate pupil engagement, we need to share:</a:t>
            </a:r>
          </a:p>
          <a:p>
            <a:endParaRPr lang="en-GB" dirty="0">
              <a:solidFill>
                <a:schemeClr val="tx2"/>
              </a:solidFill>
            </a:endParaRPr>
          </a:p>
          <a:p>
            <a:r>
              <a:rPr lang="en-GB" sz="2800" b="1" dirty="0"/>
              <a:t>Why? </a:t>
            </a:r>
            <a:r>
              <a:rPr lang="en-GB" sz="2800" b="1" dirty="0">
                <a:solidFill>
                  <a:schemeClr val="tx2"/>
                </a:solidFill>
              </a:rPr>
              <a:t>		</a:t>
            </a:r>
            <a:r>
              <a:rPr lang="en-GB" sz="2800" b="1" dirty="0" smtClean="0">
                <a:solidFill>
                  <a:schemeClr val="tx2"/>
                </a:solidFill>
              </a:rPr>
              <a:t>	</a:t>
            </a:r>
            <a:r>
              <a:rPr lang="en-GB" sz="1800" dirty="0">
                <a:solidFill>
                  <a:schemeClr val="tx2"/>
                </a:solidFill>
              </a:rPr>
              <a:t>Clear </a:t>
            </a:r>
            <a:r>
              <a:rPr lang="en-GB" sz="1800" dirty="0">
                <a:solidFill>
                  <a:schemeClr val="tx2"/>
                </a:solidFill>
              </a:rPr>
              <a:t>objectives</a:t>
            </a:r>
          </a:p>
          <a:p>
            <a:r>
              <a:rPr lang="en-GB" sz="2800" b="1" dirty="0"/>
              <a:t>What?</a:t>
            </a:r>
            <a:r>
              <a:rPr lang="en-GB" sz="2800" b="1" dirty="0">
                <a:solidFill>
                  <a:schemeClr val="tx2"/>
                </a:solidFill>
              </a:rPr>
              <a:t>		</a:t>
            </a:r>
            <a:r>
              <a:rPr lang="en-GB" sz="1800" dirty="0">
                <a:solidFill>
                  <a:schemeClr val="tx2"/>
                </a:solidFill>
              </a:rPr>
              <a:t>Clear agenda</a:t>
            </a:r>
          </a:p>
          <a:p>
            <a:r>
              <a:rPr lang="en-GB" sz="2800" b="1" dirty="0"/>
              <a:t>Who?	</a:t>
            </a:r>
            <a:r>
              <a:rPr lang="en-GB" sz="2800" b="1" dirty="0">
                <a:solidFill>
                  <a:schemeClr val="tx2"/>
                </a:solidFill>
              </a:rPr>
              <a:t>	</a:t>
            </a:r>
            <a:r>
              <a:rPr lang="en-GB" sz="2800" b="1" dirty="0" smtClean="0">
                <a:solidFill>
                  <a:schemeClr val="tx2"/>
                </a:solidFill>
              </a:rPr>
              <a:t>	</a:t>
            </a:r>
            <a:r>
              <a:rPr lang="en-GB" sz="1800" dirty="0">
                <a:solidFill>
                  <a:schemeClr val="tx2"/>
                </a:solidFill>
              </a:rPr>
              <a:t>Clear </a:t>
            </a:r>
            <a:r>
              <a:rPr lang="en-GB" sz="1800" dirty="0">
                <a:solidFill>
                  <a:schemeClr val="tx2"/>
                </a:solidFill>
              </a:rPr>
              <a:t>target audience</a:t>
            </a:r>
          </a:p>
          <a:p>
            <a:r>
              <a:rPr lang="en-GB" sz="2800" b="1" dirty="0"/>
              <a:t>Where?	</a:t>
            </a:r>
            <a:r>
              <a:rPr lang="en-GB" sz="2800" b="1" dirty="0">
                <a:solidFill>
                  <a:schemeClr val="tx2"/>
                </a:solidFill>
              </a:rPr>
              <a:t>	</a:t>
            </a:r>
            <a:r>
              <a:rPr lang="en-GB" sz="1800" dirty="0">
                <a:solidFill>
                  <a:schemeClr val="tx2"/>
                </a:solidFill>
              </a:rPr>
              <a:t>Defined location</a:t>
            </a:r>
          </a:p>
          <a:p>
            <a:r>
              <a:rPr lang="en-GB" sz="2800" b="1" dirty="0"/>
              <a:t>When?</a:t>
            </a:r>
            <a:r>
              <a:rPr lang="en-GB" sz="2800" b="1" dirty="0">
                <a:solidFill>
                  <a:schemeClr val="tx2"/>
                </a:solidFill>
              </a:rPr>
              <a:t>		</a:t>
            </a:r>
            <a:r>
              <a:rPr lang="en-GB" sz="1800" dirty="0">
                <a:solidFill>
                  <a:schemeClr val="tx2"/>
                </a:solidFill>
              </a:rPr>
              <a:t>Defined time</a:t>
            </a:r>
          </a:p>
          <a:p>
            <a:r>
              <a:rPr lang="en-GB" sz="2800" b="1" dirty="0"/>
              <a:t>How?	</a:t>
            </a:r>
            <a:r>
              <a:rPr lang="en-GB" sz="2800" b="1" dirty="0">
                <a:solidFill>
                  <a:schemeClr val="tx2"/>
                </a:solidFill>
              </a:rPr>
              <a:t>	</a:t>
            </a:r>
            <a:r>
              <a:rPr lang="en-GB" sz="2800" b="1" dirty="0" smtClean="0">
                <a:solidFill>
                  <a:schemeClr val="tx2"/>
                </a:solidFill>
              </a:rPr>
              <a:t>	</a:t>
            </a:r>
            <a:r>
              <a:rPr lang="en-GB" sz="1800" dirty="0">
                <a:solidFill>
                  <a:schemeClr val="tx2"/>
                </a:solidFill>
              </a:rPr>
              <a:t>Tracked </a:t>
            </a:r>
            <a:r>
              <a:rPr lang="en-GB" sz="1800" dirty="0">
                <a:solidFill>
                  <a:schemeClr val="tx2"/>
                </a:solidFill>
              </a:rPr>
              <a:t>and traced</a:t>
            </a:r>
          </a:p>
          <a:p>
            <a:endParaRPr lang="en-GB" dirty="0">
              <a:solidFill>
                <a:schemeClr val="tx2"/>
              </a:solidFill>
            </a:endParaRPr>
          </a:p>
        </p:txBody>
      </p:sp>
      <p:pic>
        <p:nvPicPr>
          <p:cNvPr id="4" name="Picture 3"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25535" r="27090"/>
          <a:stretch/>
        </p:blipFill>
        <p:spPr bwMode="auto">
          <a:xfrm>
            <a:off x="10106453" y="3775524"/>
            <a:ext cx="1620052" cy="2566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295871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Custom 6">
      <a:dk1>
        <a:srgbClr val="FF4115"/>
      </a:dk1>
      <a:lt1>
        <a:srgbClr val="FFFFFF"/>
      </a:lt1>
      <a:dk2>
        <a:srgbClr val="212121"/>
      </a:dk2>
      <a:lt2>
        <a:srgbClr val="FFFFFF"/>
      </a:lt2>
      <a:accent1>
        <a:srgbClr val="00098A"/>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xmlns="" name="Parallax" id="{3388167B-A2EB-4685-9635-1831D9AEF8C4}" vid="{4F7A876A-7598-49CA-AFC8-8EDA2551E4A7}"/>
    </a:ext>
  </a:extLst>
</a:theme>
</file>

<file path=ppt/theme/theme2.xml><?xml version="1.0" encoding="utf-8"?>
<a:theme xmlns:a="http://schemas.openxmlformats.org/drawingml/2006/main" name="6_Hud Whi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Custom 3">
      <a:dk1>
        <a:srgbClr val="00315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TM03457496[[fn=Parallax]]</Template>
  <TotalTime>334</TotalTime>
  <Words>668</Words>
  <Application>Microsoft Office PowerPoint</Application>
  <PresentationFormat>Custom</PresentationFormat>
  <Paragraphs>125</Paragraphs>
  <Slides>13</Slides>
  <Notes>4</Notes>
  <HiddenSlides>0</HiddenSlides>
  <MMClips>0</MMClips>
  <ScaleCrop>false</ScaleCrop>
  <HeadingPairs>
    <vt:vector size="4" baseType="variant">
      <vt:variant>
        <vt:lpstr>Theme</vt:lpstr>
      </vt:variant>
      <vt:variant>
        <vt:i4>3</vt:i4>
      </vt:variant>
      <vt:variant>
        <vt:lpstr>Slide Titles</vt:lpstr>
      </vt:variant>
      <vt:variant>
        <vt:i4>13</vt:i4>
      </vt:variant>
    </vt:vector>
  </HeadingPairs>
  <TitlesOfParts>
    <vt:vector size="16" baseType="lpstr">
      <vt:lpstr>Parallax</vt:lpstr>
      <vt:lpstr>6_Hud White</vt:lpstr>
      <vt:lpstr>Custom Design</vt:lpstr>
      <vt:lpstr>Pupil Engagement:  A collaborative  employer experience</vt:lpstr>
      <vt:lpstr>What is NOVUS?</vt:lpstr>
      <vt:lpstr>Supply Chain Talent Shortage</vt:lpstr>
      <vt:lpstr>A Collaborative Approach</vt:lpstr>
      <vt:lpstr>The NOVUS Courses</vt:lpstr>
      <vt:lpstr>Why NOVUS? Student Proposition</vt:lpstr>
      <vt:lpstr>Encouraging Pupil Engagement</vt:lpstr>
      <vt:lpstr>Objectives</vt:lpstr>
      <vt:lpstr>What We Heard…</vt:lpstr>
      <vt:lpstr>Working with partners</vt:lpstr>
      <vt:lpstr>Outcomes</vt:lpstr>
      <vt:lpstr>On-going Challenges</vt:lpstr>
      <vt:lpstr>To find out more…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Bethany Fovargue</dc:creator>
  <cp:lastModifiedBy>Bethany</cp:lastModifiedBy>
  <cp:revision>79</cp:revision>
  <dcterms:created xsi:type="dcterms:W3CDTF">2018-06-04T17:37:01Z</dcterms:created>
  <dcterms:modified xsi:type="dcterms:W3CDTF">2018-07-01T19:44:00Z</dcterms:modified>
</cp:coreProperties>
</file>