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12" r:id="rId2"/>
    <p:sldMasterId id="2147483725" r:id="rId3"/>
    <p:sldMasterId id="2147483738" r:id="rId4"/>
    <p:sldMasterId id="2147483751" r:id="rId5"/>
    <p:sldMasterId id="2147483764" r:id="rId6"/>
  </p:sldMasterIdLst>
  <p:notesMasterIdLst>
    <p:notesMasterId r:id="rId18"/>
  </p:notesMasterIdLst>
  <p:handoutMasterIdLst>
    <p:handoutMasterId r:id="rId19"/>
  </p:handoutMasterIdLst>
  <p:sldIdLst>
    <p:sldId id="364" r:id="rId7"/>
    <p:sldId id="381" r:id="rId8"/>
    <p:sldId id="365" r:id="rId9"/>
    <p:sldId id="354" r:id="rId10"/>
    <p:sldId id="375" r:id="rId11"/>
    <p:sldId id="376" r:id="rId12"/>
    <p:sldId id="377" r:id="rId13"/>
    <p:sldId id="378" r:id="rId14"/>
    <p:sldId id="379" r:id="rId15"/>
    <p:sldId id="380" r:id="rId16"/>
    <p:sldId id="382" r:id="rId17"/>
  </p:sldIdLst>
  <p:sldSz cx="13004800" cy="9753600"/>
  <p:notesSz cx="6858000" cy="9296400"/>
  <p:defaultTextStyle>
    <a:lvl1pPr algn="ctr" defTabSz="583239">
      <a:defRPr sz="3700">
        <a:latin typeface="Helvetica Light"/>
        <a:ea typeface="Helvetica Light"/>
        <a:cs typeface="Helvetica Light"/>
        <a:sym typeface="Helvetica Light"/>
      </a:defRPr>
    </a:lvl1pPr>
    <a:lvl2pPr algn="ctr" defTabSz="583239">
      <a:defRPr sz="3700">
        <a:latin typeface="Helvetica Light"/>
        <a:ea typeface="Helvetica Light"/>
        <a:cs typeface="Helvetica Light"/>
        <a:sym typeface="Helvetica Light"/>
      </a:defRPr>
    </a:lvl2pPr>
    <a:lvl3pPr algn="ctr" defTabSz="583239">
      <a:defRPr sz="3700">
        <a:latin typeface="Helvetica Light"/>
        <a:ea typeface="Helvetica Light"/>
        <a:cs typeface="Helvetica Light"/>
        <a:sym typeface="Helvetica Light"/>
      </a:defRPr>
    </a:lvl3pPr>
    <a:lvl4pPr algn="ctr" defTabSz="583239">
      <a:defRPr sz="3700">
        <a:latin typeface="Helvetica Light"/>
        <a:ea typeface="Helvetica Light"/>
        <a:cs typeface="Helvetica Light"/>
        <a:sym typeface="Helvetica Light"/>
      </a:defRPr>
    </a:lvl4pPr>
    <a:lvl5pPr algn="ctr" defTabSz="583239">
      <a:defRPr sz="3700">
        <a:latin typeface="Helvetica Light"/>
        <a:ea typeface="Helvetica Light"/>
        <a:cs typeface="Helvetica Light"/>
        <a:sym typeface="Helvetica Light"/>
      </a:defRPr>
    </a:lvl5pPr>
    <a:lvl6pPr algn="ctr" defTabSz="583239">
      <a:defRPr sz="3700">
        <a:latin typeface="Helvetica Light"/>
        <a:ea typeface="Helvetica Light"/>
        <a:cs typeface="Helvetica Light"/>
        <a:sym typeface="Helvetica Light"/>
      </a:defRPr>
    </a:lvl6pPr>
    <a:lvl7pPr algn="ctr" defTabSz="583239">
      <a:defRPr sz="3700">
        <a:latin typeface="Helvetica Light"/>
        <a:ea typeface="Helvetica Light"/>
        <a:cs typeface="Helvetica Light"/>
        <a:sym typeface="Helvetica Light"/>
      </a:defRPr>
    </a:lvl7pPr>
    <a:lvl8pPr algn="ctr" defTabSz="583239">
      <a:defRPr sz="3700">
        <a:latin typeface="Helvetica Light"/>
        <a:ea typeface="Helvetica Light"/>
        <a:cs typeface="Helvetica Light"/>
        <a:sym typeface="Helvetica Light"/>
      </a:defRPr>
    </a:lvl8pPr>
    <a:lvl9pPr algn="ctr" defTabSz="583239">
      <a:defRPr sz="3700"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800"/>
    <a:srgbClr val="CC6600"/>
    <a:srgbClr val="FF9021"/>
    <a:srgbClr val="A8C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34" autoAdjust="0"/>
  </p:normalViewPr>
  <p:slideViewPr>
    <p:cSldViewPr>
      <p:cViewPr varScale="1">
        <p:scale>
          <a:sx n="53" d="100"/>
          <a:sy n="53" d="100"/>
        </p:scale>
        <p:origin x="1284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9BE59-D4B7-4468-B55F-836D2C84075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C21A620E-FDCC-4D61-ACF6-4E4E7FE17035}">
      <dgm:prSet phldrT="[Text]"/>
      <dgm:spPr/>
      <dgm:t>
        <a:bodyPr/>
        <a:lstStyle/>
        <a:p>
          <a:r>
            <a:rPr lang="en-GB" b="1" dirty="0" smtClean="0"/>
            <a:t>Project Launch</a:t>
          </a:r>
          <a:endParaRPr lang="en-GB" b="1" dirty="0"/>
        </a:p>
      </dgm:t>
    </dgm:pt>
    <dgm:pt modelId="{97A22D71-D140-4395-8C70-0D1ED86515E3}" type="parTrans" cxnId="{25C4C4EB-E3CE-4A3D-AB21-F9BFFEA55971}">
      <dgm:prSet/>
      <dgm:spPr/>
      <dgm:t>
        <a:bodyPr/>
        <a:lstStyle/>
        <a:p>
          <a:endParaRPr lang="en-GB"/>
        </a:p>
      </dgm:t>
    </dgm:pt>
    <dgm:pt modelId="{CE4596BE-845C-4D4F-8A73-87C3E5CE63F9}" type="sibTrans" cxnId="{25C4C4EB-E3CE-4A3D-AB21-F9BFFEA55971}">
      <dgm:prSet/>
      <dgm:spPr/>
      <dgm:t>
        <a:bodyPr/>
        <a:lstStyle/>
        <a:p>
          <a:endParaRPr lang="en-GB"/>
        </a:p>
      </dgm:t>
    </dgm:pt>
    <dgm:pt modelId="{25879235-8F94-439D-8757-5148EDFF0757}">
      <dgm:prSet phldrT="[Text]"/>
      <dgm:spPr/>
      <dgm:t>
        <a:bodyPr/>
        <a:lstStyle/>
        <a:p>
          <a:r>
            <a:rPr lang="en-GB" b="1" dirty="0" smtClean="0"/>
            <a:t>Assessment</a:t>
          </a:r>
          <a:endParaRPr lang="en-GB" b="1" dirty="0"/>
        </a:p>
      </dgm:t>
    </dgm:pt>
    <dgm:pt modelId="{61FC7B86-D6A6-4A97-A131-5D478A575C5E}" type="parTrans" cxnId="{AB5BFFA0-FD0A-487C-95C1-1C885B8AD830}">
      <dgm:prSet/>
      <dgm:spPr/>
      <dgm:t>
        <a:bodyPr/>
        <a:lstStyle/>
        <a:p>
          <a:endParaRPr lang="en-GB"/>
        </a:p>
      </dgm:t>
    </dgm:pt>
    <dgm:pt modelId="{20C26C3B-33BE-42FF-841C-21BE41008119}" type="sibTrans" cxnId="{AB5BFFA0-FD0A-487C-95C1-1C885B8AD830}">
      <dgm:prSet/>
      <dgm:spPr/>
      <dgm:t>
        <a:bodyPr/>
        <a:lstStyle/>
        <a:p>
          <a:endParaRPr lang="en-GB"/>
        </a:p>
      </dgm:t>
    </dgm:pt>
    <dgm:pt modelId="{96B67DE2-8047-4DE5-9F08-7ABB8AE5309E}">
      <dgm:prSet phldrT="[Text]"/>
      <dgm:spPr/>
      <dgm:t>
        <a:bodyPr/>
        <a:lstStyle/>
        <a:p>
          <a:r>
            <a:rPr lang="en-GB" b="1" dirty="0" smtClean="0"/>
            <a:t>Reflection</a:t>
          </a:r>
          <a:endParaRPr lang="en-GB" b="1" dirty="0"/>
        </a:p>
      </dgm:t>
    </dgm:pt>
    <dgm:pt modelId="{3BB8A2E4-256F-454D-8E7A-FE88E3777305}" type="parTrans" cxnId="{BBE6A677-CC43-419C-A8AB-4D8531BDFE4F}">
      <dgm:prSet/>
      <dgm:spPr/>
      <dgm:t>
        <a:bodyPr/>
        <a:lstStyle/>
        <a:p>
          <a:endParaRPr lang="en-GB"/>
        </a:p>
      </dgm:t>
    </dgm:pt>
    <dgm:pt modelId="{9447C56A-DC7F-40F9-8FC2-5B5048079270}" type="sibTrans" cxnId="{BBE6A677-CC43-419C-A8AB-4D8531BDFE4F}">
      <dgm:prSet/>
      <dgm:spPr/>
      <dgm:t>
        <a:bodyPr/>
        <a:lstStyle/>
        <a:p>
          <a:endParaRPr lang="en-GB"/>
        </a:p>
      </dgm:t>
    </dgm:pt>
    <dgm:pt modelId="{1D5A236A-76BE-4792-B01E-8ABFD0020ADE}">
      <dgm:prSet/>
      <dgm:spPr/>
      <dgm:t>
        <a:bodyPr/>
        <a:lstStyle/>
        <a:p>
          <a:r>
            <a:rPr lang="en-GB" b="1" dirty="0" smtClean="0"/>
            <a:t>Essential questions</a:t>
          </a:r>
          <a:endParaRPr lang="en-GB" b="1" dirty="0"/>
        </a:p>
      </dgm:t>
    </dgm:pt>
    <dgm:pt modelId="{BD5E4463-68F6-4E8B-AF15-1621ACF4C216}" type="parTrans" cxnId="{27038B31-BE1F-4ECF-B553-B8D95E4D3C7E}">
      <dgm:prSet/>
      <dgm:spPr/>
      <dgm:t>
        <a:bodyPr/>
        <a:lstStyle/>
        <a:p>
          <a:endParaRPr lang="en-GB"/>
        </a:p>
      </dgm:t>
    </dgm:pt>
    <dgm:pt modelId="{DE0EBCD1-5923-49AB-B69B-A1417DDB56E3}" type="sibTrans" cxnId="{27038B31-BE1F-4ECF-B553-B8D95E4D3C7E}">
      <dgm:prSet/>
      <dgm:spPr/>
      <dgm:t>
        <a:bodyPr/>
        <a:lstStyle/>
        <a:p>
          <a:endParaRPr lang="en-GB"/>
        </a:p>
      </dgm:t>
    </dgm:pt>
    <dgm:pt modelId="{AE00C00C-2062-4347-89B4-D0DF485A8ABC}">
      <dgm:prSet/>
      <dgm:spPr/>
      <dgm:t>
        <a:bodyPr/>
        <a:lstStyle/>
        <a:p>
          <a:r>
            <a:rPr lang="en-GB" b="1" dirty="0" err="1" smtClean="0"/>
            <a:t>Brainstrorm</a:t>
          </a:r>
          <a:endParaRPr lang="en-GB" b="1" dirty="0"/>
        </a:p>
      </dgm:t>
    </dgm:pt>
    <dgm:pt modelId="{B1BA4D04-DE94-4C1B-8905-DB74693B6638}" type="parTrans" cxnId="{47400740-E938-4F84-9A9A-EA2A97287F68}">
      <dgm:prSet/>
      <dgm:spPr/>
      <dgm:t>
        <a:bodyPr/>
        <a:lstStyle/>
        <a:p>
          <a:endParaRPr lang="en-GB"/>
        </a:p>
      </dgm:t>
    </dgm:pt>
    <dgm:pt modelId="{ED554C67-8E3A-44E2-931A-C29C4A0123F6}" type="sibTrans" cxnId="{47400740-E938-4F84-9A9A-EA2A97287F68}">
      <dgm:prSet/>
      <dgm:spPr/>
      <dgm:t>
        <a:bodyPr/>
        <a:lstStyle/>
        <a:p>
          <a:endParaRPr lang="en-GB"/>
        </a:p>
      </dgm:t>
    </dgm:pt>
    <dgm:pt modelId="{F82B24DE-F737-430D-8D66-1C40E6BF4F71}">
      <dgm:prSet/>
      <dgm:spPr/>
      <dgm:t>
        <a:bodyPr/>
        <a:lstStyle/>
        <a:p>
          <a:r>
            <a:rPr lang="en-GB" b="1" dirty="0" smtClean="0"/>
            <a:t>Critique</a:t>
          </a:r>
          <a:endParaRPr lang="en-GB" b="1" dirty="0"/>
        </a:p>
      </dgm:t>
    </dgm:pt>
    <dgm:pt modelId="{25C8D84E-3A83-4CD9-9326-4B21C4F31BA3}" type="parTrans" cxnId="{61B53D3A-CDC9-4B92-BCF5-4A2D725C5A98}">
      <dgm:prSet/>
      <dgm:spPr/>
      <dgm:t>
        <a:bodyPr/>
        <a:lstStyle/>
        <a:p>
          <a:endParaRPr lang="en-GB"/>
        </a:p>
      </dgm:t>
    </dgm:pt>
    <dgm:pt modelId="{26944DE4-D5FE-4892-9D6A-36C82DF7D1EC}" type="sibTrans" cxnId="{61B53D3A-CDC9-4B92-BCF5-4A2D725C5A98}">
      <dgm:prSet/>
      <dgm:spPr/>
      <dgm:t>
        <a:bodyPr/>
        <a:lstStyle/>
        <a:p>
          <a:endParaRPr lang="en-GB"/>
        </a:p>
      </dgm:t>
    </dgm:pt>
    <dgm:pt modelId="{A0D6DF20-41B4-4848-A2FF-A822F851B7BB}">
      <dgm:prSet/>
      <dgm:spPr/>
      <dgm:t>
        <a:bodyPr/>
        <a:lstStyle/>
        <a:p>
          <a:r>
            <a:rPr lang="en-GB" b="1" dirty="0" smtClean="0"/>
            <a:t>Drafting &amp; Revision</a:t>
          </a:r>
          <a:endParaRPr lang="en-GB" b="1" dirty="0"/>
        </a:p>
      </dgm:t>
    </dgm:pt>
    <dgm:pt modelId="{843B36A6-4BE5-4495-9B46-ACAFF9BD62BA}" type="parTrans" cxnId="{7DC25A6C-A8E3-44CF-B2B5-B78A410DF965}">
      <dgm:prSet/>
      <dgm:spPr/>
      <dgm:t>
        <a:bodyPr/>
        <a:lstStyle/>
        <a:p>
          <a:endParaRPr lang="en-GB"/>
        </a:p>
      </dgm:t>
    </dgm:pt>
    <dgm:pt modelId="{2C920B54-9AB1-443B-A475-F4C8339D688C}" type="sibTrans" cxnId="{7DC25A6C-A8E3-44CF-B2B5-B78A410DF965}">
      <dgm:prSet/>
      <dgm:spPr/>
      <dgm:t>
        <a:bodyPr/>
        <a:lstStyle/>
        <a:p>
          <a:endParaRPr lang="en-GB"/>
        </a:p>
      </dgm:t>
    </dgm:pt>
    <dgm:pt modelId="{AF17C964-6F9A-46BD-A54E-00F3C152F8E9}">
      <dgm:prSet/>
      <dgm:spPr/>
      <dgm:t>
        <a:bodyPr/>
        <a:lstStyle/>
        <a:p>
          <a:r>
            <a:rPr lang="en-GB" b="1" dirty="0" smtClean="0"/>
            <a:t>Exhibition</a:t>
          </a:r>
          <a:endParaRPr lang="en-GB" b="1" dirty="0"/>
        </a:p>
      </dgm:t>
    </dgm:pt>
    <dgm:pt modelId="{AF077217-1047-4678-8187-B0264BF4B0F4}" type="parTrans" cxnId="{B60922A4-48F3-48F4-BEC9-E1D6A782AED7}">
      <dgm:prSet/>
      <dgm:spPr/>
      <dgm:t>
        <a:bodyPr/>
        <a:lstStyle/>
        <a:p>
          <a:endParaRPr lang="en-GB"/>
        </a:p>
      </dgm:t>
    </dgm:pt>
    <dgm:pt modelId="{8E1C06D7-E8F4-4CE0-A370-604D5EAA8427}" type="sibTrans" cxnId="{B60922A4-48F3-48F4-BEC9-E1D6A782AED7}">
      <dgm:prSet/>
      <dgm:spPr/>
      <dgm:t>
        <a:bodyPr/>
        <a:lstStyle/>
        <a:p>
          <a:endParaRPr lang="en-GB"/>
        </a:p>
      </dgm:t>
    </dgm:pt>
    <dgm:pt modelId="{792AF9E4-FDB2-4700-9DC5-2EB119B2EEA1}" type="pres">
      <dgm:prSet presAssocID="{0E39BE59-D4B7-4468-B55F-836D2C84075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E5589A9-0703-4D67-A85B-54253FA3F72D}" type="pres">
      <dgm:prSet presAssocID="{C21A620E-FDCC-4D61-ACF6-4E4E7FE17035}" presName="composite" presStyleCnt="0"/>
      <dgm:spPr/>
    </dgm:pt>
    <dgm:pt modelId="{AC7F1FD7-F94D-4FFE-9AAF-7D0E215697FE}" type="pres">
      <dgm:prSet presAssocID="{C21A620E-FDCC-4D61-ACF6-4E4E7FE17035}" presName="bentUpArrow1" presStyleLbl="alignImgPlace1" presStyleIdx="0" presStyleCnt="7"/>
      <dgm:spPr/>
    </dgm:pt>
    <dgm:pt modelId="{FF4678D6-C3D7-4E3A-8DE5-56DF85C99F17}" type="pres">
      <dgm:prSet presAssocID="{C21A620E-FDCC-4D61-ACF6-4E4E7FE17035}" presName="ParentText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E9E91F-C419-4A19-89FC-5DCC78F56998}" type="pres">
      <dgm:prSet presAssocID="{C21A620E-FDCC-4D61-ACF6-4E4E7FE17035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B0194E-1669-441D-961E-B8372DDD596E}" type="pres">
      <dgm:prSet presAssocID="{CE4596BE-845C-4D4F-8A73-87C3E5CE63F9}" presName="sibTrans" presStyleCnt="0"/>
      <dgm:spPr/>
    </dgm:pt>
    <dgm:pt modelId="{08CF9E99-9E66-486F-81ED-E76658E3047D}" type="pres">
      <dgm:prSet presAssocID="{1D5A236A-76BE-4792-B01E-8ABFD0020ADE}" presName="composite" presStyleCnt="0"/>
      <dgm:spPr/>
    </dgm:pt>
    <dgm:pt modelId="{9C3E02C6-0384-4F23-8634-37E494F78CB3}" type="pres">
      <dgm:prSet presAssocID="{1D5A236A-76BE-4792-B01E-8ABFD0020ADE}" presName="bentUpArrow1" presStyleLbl="alignImgPlace1" presStyleIdx="1" presStyleCnt="7"/>
      <dgm:spPr/>
    </dgm:pt>
    <dgm:pt modelId="{26AC9D67-76E3-4F5A-8055-D3A28C7FF494}" type="pres">
      <dgm:prSet presAssocID="{1D5A236A-76BE-4792-B01E-8ABFD0020ADE}" presName="ParentText" presStyleLbl="node1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E9AD3A-92F9-425E-9ED0-3C6913349742}" type="pres">
      <dgm:prSet presAssocID="{1D5A236A-76BE-4792-B01E-8ABFD0020ADE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745700BA-8FD1-4E0C-BA67-DCC4ACC1DDD8}" type="pres">
      <dgm:prSet presAssocID="{DE0EBCD1-5923-49AB-B69B-A1417DDB56E3}" presName="sibTrans" presStyleCnt="0"/>
      <dgm:spPr/>
    </dgm:pt>
    <dgm:pt modelId="{7C62152E-9184-4C23-BA31-BA472A757745}" type="pres">
      <dgm:prSet presAssocID="{AE00C00C-2062-4347-89B4-D0DF485A8ABC}" presName="composite" presStyleCnt="0"/>
      <dgm:spPr/>
    </dgm:pt>
    <dgm:pt modelId="{B9C8500C-B998-44FC-BF6B-BE3EFE6FF56D}" type="pres">
      <dgm:prSet presAssocID="{AE00C00C-2062-4347-89B4-D0DF485A8ABC}" presName="bentUpArrow1" presStyleLbl="alignImgPlace1" presStyleIdx="2" presStyleCnt="7"/>
      <dgm:spPr/>
    </dgm:pt>
    <dgm:pt modelId="{4CBBD2F6-0537-4B22-9A6A-A43610BC0AB3}" type="pres">
      <dgm:prSet presAssocID="{AE00C00C-2062-4347-89B4-D0DF485A8ABC}" presName="ParentText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B1B8CC-4117-41CE-A880-A968524686A8}" type="pres">
      <dgm:prSet presAssocID="{AE00C00C-2062-4347-89B4-D0DF485A8ABC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53AFDB66-7C2C-49AA-B931-C0AA7D94767D}" type="pres">
      <dgm:prSet presAssocID="{ED554C67-8E3A-44E2-931A-C29C4A0123F6}" presName="sibTrans" presStyleCnt="0"/>
      <dgm:spPr/>
    </dgm:pt>
    <dgm:pt modelId="{10F862DB-ACAA-4CAA-A4B9-338B38C4D7C9}" type="pres">
      <dgm:prSet presAssocID="{F82B24DE-F737-430D-8D66-1C40E6BF4F71}" presName="composite" presStyleCnt="0"/>
      <dgm:spPr/>
    </dgm:pt>
    <dgm:pt modelId="{019120A1-435E-4E43-AF6E-D714C1668719}" type="pres">
      <dgm:prSet presAssocID="{F82B24DE-F737-430D-8D66-1C40E6BF4F71}" presName="bentUpArrow1" presStyleLbl="alignImgPlace1" presStyleIdx="3" presStyleCnt="7"/>
      <dgm:spPr/>
    </dgm:pt>
    <dgm:pt modelId="{D6977EEB-7A65-4EB9-AF2E-6B8FE7606BA6}" type="pres">
      <dgm:prSet presAssocID="{F82B24DE-F737-430D-8D66-1C40E6BF4F71}" presName="ParentText" presStyleLbl="node1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E293AC-A4C3-49B2-B4CE-A84324C63254}" type="pres">
      <dgm:prSet presAssocID="{F82B24DE-F737-430D-8D66-1C40E6BF4F71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BFE40DF1-211E-4957-85B5-C3FA877B0BCD}" type="pres">
      <dgm:prSet presAssocID="{26944DE4-D5FE-4892-9D6A-36C82DF7D1EC}" presName="sibTrans" presStyleCnt="0"/>
      <dgm:spPr/>
    </dgm:pt>
    <dgm:pt modelId="{F23D76B4-B237-4CD5-82F1-7E9000774FE7}" type="pres">
      <dgm:prSet presAssocID="{A0D6DF20-41B4-4848-A2FF-A822F851B7BB}" presName="composite" presStyleCnt="0"/>
      <dgm:spPr/>
    </dgm:pt>
    <dgm:pt modelId="{5E1B0C22-94AB-4B33-A3D4-6405E8809846}" type="pres">
      <dgm:prSet presAssocID="{A0D6DF20-41B4-4848-A2FF-A822F851B7BB}" presName="bentUpArrow1" presStyleLbl="alignImgPlace1" presStyleIdx="4" presStyleCnt="7"/>
      <dgm:spPr/>
    </dgm:pt>
    <dgm:pt modelId="{A7736B7B-1647-41EB-9AC9-2758412E5D92}" type="pres">
      <dgm:prSet presAssocID="{A0D6DF20-41B4-4848-A2FF-A822F851B7BB}" presName="ParentText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194778-4506-47D7-B887-6368A8E9B4AD}" type="pres">
      <dgm:prSet presAssocID="{A0D6DF20-41B4-4848-A2FF-A822F851B7BB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54B39063-A017-4FD3-B3B0-A6B8E260F9C7}" type="pres">
      <dgm:prSet presAssocID="{2C920B54-9AB1-443B-A475-F4C8339D688C}" presName="sibTrans" presStyleCnt="0"/>
      <dgm:spPr/>
    </dgm:pt>
    <dgm:pt modelId="{9E5C6EB3-B018-4A1E-8D2D-C587B992C31C}" type="pres">
      <dgm:prSet presAssocID="{AF17C964-6F9A-46BD-A54E-00F3C152F8E9}" presName="composite" presStyleCnt="0"/>
      <dgm:spPr/>
    </dgm:pt>
    <dgm:pt modelId="{B1B253DE-D183-4341-962E-75DC0FC0A499}" type="pres">
      <dgm:prSet presAssocID="{AF17C964-6F9A-46BD-A54E-00F3C152F8E9}" presName="bentUpArrow1" presStyleLbl="alignImgPlace1" presStyleIdx="5" presStyleCnt="7"/>
      <dgm:spPr/>
    </dgm:pt>
    <dgm:pt modelId="{707107B6-FE87-498A-9E18-E73237AC5D6B}" type="pres">
      <dgm:prSet presAssocID="{AF17C964-6F9A-46BD-A54E-00F3C152F8E9}" presName="ParentText" presStyleLbl="node1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FB58C5-48F2-47EA-B184-8FB59DD42822}" type="pres">
      <dgm:prSet presAssocID="{AF17C964-6F9A-46BD-A54E-00F3C152F8E9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E09E4457-3E37-4B67-8A63-31353C89D026}" type="pres">
      <dgm:prSet presAssocID="{8E1C06D7-E8F4-4CE0-A370-604D5EAA8427}" presName="sibTrans" presStyleCnt="0"/>
      <dgm:spPr/>
    </dgm:pt>
    <dgm:pt modelId="{7DC08748-BD48-428E-99D5-0AB092F18CD0}" type="pres">
      <dgm:prSet presAssocID="{25879235-8F94-439D-8757-5148EDFF0757}" presName="composite" presStyleCnt="0"/>
      <dgm:spPr/>
    </dgm:pt>
    <dgm:pt modelId="{FEFAB282-C22C-420B-BB9B-76150E8C6F1F}" type="pres">
      <dgm:prSet presAssocID="{25879235-8F94-439D-8757-5148EDFF0757}" presName="bentUpArrow1" presStyleLbl="alignImgPlace1" presStyleIdx="6" presStyleCnt="7"/>
      <dgm:spPr/>
    </dgm:pt>
    <dgm:pt modelId="{6F7AFCAA-6F6B-457B-B4C0-CC8F41758A0F}" type="pres">
      <dgm:prSet presAssocID="{25879235-8F94-439D-8757-5148EDFF0757}" presName="ParentText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A32A23-E5E6-49BD-BD98-C8AA3781D381}" type="pres">
      <dgm:prSet presAssocID="{25879235-8F94-439D-8757-5148EDFF0757}" presName="Child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B1E4B5-7B91-460D-9D65-512F37983CDD}" type="pres">
      <dgm:prSet presAssocID="{20C26C3B-33BE-42FF-841C-21BE41008119}" presName="sibTrans" presStyleCnt="0"/>
      <dgm:spPr/>
    </dgm:pt>
    <dgm:pt modelId="{0293EB80-50A3-494F-A5D0-E1278AAC7D81}" type="pres">
      <dgm:prSet presAssocID="{96B67DE2-8047-4DE5-9F08-7ABB8AE5309E}" presName="composite" presStyleCnt="0"/>
      <dgm:spPr/>
    </dgm:pt>
    <dgm:pt modelId="{11039AAC-3B78-49D2-961B-C286393E82E1}" type="pres">
      <dgm:prSet presAssocID="{96B67DE2-8047-4DE5-9F08-7ABB8AE5309E}" presName="ParentText" presStyleLbl="node1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02F1EF-CEC8-4406-AE50-980D0F86E908}" type="presOf" srcId="{A0D6DF20-41B4-4848-A2FF-A822F851B7BB}" destId="{A7736B7B-1647-41EB-9AC9-2758412E5D92}" srcOrd="0" destOrd="0" presId="urn:microsoft.com/office/officeart/2005/8/layout/StepDownProcess"/>
    <dgm:cxn modelId="{E442F10B-BD25-410A-990C-5E400161A430}" type="presOf" srcId="{F82B24DE-F737-430D-8D66-1C40E6BF4F71}" destId="{D6977EEB-7A65-4EB9-AF2E-6B8FE7606BA6}" srcOrd="0" destOrd="0" presId="urn:microsoft.com/office/officeart/2005/8/layout/StepDownProcess"/>
    <dgm:cxn modelId="{AB5BFFA0-FD0A-487C-95C1-1C885B8AD830}" srcId="{0E39BE59-D4B7-4468-B55F-836D2C840750}" destId="{25879235-8F94-439D-8757-5148EDFF0757}" srcOrd="6" destOrd="0" parTransId="{61FC7B86-D6A6-4A97-A131-5D478A575C5E}" sibTransId="{20C26C3B-33BE-42FF-841C-21BE41008119}"/>
    <dgm:cxn modelId="{D117AAFF-462F-405C-A7C5-836CFB5C10E7}" type="presOf" srcId="{AE00C00C-2062-4347-89B4-D0DF485A8ABC}" destId="{4CBBD2F6-0537-4B22-9A6A-A43610BC0AB3}" srcOrd="0" destOrd="0" presId="urn:microsoft.com/office/officeart/2005/8/layout/StepDownProcess"/>
    <dgm:cxn modelId="{7DC25A6C-A8E3-44CF-B2B5-B78A410DF965}" srcId="{0E39BE59-D4B7-4468-B55F-836D2C840750}" destId="{A0D6DF20-41B4-4848-A2FF-A822F851B7BB}" srcOrd="4" destOrd="0" parTransId="{843B36A6-4BE5-4495-9B46-ACAFF9BD62BA}" sibTransId="{2C920B54-9AB1-443B-A475-F4C8339D688C}"/>
    <dgm:cxn modelId="{25C4C4EB-E3CE-4A3D-AB21-F9BFFEA55971}" srcId="{0E39BE59-D4B7-4468-B55F-836D2C840750}" destId="{C21A620E-FDCC-4D61-ACF6-4E4E7FE17035}" srcOrd="0" destOrd="0" parTransId="{97A22D71-D140-4395-8C70-0D1ED86515E3}" sibTransId="{CE4596BE-845C-4D4F-8A73-87C3E5CE63F9}"/>
    <dgm:cxn modelId="{652C3740-679F-4239-A09B-040609FB5CFD}" type="presOf" srcId="{0E39BE59-D4B7-4468-B55F-836D2C840750}" destId="{792AF9E4-FDB2-4700-9DC5-2EB119B2EEA1}" srcOrd="0" destOrd="0" presId="urn:microsoft.com/office/officeart/2005/8/layout/StepDownProcess"/>
    <dgm:cxn modelId="{F12BBD65-8F22-4DE4-B3B1-9D9C0EE6CC6D}" type="presOf" srcId="{96B67DE2-8047-4DE5-9F08-7ABB8AE5309E}" destId="{11039AAC-3B78-49D2-961B-C286393E82E1}" srcOrd="0" destOrd="0" presId="urn:microsoft.com/office/officeart/2005/8/layout/StepDownProcess"/>
    <dgm:cxn modelId="{EA2465C6-C4C7-4D0E-B3B4-411E5637F578}" type="presOf" srcId="{25879235-8F94-439D-8757-5148EDFF0757}" destId="{6F7AFCAA-6F6B-457B-B4C0-CC8F41758A0F}" srcOrd="0" destOrd="0" presId="urn:microsoft.com/office/officeart/2005/8/layout/StepDownProcess"/>
    <dgm:cxn modelId="{61B53D3A-CDC9-4B92-BCF5-4A2D725C5A98}" srcId="{0E39BE59-D4B7-4468-B55F-836D2C840750}" destId="{F82B24DE-F737-430D-8D66-1C40E6BF4F71}" srcOrd="3" destOrd="0" parTransId="{25C8D84E-3A83-4CD9-9326-4B21C4F31BA3}" sibTransId="{26944DE4-D5FE-4892-9D6A-36C82DF7D1EC}"/>
    <dgm:cxn modelId="{BBE6A677-CC43-419C-A8AB-4D8531BDFE4F}" srcId="{0E39BE59-D4B7-4468-B55F-836D2C840750}" destId="{96B67DE2-8047-4DE5-9F08-7ABB8AE5309E}" srcOrd="7" destOrd="0" parTransId="{3BB8A2E4-256F-454D-8E7A-FE88E3777305}" sibTransId="{9447C56A-DC7F-40F9-8FC2-5B5048079270}"/>
    <dgm:cxn modelId="{5482A077-0689-4236-AB52-A7FED8F7AA32}" type="presOf" srcId="{1D5A236A-76BE-4792-B01E-8ABFD0020ADE}" destId="{26AC9D67-76E3-4F5A-8055-D3A28C7FF494}" srcOrd="0" destOrd="0" presId="urn:microsoft.com/office/officeart/2005/8/layout/StepDownProcess"/>
    <dgm:cxn modelId="{7B70C3AE-66FC-4FCE-9E2B-52C54D2EB3DE}" type="presOf" srcId="{AF17C964-6F9A-46BD-A54E-00F3C152F8E9}" destId="{707107B6-FE87-498A-9E18-E73237AC5D6B}" srcOrd="0" destOrd="0" presId="urn:microsoft.com/office/officeart/2005/8/layout/StepDownProcess"/>
    <dgm:cxn modelId="{47400740-E938-4F84-9A9A-EA2A97287F68}" srcId="{0E39BE59-D4B7-4468-B55F-836D2C840750}" destId="{AE00C00C-2062-4347-89B4-D0DF485A8ABC}" srcOrd="2" destOrd="0" parTransId="{B1BA4D04-DE94-4C1B-8905-DB74693B6638}" sibTransId="{ED554C67-8E3A-44E2-931A-C29C4A0123F6}"/>
    <dgm:cxn modelId="{27038B31-BE1F-4ECF-B553-B8D95E4D3C7E}" srcId="{0E39BE59-D4B7-4468-B55F-836D2C840750}" destId="{1D5A236A-76BE-4792-B01E-8ABFD0020ADE}" srcOrd="1" destOrd="0" parTransId="{BD5E4463-68F6-4E8B-AF15-1621ACF4C216}" sibTransId="{DE0EBCD1-5923-49AB-B69B-A1417DDB56E3}"/>
    <dgm:cxn modelId="{7FFAC55E-0433-42C8-A40B-64FF0EF7EA99}" type="presOf" srcId="{C21A620E-FDCC-4D61-ACF6-4E4E7FE17035}" destId="{FF4678D6-C3D7-4E3A-8DE5-56DF85C99F17}" srcOrd="0" destOrd="0" presId="urn:microsoft.com/office/officeart/2005/8/layout/StepDownProcess"/>
    <dgm:cxn modelId="{B60922A4-48F3-48F4-BEC9-E1D6A782AED7}" srcId="{0E39BE59-D4B7-4468-B55F-836D2C840750}" destId="{AF17C964-6F9A-46BD-A54E-00F3C152F8E9}" srcOrd="5" destOrd="0" parTransId="{AF077217-1047-4678-8187-B0264BF4B0F4}" sibTransId="{8E1C06D7-E8F4-4CE0-A370-604D5EAA8427}"/>
    <dgm:cxn modelId="{00C3D1F7-9DF4-4C3F-B079-A2F4C2B3EE1A}" type="presParOf" srcId="{792AF9E4-FDB2-4700-9DC5-2EB119B2EEA1}" destId="{6E5589A9-0703-4D67-A85B-54253FA3F72D}" srcOrd="0" destOrd="0" presId="urn:microsoft.com/office/officeart/2005/8/layout/StepDownProcess"/>
    <dgm:cxn modelId="{207D0BCF-F3A7-48DE-A9D0-6DBE29E5D655}" type="presParOf" srcId="{6E5589A9-0703-4D67-A85B-54253FA3F72D}" destId="{AC7F1FD7-F94D-4FFE-9AAF-7D0E215697FE}" srcOrd="0" destOrd="0" presId="urn:microsoft.com/office/officeart/2005/8/layout/StepDownProcess"/>
    <dgm:cxn modelId="{2D37F3F1-4983-4B27-9AC7-98C52A616CF6}" type="presParOf" srcId="{6E5589A9-0703-4D67-A85B-54253FA3F72D}" destId="{FF4678D6-C3D7-4E3A-8DE5-56DF85C99F17}" srcOrd="1" destOrd="0" presId="urn:microsoft.com/office/officeart/2005/8/layout/StepDownProcess"/>
    <dgm:cxn modelId="{F026AC1B-97B5-4166-9F82-12D91B9F706C}" type="presParOf" srcId="{6E5589A9-0703-4D67-A85B-54253FA3F72D}" destId="{EAE9E91F-C419-4A19-89FC-5DCC78F56998}" srcOrd="2" destOrd="0" presId="urn:microsoft.com/office/officeart/2005/8/layout/StepDownProcess"/>
    <dgm:cxn modelId="{16332B64-0361-45DB-A39D-AFDB967A5E47}" type="presParOf" srcId="{792AF9E4-FDB2-4700-9DC5-2EB119B2EEA1}" destId="{3FB0194E-1669-441D-961E-B8372DDD596E}" srcOrd="1" destOrd="0" presId="urn:microsoft.com/office/officeart/2005/8/layout/StepDownProcess"/>
    <dgm:cxn modelId="{5CBE6E96-F5F7-44DE-8B5F-31F4B0F0CC6E}" type="presParOf" srcId="{792AF9E4-FDB2-4700-9DC5-2EB119B2EEA1}" destId="{08CF9E99-9E66-486F-81ED-E76658E3047D}" srcOrd="2" destOrd="0" presId="urn:microsoft.com/office/officeart/2005/8/layout/StepDownProcess"/>
    <dgm:cxn modelId="{C4554766-9820-4262-BAFF-4F4FF2610ED0}" type="presParOf" srcId="{08CF9E99-9E66-486F-81ED-E76658E3047D}" destId="{9C3E02C6-0384-4F23-8634-37E494F78CB3}" srcOrd="0" destOrd="0" presId="urn:microsoft.com/office/officeart/2005/8/layout/StepDownProcess"/>
    <dgm:cxn modelId="{EC53645D-F908-4C3E-B5B6-FFA4359EE183}" type="presParOf" srcId="{08CF9E99-9E66-486F-81ED-E76658E3047D}" destId="{26AC9D67-76E3-4F5A-8055-D3A28C7FF494}" srcOrd="1" destOrd="0" presId="urn:microsoft.com/office/officeart/2005/8/layout/StepDownProcess"/>
    <dgm:cxn modelId="{B35C71B8-1953-4818-B949-FFA48521611D}" type="presParOf" srcId="{08CF9E99-9E66-486F-81ED-E76658E3047D}" destId="{A8E9AD3A-92F9-425E-9ED0-3C6913349742}" srcOrd="2" destOrd="0" presId="urn:microsoft.com/office/officeart/2005/8/layout/StepDownProcess"/>
    <dgm:cxn modelId="{026E55ED-F38F-49CB-9D40-3FCF4CA413C7}" type="presParOf" srcId="{792AF9E4-FDB2-4700-9DC5-2EB119B2EEA1}" destId="{745700BA-8FD1-4E0C-BA67-DCC4ACC1DDD8}" srcOrd="3" destOrd="0" presId="urn:microsoft.com/office/officeart/2005/8/layout/StepDownProcess"/>
    <dgm:cxn modelId="{C3CF32B1-DB8A-43FB-A064-23D6D2516230}" type="presParOf" srcId="{792AF9E4-FDB2-4700-9DC5-2EB119B2EEA1}" destId="{7C62152E-9184-4C23-BA31-BA472A757745}" srcOrd="4" destOrd="0" presId="urn:microsoft.com/office/officeart/2005/8/layout/StepDownProcess"/>
    <dgm:cxn modelId="{767AE22F-1A04-49D8-9499-270C2FC68595}" type="presParOf" srcId="{7C62152E-9184-4C23-BA31-BA472A757745}" destId="{B9C8500C-B998-44FC-BF6B-BE3EFE6FF56D}" srcOrd="0" destOrd="0" presId="urn:microsoft.com/office/officeart/2005/8/layout/StepDownProcess"/>
    <dgm:cxn modelId="{6894466E-464C-4FFD-9FCB-53387CAFE237}" type="presParOf" srcId="{7C62152E-9184-4C23-BA31-BA472A757745}" destId="{4CBBD2F6-0537-4B22-9A6A-A43610BC0AB3}" srcOrd="1" destOrd="0" presId="urn:microsoft.com/office/officeart/2005/8/layout/StepDownProcess"/>
    <dgm:cxn modelId="{863C4F3B-D452-4960-AA78-9B7C0D021E13}" type="presParOf" srcId="{7C62152E-9184-4C23-BA31-BA472A757745}" destId="{72B1B8CC-4117-41CE-A880-A968524686A8}" srcOrd="2" destOrd="0" presId="urn:microsoft.com/office/officeart/2005/8/layout/StepDownProcess"/>
    <dgm:cxn modelId="{67AAF218-768C-4F3E-9D7A-1F493396C306}" type="presParOf" srcId="{792AF9E4-FDB2-4700-9DC5-2EB119B2EEA1}" destId="{53AFDB66-7C2C-49AA-B931-C0AA7D94767D}" srcOrd="5" destOrd="0" presId="urn:microsoft.com/office/officeart/2005/8/layout/StepDownProcess"/>
    <dgm:cxn modelId="{AF28C017-558C-44CB-B8E6-35C5A5E92808}" type="presParOf" srcId="{792AF9E4-FDB2-4700-9DC5-2EB119B2EEA1}" destId="{10F862DB-ACAA-4CAA-A4B9-338B38C4D7C9}" srcOrd="6" destOrd="0" presId="urn:microsoft.com/office/officeart/2005/8/layout/StepDownProcess"/>
    <dgm:cxn modelId="{ADA7D727-42DA-420C-B74A-EFCD748452DF}" type="presParOf" srcId="{10F862DB-ACAA-4CAA-A4B9-338B38C4D7C9}" destId="{019120A1-435E-4E43-AF6E-D714C1668719}" srcOrd="0" destOrd="0" presId="urn:microsoft.com/office/officeart/2005/8/layout/StepDownProcess"/>
    <dgm:cxn modelId="{785C7E95-9914-432B-944C-25C3F18BA582}" type="presParOf" srcId="{10F862DB-ACAA-4CAA-A4B9-338B38C4D7C9}" destId="{D6977EEB-7A65-4EB9-AF2E-6B8FE7606BA6}" srcOrd="1" destOrd="0" presId="urn:microsoft.com/office/officeart/2005/8/layout/StepDownProcess"/>
    <dgm:cxn modelId="{9DB1D1A4-5F75-4FC6-87F7-62D409136552}" type="presParOf" srcId="{10F862DB-ACAA-4CAA-A4B9-338B38C4D7C9}" destId="{AEE293AC-A4C3-49B2-B4CE-A84324C63254}" srcOrd="2" destOrd="0" presId="urn:microsoft.com/office/officeart/2005/8/layout/StepDownProcess"/>
    <dgm:cxn modelId="{751F7285-588B-4E5F-B334-51E44664E1F1}" type="presParOf" srcId="{792AF9E4-FDB2-4700-9DC5-2EB119B2EEA1}" destId="{BFE40DF1-211E-4957-85B5-C3FA877B0BCD}" srcOrd="7" destOrd="0" presId="urn:microsoft.com/office/officeart/2005/8/layout/StepDownProcess"/>
    <dgm:cxn modelId="{E41CF38B-8834-4F01-92BA-7934D156202D}" type="presParOf" srcId="{792AF9E4-FDB2-4700-9DC5-2EB119B2EEA1}" destId="{F23D76B4-B237-4CD5-82F1-7E9000774FE7}" srcOrd="8" destOrd="0" presId="urn:microsoft.com/office/officeart/2005/8/layout/StepDownProcess"/>
    <dgm:cxn modelId="{EE14AB5A-625D-4DF4-9BF3-380CDCCAD527}" type="presParOf" srcId="{F23D76B4-B237-4CD5-82F1-7E9000774FE7}" destId="{5E1B0C22-94AB-4B33-A3D4-6405E8809846}" srcOrd="0" destOrd="0" presId="urn:microsoft.com/office/officeart/2005/8/layout/StepDownProcess"/>
    <dgm:cxn modelId="{C26877F2-C150-4D5C-AEF1-28B740184D25}" type="presParOf" srcId="{F23D76B4-B237-4CD5-82F1-7E9000774FE7}" destId="{A7736B7B-1647-41EB-9AC9-2758412E5D92}" srcOrd="1" destOrd="0" presId="urn:microsoft.com/office/officeart/2005/8/layout/StepDownProcess"/>
    <dgm:cxn modelId="{2DBB4414-7C66-43C6-9B58-9B023213F725}" type="presParOf" srcId="{F23D76B4-B237-4CD5-82F1-7E9000774FE7}" destId="{F7194778-4506-47D7-B887-6368A8E9B4AD}" srcOrd="2" destOrd="0" presId="urn:microsoft.com/office/officeart/2005/8/layout/StepDownProcess"/>
    <dgm:cxn modelId="{13CC22BB-4520-4610-9D56-A1C72B68BC92}" type="presParOf" srcId="{792AF9E4-FDB2-4700-9DC5-2EB119B2EEA1}" destId="{54B39063-A017-4FD3-B3B0-A6B8E260F9C7}" srcOrd="9" destOrd="0" presId="urn:microsoft.com/office/officeart/2005/8/layout/StepDownProcess"/>
    <dgm:cxn modelId="{1535F330-7DEC-45FB-B3AD-DB20346F7845}" type="presParOf" srcId="{792AF9E4-FDB2-4700-9DC5-2EB119B2EEA1}" destId="{9E5C6EB3-B018-4A1E-8D2D-C587B992C31C}" srcOrd="10" destOrd="0" presId="urn:microsoft.com/office/officeart/2005/8/layout/StepDownProcess"/>
    <dgm:cxn modelId="{C8B5941D-8543-4094-8436-4545F15AAF81}" type="presParOf" srcId="{9E5C6EB3-B018-4A1E-8D2D-C587B992C31C}" destId="{B1B253DE-D183-4341-962E-75DC0FC0A499}" srcOrd="0" destOrd="0" presId="urn:microsoft.com/office/officeart/2005/8/layout/StepDownProcess"/>
    <dgm:cxn modelId="{9999E489-4D2A-4286-9E6D-05E99166A683}" type="presParOf" srcId="{9E5C6EB3-B018-4A1E-8D2D-C587B992C31C}" destId="{707107B6-FE87-498A-9E18-E73237AC5D6B}" srcOrd="1" destOrd="0" presId="urn:microsoft.com/office/officeart/2005/8/layout/StepDownProcess"/>
    <dgm:cxn modelId="{57634BE7-5B6E-424C-B31A-630C74CF4FDC}" type="presParOf" srcId="{9E5C6EB3-B018-4A1E-8D2D-C587B992C31C}" destId="{BAFB58C5-48F2-47EA-B184-8FB59DD42822}" srcOrd="2" destOrd="0" presId="urn:microsoft.com/office/officeart/2005/8/layout/StepDownProcess"/>
    <dgm:cxn modelId="{05534272-94D4-4D92-A513-FD97CBA56EA3}" type="presParOf" srcId="{792AF9E4-FDB2-4700-9DC5-2EB119B2EEA1}" destId="{E09E4457-3E37-4B67-8A63-31353C89D026}" srcOrd="11" destOrd="0" presId="urn:microsoft.com/office/officeart/2005/8/layout/StepDownProcess"/>
    <dgm:cxn modelId="{98316F14-CA13-4C21-BF08-CC3BD74B2B5A}" type="presParOf" srcId="{792AF9E4-FDB2-4700-9DC5-2EB119B2EEA1}" destId="{7DC08748-BD48-428E-99D5-0AB092F18CD0}" srcOrd="12" destOrd="0" presId="urn:microsoft.com/office/officeart/2005/8/layout/StepDownProcess"/>
    <dgm:cxn modelId="{44CF9172-EEFD-4C4E-8A99-190725EBD582}" type="presParOf" srcId="{7DC08748-BD48-428E-99D5-0AB092F18CD0}" destId="{FEFAB282-C22C-420B-BB9B-76150E8C6F1F}" srcOrd="0" destOrd="0" presId="urn:microsoft.com/office/officeart/2005/8/layout/StepDownProcess"/>
    <dgm:cxn modelId="{1DFD7D7F-8D51-4D8D-AEDF-8ACD907FC781}" type="presParOf" srcId="{7DC08748-BD48-428E-99D5-0AB092F18CD0}" destId="{6F7AFCAA-6F6B-457B-B4C0-CC8F41758A0F}" srcOrd="1" destOrd="0" presId="urn:microsoft.com/office/officeart/2005/8/layout/StepDownProcess"/>
    <dgm:cxn modelId="{82D39E5C-B044-43DC-89C5-4583357FFD46}" type="presParOf" srcId="{7DC08748-BD48-428E-99D5-0AB092F18CD0}" destId="{16A32A23-E5E6-49BD-BD98-C8AA3781D381}" srcOrd="2" destOrd="0" presId="urn:microsoft.com/office/officeart/2005/8/layout/StepDownProcess"/>
    <dgm:cxn modelId="{52D6B450-9958-45E7-99F2-5B27A8EC2095}" type="presParOf" srcId="{792AF9E4-FDB2-4700-9DC5-2EB119B2EEA1}" destId="{5AB1E4B5-7B91-460D-9D65-512F37983CDD}" srcOrd="13" destOrd="0" presId="urn:microsoft.com/office/officeart/2005/8/layout/StepDownProcess"/>
    <dgm:cxn modelId="{60511E18-5771-4065-98E0-018762F3E789}" type="presParOf" srcId="{792AF9E4-FDB2-4700-9DC5-2EB119B2EEA1}" destId="{0293EB80-50A3-494F-A5D0-E1278AAC7D81}" srcOrd="14" destOrd="0" presId="urn:microsoft.com/office/officeart/2005/8/layout/StepDownProcess"/>
    <dgm:cxn modelId="{C2794AEE-1FB3-4BA8-8963-5A30C7B2831A}" type="presParOf" srcId="{0293EB80-50A3-494F-A5D0-E1278AAC7D81}" destId="{11039AAC-3B78-49D2-961B-C286393E82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F1FD7-F94D-4FFE-9AAF-7D0E215697FE}">
      <dsp:nvSpPr>
        <dsp:cNvPr id="0" name=""/>
        <dsp:cNvSpPr/>
      </dsp:nvSpPr>
      <dsp:spPr>
        <a:xfrm rot="5400000">
          <a:off x="2421682" y="932275"/>
          <a:ext cx="789391" cy="898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678D6-C3D7-4E3A-8DE5-56DF85C99F17}">
      <dsp:nvSpPr>
        <dsp:cNvPr id="0" name=""/>
        <dsp:cNvSpPr/>
      </dsp:nvSpPr>
      <dsp:spPr>
        <a:xfrm>
          <a:off x="2212541" y="57219"/>
          <a:ext cx="1328869" cy="93016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Project Launch</a:t>
          </a:r>
          <a:endParaRPr lang="en-GB" sz="1500" b="1" kern="1200" dirty="0"/>
        </a:p>
      </dsp:txBody>
      <dsp:txXfrm>
        <a:off x="2257956" y="102634"/>
        <a:ext cx="1238039" cy="839335"/>
      </dsp:txXfrm>
    </dsp:sp>
    <dsp:sp modelId="{EAE9E91F-C419-4A19-89FC-5DCC78F56998}">
      <dsp:nvSpPr>
        <dsp:cNvPr id="0" name=""/>
        <dsp:cNvSpPr/>
      </dsp:nvSpPr>
      <dsp:spPr>
        <a:xfrm>
          <a:off x="3541411" y="145931"/>
          <a:ext cx="966493" cy="75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E02C6-0384-4F23-8634-37E494F78CB3}">
      <dsp:nvSpPr>
        <dsp:cNvPr id="0" name=""/>
        <dsp:cNvSpPr/>
      </dsp:nvSpPr>
      <dsp:spPr>
        <a:xfrm rot="5400000">
          <a:off x="3523456" y="1977158"/>
          <a:ext cx="789391" cy="898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338"/>
            <a:satOff val="-409"/>
            <a:lumOff val="18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C9D67-76E3-4F5A-8055-D3A28C7FF494}">
      <dsp:nvSpPr>
        <dsp:cNvPr id="0" name=""/>
        <dsp:cNvSpPr/>
      </dsp:nvSpPr>
      <dsp:spPr>
        <a:xfrm>
          <a:off x="3314316" y="1102102"/>
          <a:ext cx="1328869" cy="93016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Essential questions</a:t>
          </a:r>
          <a:endParaRPr lang="en-GB" sz="1500" b="1" kern="1200" dirty="0"/>
        </a:p>
      </dsp:txBody>
      <dsp:txXfrm>
        <a:off x="3359731" y="1147517"/>
        <a:ext cx="1238039" cy="839335"/>
      </dsp:txXfrm>
    </dsp:sp>
    <dsp:sp modelId="{A8E9AD3A-92F9-425E-9ED0-3C6913349742}">
      <dsp:nvSpPr>
        <dsp:cNvPr id="0" name=""/>
        <dsp:cNvSpPr/>
      </dsp:nvSpPr>
      <dsp:spPr>
        <a:xfrm>
          <a:off x="4643185" y="1190815"/>
          <a:ext cx="966493" cy="75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8500C-B998-44FC-BF6B-BE3EFE6FF56D}">
      <dsp:nvSpPr>
        <dsp:cNvPr id="0" name=""/>
        <dsp:cNvSpPr/>
      </dsp:nvSpPr>
      <dsp:spPr>
        <a:xfrm rot="5400000">
          <a:off x="4625231" y="3022041"/>
          <a:ext cx="789391" cy="898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676"/>
            <a:satOff val="-818"/>
            <a:lumOff val="37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BD2F6-0537-4B22-9A6A-A43610BC0AB3}">
      <dsp:nvSpPr>
        <dsp:cNvPr id="0" name=""/>
        <dsp:cNvSpPr/>
      </dsp:nvSpPr>
      <dsp:spPr>
        <a:xfrm>
          <a:off x="4416090" y="2146985"/>
          <a:ext cx="1328869" cy="93016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Brainstrorm</a:t>
          </a:r>
          <a:endParaRPr lang="en-GB" sz="1500" b="1" kern="1200" dirty="0"/>
        </a:p>
      </dsp:txBody>
      <dsp:txXfrm>
        <a:off x="4461505" y="2192400"/>
        <a:ext cx="1238039" cy="839335"/>
      </dsp:txXfrm>
    </dsp:sp>
    <dsp:sp modelId="{72B1B8CC-4117-41CE-A880-A968524686A8}">
      <dsp:nvSpPr>
        <dsp:cNvPr id="0" name=""/>
        <dsp:cNvSpPr/>
      </dsp:nvSpPr>
      <dsp:spPr>
        <a:xfrm>
          <a:off x="5744960" y="2235698"/>
          <a:ext cx="966493" cy="75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120A1-435E-4E43-AF6E-D714C1668719}">
      <dsp:nvSpPr>
        <dsp:cNvPr id="0" name=""/>
        <dsp:cNvSpPr/>
      </dsp:nvSpPr>
      <dsp:spPr>
        <a:xfrm rot="5400000">
          <a:off x="5727005" y="4066924"/>
          <a:ext cx="789391" cy="898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3014"/>
            <a:satOff val="-1227"/>
            <a:lumOff val="5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77EEB-7A65-4EB9-AF2E-6B8FE7606BA6}">
      <dsp:nvSpPr>
        <dsp:cNvPr id="0" name=""/>
        <dsp:cNvSpPr/>
      </dsp:nvSpPr>
      <dsp:spPr>
        <a:xfrm>
          <a:off x="5517864" y="3191868"/>
          <a:ext cx="1328869" cy="93016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Critique</a:t>
          </a:r>
          <a:endParaRPr lang="en-GB" sz="1500" b="1" kern="1200" dirty="0"/>
        </a:p>
      </dsp:txBody>
      <dsp:txXfrm>
        <a:off x="5563279" y="3237283"/>
        <a:ext cx="1238039" cy="839335"/>
      </dsp:txXfrm>
    </dsp:sp>
    <dsp:sp modelId="{AEE293AC-A4C3-49B2-B4CE-A84324C63254}">
      <dsp:nvSpPr>
        <dsp:cNvPr id="0" name=""/>
        <dsp:cNvSpPr/>
      </dsp:nvSpPr>
      <dsp:spPr>
        <a:xfrm>
          <a:off x="6846734" y="3280581"/>
          <a:ext cx="966493" cy="75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B0C22-94AB-4B33-A3D4-6405E8809846}">
      <dsp:nvSpPr>
        <dsp:cNvPr id="0" name=""/>
        <dsp:cNvSpPr/>
      </dsp:nvSpPr>
      <dsp:spPr>
        <a:xfrm rot="5400000">
          <a:off x="6828779" y="5111808"/>
          <a:ext cx="789391" cy="898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7352"/>
            <a:satOff val="-1636"/>
            <a:lumOff val="74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36B7B-1647-41EB-9AC9-2758412E5D92}">
      <dsp:nvSpPr>
        <dsp:cNvPr id="0" name=""/>
        <dsp:cNvSpPr/>
      </dsp:nvSpPr>
      <dsp:spPr>
        <a:xfrm>
          <a:off x="6619639" y="4236752"/>
          <a:ext cx="1328869" cy="93016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Drafting &amp; Revision</a:t>
          </a:r>
          <a:endParaRPr lang="en-GB" sz="1500" b="1" kern="1200" dirty="0"/>
        </a:p>
      </dsp:txBody>
      <dsp:txXfrm>
        <a:off x="6665054" y="4282167"/>
        <a:ext cx="1238039" cy="839335"/>
      </dsp:txXfrm>
    </dsp:sp>
    <dsp:sp modelId="{F7194778-4506-47D7-B887-6368A8E9B4AD}">
      <dsp:nvSpPr>
        <dsp:cNvPr id="0" name=""/>
        <dsp:cNvSpPr/>
      </dsp:nvSpPr>
      <dsp:spPr>
        <a:xfrm>
          <a:off x="7948509" y="4325464"/>
          <a:ext cx="966493" cy="75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253DE-D183-4341-962E-75DC0FC0A499}">
      <dsp:nvSpPr>
        <dsp:cNvPr id="0" name=""/>
        <dsp:cNvSpPr/>
      </dsp:nvSpPr>
      <dsp:spPr>
        <a:xfrm rot="5400000">
          <a:off x="7930554" y="6156691"/>
          <a:ext cx="789391" cy="898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21690"/>
            <a:satOff val="-2045"/>
            <a:lumOff val="92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107B6-FE87-498A-9E18-E73237AC5D6B}">
      <dsp:nvSpPr>
        <dsp:cNvPr id="0" name=""/>
        <dsp:cNvSpPr/>
      </dsp:nvSpPr>
      <dsp:spPr>
        <a:xfrm>
          <a:off x="7721413" y="5281635"/>
          <a:ext cx="1328869" cy="93016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Exhibition</a:t>
          </a:r>
          <a:endParaRPr lang="en-GB" sz="1500" b="1" kern="1200" dirty="0"/>
        </a:p>
      </dsp:txBody>
      <dsp:txXfrm>
        <a:off x="7766828" y="5327050"/>
        <a:ext cx="1238039" cy="839335"/>
      </dsp:txXfrm>
    </dsp:sp>
    <dsp:sp modelId="{BAFB58C5-48F2-47EA-B184-8FB59DD42822}">
      <dsp:nvSpPr>
        <dsp:cNvPr id="0" name=""/>
        <dsp:cNvSpPr/>
      </dsp:nvSpPr>
      <dsp:spPr>
        <a:xfrm>
          <a:off x="9050283" y="5370347"/>
          <a:ext cx="966493" cy="75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AB282-C22C-420B-BB9B-76150E8C6F1F}">
      <dsp:nvSpPr>
        <dsp:cNvPr id="0" name=""/>
        <dsp:cNvSpPr/>
      </dsp:nvSpPr>
      <dsp:spPr>
        <a:xfrm rot="5400000">
          <a:off x="9032328" y="7201574"/>
          <a:ext cx="789391" cy="898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26028"/>
            <a:satOff val="-2454"/>
            <a:lumOff val="11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AFCAA-6F6B-457B-B4C0-CC8F41758A0F}">
      <dsp:nvSpPr>
        <dsp:cNvPr id="0" name=""/>
        <dsp:cNvSpPr/>
      </dsp:nvSpPr>
      <dsp:spPr>
        <a:xfrm>
          <a:off x="8823188" y="6326518"/>
          <a:ext cx="1328869" cy="93016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Assessment</a:t>
          </a:r>
          <a:endParaRPr lang="en-GB" sz="1500" b="1" kern="1200" dirty="0"/>
        </a:p>
      </dsp:txBody>
      <dsp:txXfrm>
        <a:off x="8868603" y="6371933"/>
        <a:ext cx="1238039" cy="839335"/>
      </dsp:txXfrm>
    </dsp:sp>
    <dsp:sp modelId="{16A32A23-E5E6-49BD-BD98-C8AA3781D381}">
      <dsp:nvSpPr>
        <dsp:cNvPr id="0" name=""/>
        <dsp:cNvSpPr/>
      </dsp:nvSpPr>
      <dsp:spPr>
        <a:xfrm>
          <a:off x="10152057" y="6415231"/>
          <a:ext cx="966493" cy="75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39AAC-3B78-49D2-961B-C286393E82E1}">
      <dsp:nvSpPr>
        <dsp:cNvPr id="0" name=""/>
        <dsp:cNvSpPr/>
      </dsp:nvSpPr>
      <dsp:spPr>
        <a:xfrm>
          <a:off x="9924962" y="7371401"/>
          <a:ext cx="1328869" cy="93016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Reflection</a:t>
          </a:r>
          <a:endParaRPr lang="en-GB" sz="1500" b="1" kern="1200" dirty="0"/>
        </a:p>
      </dsp:txBody>
      <dsp:txXfrm>
        <a:off x="9970377" y="7416816"/>
        <a:ext cx="1238039" cy="83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40A7FB-EEA0-4A50-8C45-A9AECFD4A3F7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36FC4-FD90-49CC-A1E3-52688B227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415791"/>
            <a:ext cx="502920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110589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1pPr>
    <a:lvl2pPr indent="228222"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2pPr>
    <a:lvl3pPr indent="456449"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3pPr>
    <a:lvl4pPr indent="684670"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4pPr>
    <a:lvl5pPr indent="912896"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5pPr>
    <a:lvl6pPr indent="1141119"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6pPr>
    <a:lvl7pPr indent="1369338"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7pPr>
    <a:lvl8pPr indent="1597569"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8pPr>
    <a:lvl9pPr indent="1825789" defTabSz="456449">
      <a:lnSpc>
        <a:spcPct val="117999"/>
      </a:lnSpc>
      <a:defRPr sz="21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60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9FF24F25-C82D-483D-AECE-76B783BF4A7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09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 smtClean="0"/>
              <a:t>The CBI’s annual skills survey shows</a:t>
            </a:r>
            <a:r>
              <a:rPr lang="en-GB" baseline="0" dirty="0" smtClean="0"/>
              <a:t> that 69% of businesses were worried about filling skills shortages last year, up from 55% the previous year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UKCES employer skills survey shows more than a 100% growth in skills shortage job vacancies in four years.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Meanwhile, employers consistently tell us that work experience is the most important thing when recruiting.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And the returns from apprenticeships are higher than degrees.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NONE OF THIS IS TEACHERS’ FAULT. And yet in school the </a:t>
            </a:r>
            <a:r>
              <a:rPr lang="en-GB" baseline="0" dirty="0" err="1" smtClean="0"/>
              <a:t>EBacc</a:t>
            </a:r>
            <a:r>
              <a:rPr lang="en-GB" baseline="0" dirty="0" smtClean="0"/>
              <a:t>, performance measurement system and funding are squeezing out creative and technical subjects, employer engagement and careers guidance.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You have already come on a huge journey with the Career Benchmarks Pilot. This is an opportunity for you to continue to lead the way. </a:t>
            </a:r>
          </a:p>
          <a:p>
            <a:pPr marL="0" indent="0">
              <a:buFontTx/>
              <a:buNone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2907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 smtClean="0"/>
              <a:t>The CBI’s annual skills survey shows</a:t>
            </a:r>
            <a:r>
              <a:rPr lang="en-GB" baseline="0" dirty="0" smtClean="0"/>
              <a:t> that 69% of businesses were worried about filling skills shortages last year, up from 55% the previous year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UKCES employer skills survey shows more than a 100% growth in skills shortage job vacancies in four years.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Meanwhile, employers consistently tell us that work experience is the most important thing when recruiting.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And the returns from apprenticeships are higher than degrees.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NONE OF THIS IS TEACHERS’ FAULT. And yet in school the </a:t>
            </a:r>
            <a:r>
              <a:rPr lang="en-GB" baseline="0" dirty="0" err="1" smtClean="0"/>
              <a:t>EBacc</a:t>
            </a:r>
            <a:r>
              <a:rPr lang="en-GB" baseline="0" dirty="0" smtClean="0"/>
              <a:t>, performance measurement system and funding are squeezing out creative and technical subjects, employer engagement and careers guidance.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You have already come on a huge journey with the Career Benchmarks Pilot. This is an opportunity for you to continue to lead the way. </a:t>
            </a:r>
          </a:p>
          <a:p>
            <a:pPr marL="0" indent="0">
              <a:buFontTx/>
              <a:buNone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578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 smtClean="0"/>
              <a:t>The CBI’s annual skills survey shows</a:t>
            </a:r>
            <a:r>
              <a:rPr lang="en-GB" baseline="0" dirty="0" smtClean="0"/>
              <a:t> that 69% of businesses were worried about filling skills shortages last year, up from 55% the previous year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UKCES employer skills survey shows more than a 100% growth in skills shortage job vacancies in four years.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Meanwhile, employers consistently tell us that work experience is the most important thing when recruiting.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And the returns from apprenticeships are higher than degrees.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NONE OF THIS IS TEACHERS’ FAULT. And yet in school the </a:t>
            </a:r>
            <a:r>
              <a:rPr lang="en-GB" baseline="0" dirty="0" err="1" smtClean="0"/>
              <a:t>EBacc</a:t>
            </a:r>
            <a:r>
              <a:rPr lang="en-GB" baseline="0" dirty="0" smtClean="0"/>
              <a:t>, performance measurement system and funding are squeezing out creative and technical subjects, employer engagement and careers guidance.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You have already come on a huge journey with the Career Benchmarks Pilot. This is an opportunity for you to continue to lead the way. </a:t>
            </a:r>
          </a:p>
          <a:p>
            <a:pPr marL="0" indent="0">
              <a:buFontTx/>
              <a:buNone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5385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/>
          <a:lstStyle/>
          <a:p>
            <a:fld id="{9FF24F25-C82D-483D-AECE-76B783BF4A7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63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3029949"/>
            <a:ext cx="11054080" cy="20907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4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9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1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7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973103" y="63218"/>
            <a:ext cx="10855396" cy="355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00460" rt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707" b="1" kern="1200" dirty="0" smtClean="0">
                <a:solidFill>
                  <a:srgbClr val="000000"/>
                </a:solidFill>
                <a:ea typeface="+mn-ea"/>
                <a:cs typeface="+mn-cs"/>
              </a:rPr>
              <a:t>RESTRICTED - Policy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1174" y="2262294"/>
            <a:ext cx="11485316" cy="1180818"/>
          </a:xfrm>
        </p:spPr>
        <p:txBody>
          <a:bodyPr/>
          <a:lstStyle>
            <a:lvl1pPr>
              <a:defRPr sz="5831"/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1174" y="3443112"/>
            <a:ext cx="11485316" cy="1878471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227973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218" y="370699"/>
            <a:ext cx="11485316" cy="1600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-2612250" y="-2905761"/>
            <a:ext cx="1535289" cy="399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8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83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8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68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2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59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61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3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030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75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6854" y="781191"/>
            <a:ext cx="2869636" cy="68839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174" y="781191"/>
            <a:ext cx="8398933" cy="68839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40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74" y="781191"/>
            <a:ext cx="11485316" cy="1600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15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973103" y="63218"/>
            <a:ext cx="10855396" cy="355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00460" rt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707" b="1" kern="1200" dirty="0" smtClean="0">
                <a:solidFill>
                  <a:srgbClr val="000000"/>
                </a:solidFill>
                <a:ea typeface="+mn-ea"/>
                <a:cs typeface="+mn-cs"/>
              </a:rPr>
              <a:t>RESTRICTED - Policy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1174" y="2262294"/>
            <a:ext cx="11485316" cy="1180818"/>
          </a:xfrm>
        </p:spPr>
        <p:txBody>
          <a:bodyPr/>
          <a:lstStyle>
            <a:lvl1pPr>
              <a:defRPr sz="5831"/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1174" y="3443112"/>
            <a:ext cx="11485316" cy="1878471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85482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218" y="370699"/>
            <a:ext cx="11485316" cy="1600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-2612250" y="-2905761"/>
            <a:ext cx="1535289" cy="399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6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239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4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0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2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6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274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5493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823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098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37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647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922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197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7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9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664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280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533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6854" y="781191"/>
            <a:ext cx="2869636" cy="68839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174" y="781191"/>
            <a:ext cx="8398933" cy="68839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472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74" y="781191"/>
            <a:ext cx="11485316" cy="1600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34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973103" y="63218"/>
            <a:ext cx="10855396" cy="355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00460" rt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707" b="1" kern="1200" dirty="0" smtClean="0">
                <a:solidFill>
                  <a:srgbClr val="000000"/>
                </a:solidFill>
                <a:ea typeface="+mn-ea"/>
                <a:cs typeface="+mn-cs"/>
              </a:rPr>
              <a:t>RESTRICTED - Policy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1174" y="2262294"/>
            <a:ext cx="11485316" cy="1180818"/>
          </a:xfrm>
        </p:spPr>
        <p:txBody>
          <a:bodyPr/>
          <a:lstStyle>
            <a:lvl1pPr>
              <a:defRPr sz="5831"/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1174" y="3443112"/>
            <a:ext cx="11485316" cy="1878471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843018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218" y="370699"/>
            <a:ext cx="11485316" cy="1600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-2612250" y="-2905761"/>
            <a:ext cx="1535289" cy="399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2544671" y="9280489"/>
            <a:ext cx="418704" cy="33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rtl="0">
              <a:spcAft>
                <a:spcPts val="853"/>
              </a:spcAft>
              <a:buFont typeface="Arial" pitchFamily="34" charset="0"/>
              <a:buNone/>
            </a:pPr>
            <a:fld id="{2FAF1DCD-A63F-45F4-8B36-00F9BE4A19AC}" type="slidenum">
              <a:rPr lang="en-GB" sz="1564" kern="120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pPr algn="l" defTabSz="1300460" rtl="0">
                <a:spcAft>
                  <a:spcPts val="853"/>
                </a:spcAft>
                <a:buFont typeface="Arial" pitchFamily="34" charset="0"/>
                <a:buNone/>
              </a:pPr>
              <a:t>‹#›</a:t>
            </a:fld>
            <a:endParaRPr lang="en-GB" sz="1564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9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552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</p:spPr>
        <p:txBody>
          <a:bodyPr/>
          <a:lstStyle>
            <a:lvl1pPr>
              <a:defRPr sz="46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</p:spPr>
        <p:txBody>
          <a:bodyPr/>
          <a:lstStyle>
            <a:lvl1pPr>
              <a:defRPr sz="46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47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27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6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078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837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300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68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6854" y="781191"/>
            <a:ext cx="2869636" cy="68839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174" y="781191"/>
            <a:ext cx="8398933" cy="68839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11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74" y="781191"/>
            <a:ext cx="11485316" cy="1600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83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973103" y="63218"/>
            <a:ext cx="10855396" cy="355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00460" rt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707" b="1" kern="1200" dirty="0" smtClean="0">
                <a:solidFill>
                  <a:srgbClr val="000000"/>
                </a:solidFill>
                <a:ea typeface="+mn-ea"/>
                <a:cs typeface="+mn-cs"/>
              </a:rPr>
              <a:t>RESTRICTED - Policy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1174" y="2262294"/>
            <a:ext cx="11485316" cy="1180818"/>
          </a:xfrm>
        </p:spPr>
        <p:txBody>
          <a:bodyPr/>
          <a:lstStyle>
            <a:lvl1pPr>
              <a:defRPr sz="5831"/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1174" y="3443112"/>
            <a:ext cx="11485316" cy="1878471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340248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218" y="370699"/>
            <a:ext cx="11485316" cy="1600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-2612250" y="-2905761"/>
            <a:ext cx="1535289" cy="399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3"/>
            <a:ext cx="5746045" cy="90988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7465" indent="0">
              <a:buNone/>
              <a:defRPr sz="3100" b="1"/>
            </a:lvl2pPr>
            <a:lvl3pPr marL="1454931" indent="0">
              <a:buNone/>
              <a:defRPr sz="2800" b="1"/>
            </a:lvl3pPr>
            <a:lvl4pPr marL="2182396" indent="0">
              <a:buNone/>
              <a:defRPr sz="2600" b="1"/>
            </a:lvl4pPr>
            <a:lvl5pPr marL="2909860" indent="0">
              <a:buNone/>
              <a:defRPr sz="2600" b="1"/>
            </a:lvl5pPr>
            <a:lvl6pPr marL="3637325" indent="0">
              <a:buNone/>
              <a:defRPr sz="2600" b="1"/>
            </a:lvl6pPr>
            <a:lvl7pPr marL="4364790" indent="0">
              <a:buNone/>
              <a:defRPr sz="2600" b="1"/>
            </a:lvl7pPr>
            <a:lvl8pPr marL="5092255" indent="0">
              <a:buNone/>
              <a:defRPr sz="2600" b="1"/>
            </a:lvl8pPr>
            <a:lvl9pPr marL="5819721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3"/>
            <a:ext cx="5748302" cy="90988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7465" indent="0">
              <a:buNone/>
              <a:defRPr sz="3100" b="1"/>
            </a:lvl2pPr>
            <a:lvl3pPr marL="1454931" indent="0">
              <a:buNone/>
              <a:defRPr sz="2800" b="1"/>
            </a:lvl3pPr>
            <a:lvl4pPr marL="2182396" indent="0">
              <a:buNone/>
              <a:defRPr sz="2600" b="1"/>
            </a:lvl4pPr>
            <a:lvl5pPr marL="2909860" indent="0">
              <a:buNone/>
              <a:defRPr sz="2600" b="1"/>
            </a:lvl5pPr>
            <a:lvl6pPr marL="3637325" indent="0">
              <a:buNone/>
              <a:defRPr sz="2600" b="1"/>
            </a:lvl6pPr>
            <a:lvl7pPr marL="4364790" indent="0">
              <a:buNone/>
              <a:defRPr sz="2600" b="1"/>
            </a:lvl7pPr>
            <a:lvl8pPr marL="5092255" indent="0">
              <a:buNone/>
              <a:defRPr sz="2600" b="1"/>
            </a:lvl8pPr>
            <a:lvl9pPr marL="5819721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78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989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3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40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72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46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420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886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48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6854" y="781191"/>
            <a:ext cx="2869636" cy="68839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174" y="781191"/>
            <a:ext cx="8398933" cy="68839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68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74" y="781191"/>
            <a:ext cx="11485316" cy="16007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6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814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973103" y="63218"/>
            <a:ext cx="10855396" cy="355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00460" rt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707" b="1" kern="1200" dirty="0">
                <a:solidFill>
                  <a:srgbClr val="000000"/>
                </a:solidFill>
                <a:ea typeface="+mn-ea"/>
                <a:cs typeface="+mn-cs"/>
              </a:rPr>
              <a:t>RESTRICTED - Policy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1174" y="2262294"/>
            <a:ext cx="11485316" cy="1180818"/>
          </a:xfrm>
        </p:spPr>
        <p:txBody>
          <a:bodyPr/>
          <a:lstStyle>
            <a:lvl1pPr>
              <a:defRPr sz="5831"/>
            </a:lvl1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1174" y="3443112"/>
            <a:ext cx="11485316" cy="1878471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405302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218" y="370699"/>
            <a:ext cx="11485316" cy="1600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-2612250" y="-2905761"/>
            <a:ext cx="1535289" cy="3994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2544671" y="9280489"/>
            <a:ext cx="418704" cy="33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rtl="0">
              <a:spcAft>
                <a:spcPts val="853"/>
              </a:spcAft>
              <a:buFont typeface="Arial" pitchFamily="34" charset="0"/>
              <a:buNone/>
            </a:pPr>
            <a:fld id="{2FAF1DCD-A63F-45F4-8B36-00F9BE4A19AC}" type="slidenum">
              <a:rPr lang="en-GB" sz="1564" kern="120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pPr algn="l" defTabSz="1300460" rtl="0">
                <a:spcAft>
                  <a:spcPts val="853"/>
                </a:spcAft>
                <a:buFont typeface="Arial" pitchFamily="34" charset="0"/>
                <a:buNone/>
              </a:pPr>
              <a:t>‹#›</a:t>
            </a:fld>
            <a:endParaRPr lang="en-GB" sz="1564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21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2447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608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87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21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1166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3213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461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38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51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6854" y="781191"/>
            <a:ext cx="2869636" cy="68839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174" y="781191"/>
            <a:ext cx="8398933" cy="68839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79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74" y="781191"/>
            <a:ext cx="11485316" cy="1600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1174" y="2357121"/>
            <a:ext cx="5633156" cy="530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076" y="2357121"/>
            <a:ext cx="5635413" cy="530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3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5100"/>
            </a:lvl1pPr>
            <a:lvl2pPr>
              <a:defRPr sz="46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40"/>
            <a:ext cx="4278490" cy="6671734"/>
          </a:xfrm>
        </p:spPr>
        <p:txBody>
          <a:bodyPr/>
          <a:lstStyle>
            <a:lvl1pPr marL="0" indent="0">
              <a:buNone/>
              <a:defRPr sz="2100"/>
            </a:lvl1pPr>
            <a:lvl2pPr marL="727465" indent="0">
              <a:buNone/>
              <a:defRPr sz="1800"/>
            </a:lvl2pPr>
            <a:lvl3pPr marL="1454931" indent="0">
              <a:buNone/>
              <a:defRPr sz="1600"/>
            </a:lvl3pPr>
            <a:lvl4pPr marL="2182396" indent="0">
              <a:buNone/>
              <a:defRPr sz="1400"/>
            </a:lvl4pPr>
            <a:lvl5pPr marL="2909860" indent="0">
              <a:buNone/>
              <a:defRPr sz="1400"/>
            </a:lvl5pPr>
            <a:lvl6pPr marL="3637325" indent="0">
              <a:buNone/>
              <a:defRPr sz="1400"/>
            </a:lvl6pPr>
            <a:lvl7pPr marL="4364790" indent="0">
              <a:buNone/>
              <a:defRPr sz="1400"/>
            </a:lvl7pPr>
            <a:lvl8pPr marL="5092255" indent="0">
              <a:buNone/>
              <a:defRPr sz="1400"/>
            </a:lvl8pPr>
            <a:lvl9pPr marL="581972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7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5100"/>
            </a:lvl1pPr>
            <a:lvl2pPr marL="727465" indent="0">
              <a:buNone/>
              <a:defRPr sz="4600"/>
            </a:lvl2pPr>
            <a:lvl3pPr marL="1454931" indent="0">
              <a:buNone/>
              <a:defRPr sz="3800"/>
            </a:lvl3pPr>
            <a:lvl4pPr marL="2182396" indent="0">
              <a:buNone/>
              <a:defRPr sz="3100"/>
            </a:lvl4pPr>
            <a:lvl5pPr marL="2909860" indent="0">
              <a:buNone/>
              <a:defRPr sz="3100"/>
            </a:lvl5pPr>
            <a:lvl6pPr marL="3637325" indent="0">
              <a:buNone/>
              <a:defRPr sz="3100"/>
            </a:lvl6pPr>
            <a:lvl7pPr marL="4364790" indent="0">
              <a:buNone/>
              <a:defRPr sz="3100"/>
            </a:lvl7pPr>
            <a:lvl8pPr marL="5092255" indent="0">
              <a:buNone/>
              <a:defRPr sz="3100"/>
            </a:lvl8pPr>
            <a:lvl9pPr marL="5819721" indent="0">
              <a:buNone/>
              <a:defRPr sz="3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8"/>
            <a:ext cx="7802880" cy="1144694"/>
          </a:xfrm>
        </p:spPr>
        <p:txBody>
          <a:bodyPr/>
          <a:lstStyle>
            <a:lvl1pPr marL="0" indent="0">
              <a:buNone/>
              <a:defRPr sz="2100"/>
            </a:lvl1pPr>
            <a:lvl2pPr marL="727465" indent="0">
              <a:buNone/>
              <a:defRPr sz="1800"/>
            </a:lvl2pPr>
            <a:lvl3pPr marL="1454931" indent="0">
              <a:buNone/>
              <a:defRPr sz="1600"/>
            </a:lvl3pPr>
            <a:lvl4pPr marL="2182396" indent="0">
              <a:buNone/>
              <a:defRPr sz="1400"/>
            </a:lvl4pPr>
            <a:lvl5pPr marL="2909860" indent="0">
              <a:buNone/>
              <a:defRPr sz="1400"/>
            </a:lvl5pPr>
            <a:lvl6pPr marL="3637325" indent="0">
              <a:buNone/>
              <a:defRPr sz="1400"/>
            </a:lvl6pPr>
            <a:lvl7pPr marL="4364790" indent="0">
              <a:buNone/>
              <a:defRPr sz="1400"/>
            </a:lvl7pPr>
            <a:lvl8pPr marL="5092255" indent="0">
              <a:buNone/>
              <a:defRPr sz="1400"/>
            </a:lvl8pPr>
            <a:lvl9pPr marL="581972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5A5A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A5A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8"/>
            <a:ext cx="11704320" cy="1625600"/>
          </a:xfrm>
          <a:prstGeom prst="rect">
            <a:avLst/>
          </a:prstGeom>
        </p:spPr>
        <p:txBody>
          <a:bodyPr vert="horz" lIns="145494" tIns="72747" rIns="145494" bIns="7274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45494" tIns="72747" rIns="145494" bIns="727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45494" tIns="72747" rIns="145494" bIns="7274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4931" rtl="0"/>
            <a:fld id="{1D8BD707-D9CF-40AE-B4C6-C98DA3205C09}" type="datetimeFigureOut">
              <a:rPr lang="en-US" kern="1200" smtClean="0">
                <a:solidFill>
                  <a:srgbClr val="95A5A6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defTabSz="1454931" rtl="0"/>
              <a:t>6/5/2018</a:t>
            </a:fld>
            <a:endParaRPr lang="en-US" kern="1200" dirty="0">
              <a:solidFill>
                <a:srgbClr val="95A5A6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45494" tIns="72747" rIns="145494" bIns="7274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4931" rtl="0"/>
            <a:endParaRPr lang="en-US" kern="1200" dirty="0">
              <a:solidFill>
                <a:srgbClr val="95A5A6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45494" tIns="72747" rIns="145494" bIns="7274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4931" rtl="0"/>
            <a:fld id="{B6F15528-21DE-4FAA-801E-634DDDAF4B2B}" type="slidenum">
              <a:rPr lang="en-US" kern="1200" smtClean="0">
                <a:solidFill>
                  <a:srgbClr val="95A5A6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defTabSz="1454931" rtl="0"/>
              <a:t>‹#›</a:t>
            </a:fld>
            <a:endParaRPr lang="en-US" kern="1200" dirty="0">
              <a:solidFill>
                <a:srgbClr val="95A5A6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4931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5599" indent="-545599" algn="l" defTabSz="145493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1182131" indent="-454666" algn="l" defTabSz="145493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818662" indent="-363732" algn="l" defTabSz="14549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6128" indent="-363732" algn="l" defTabSz="145493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73593" indent="-363732" algn="l" defTabSz="145493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001060" indent="-363732" algn="l" defTabSz="145493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28525" indent="-363732" algn="l" defTabSz="145493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55987" indent="-363732" algn="l" defTabSz="145493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183455" indent="-363732" algn="l" defTabSz="145493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7465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54931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82396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9860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37325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64790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92255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819721" algn="l" defTabSz="145493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773" y="1"/>
            <a:ext cx="13004801" cy="1189850"/>
          </a:xfrm>
          <a:prstGeom prst="rect">
            <a:avLst/>
          </a:prstGeom>
          <a:solidFill>
            <a:srgbClr val="D45F1E"/>
          </a:solidFill>
          <a:ln>
            <a:solidFill>
              <a:srgbClr val="D45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560" kern="12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174" y="781191"/>
            <a:ext cx="11485316" cy="16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1174" y="2357121"/>
            <a:ext cx="11485316" cy="53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Main bullet style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9pPr>
    </p:titleStyle>
    <p:bodyStyle>
      <a:lvl1pPr marL="519281" indent="-5192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 b="1">
          <a:solidFill>
            <a:schemeClr val="tx1"/>
          </a:solidFill>
          <a:latin typeface="+mn-lt"/>
          <a:ea typeface="+mn-ea"/>
          <a:cs typeface="+mn-cs"/>
        </a:defRPr>
      </a:lvl1pPr>
      <a:lvl2pPr marL="1187573" indent="-413168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2pPr>
      <a:lvl3pPr marL="1702338" indent="-259641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</a:defRPr>
      </a:lvl3pPr>
      <a:lvl4pPr marL="2282578" indent="-325115" algn="l" rtl="0" eaLnBrk="0" fontAlgn="base" hangingPunct="0">
        <a:spcBef>
          <a:spcPct val="20000"/>
        </a:spcBef>
        <a:spcAft>
          <a:spcPct val="0"/>
        </a:spcAft>
        <a:buChar char="–"/>
        <a:defRPr sz="2276">
          <a:solidFill>
            <a:schemeClr val="tx1"/>
          </a:solidFill>
          <a:latin typeface="+mn-lt"/>
        </a:defRPr>
      </a:lvl4pPr>
      <a:lvl5pPr marL="2813147" indent="-275445" algn="l" rtl="0" eaLnBrk="0" fontAlgn="base" hangingPunct="0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5pPr>
      <a:lvl6pPr marL="346337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6pPr>
      <a:lvl7pPr marL="411360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7pPr>
      <a:lvl8pPr marL="476383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8pPr>
      <a:lvl9pPr marL="541406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773" y="1"/>
            <a:ext cx="13004801" cy="1189850"/>
          </a:xfrm>
          <a:prstGeom prst="rect">
            <a:avLst/>
          </a:prstGeom>
          <a:solidFill>
            <a:srgbClr val="D45F1E"/>
          </a:solidFill>
          <a:ln>
            <a:solidFill>
              <a:srgbClr val="D45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560" kern="12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174" y="781191"/>
            <a:ext cx="11485316" cy="16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1174" y="2357121"/>
            <a:ext cx="11485316" cy="53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Main bullet style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0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9pPr>
    </p:titleStyle>
    <p:bodyStyle>
      <a:lvl1pPr marL="519281" indent="-5192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 b="1">
          <a:solidFill>
            <a:schemeClr val="tx1"/>
          </a:solidFill>
          <a:latin typeface="+mn-lt"/>
          <a:ea typeface="+mn-ea"/>
          <a:cs typeface="+mn-cs"/>
        </a:defRPr>
      </a:lvl1pPr>
      <a:lvl2pPr marL="1187573" indent="-413168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2pPr>
      <a:lvl3pPr marL="1702338" indent="-259641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</a:defRPr>
      </a:lvl3pPr>
      <a:lvl4pPr marL="2282578" indent="-325115" algn="l" rtl="0" eaLnBrk="0" fontAlgn="base" hangingPunct="0">
        <a:spcBef>
          <a:spcPct val="20000"/>
        </a:spcBef>
        <a:spcAft>
          <a:spcPct val="0"/>
        </a:spcAft>
        <a:buChar char="–"/>
        <a:defRPr sz="2276">
          <a:solidFill>
            <a:schemeClr val="tx1"/>
          </a:solidFill>
          <a:latin typeface="+mn-lt"/>
        </a:defRPr>
      </a:lvl4pPr>
      <a:lvl5pPr marL="2813147" indent="-275445" algn="l" rtl="0" eaLnBrk="0" fontAlgn="base" hangingPunct="0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5pPr>
      <a:lvl6pPr marL="346337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6pPr>
      <a:lvl7pPr marL="411360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7pPr>
      <a:lvl8pPr marL="476383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8pPr>
      <a:lvl9pPr marL="541406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773" y="1"/>
            <a:ext cx="13004801" cy="1189850"/>
          </a:xfrm>
          <a:prstGeom prst="rect">
            <a:avLst/>
          </a:prstGeom>
          <a:solidFill>
            <a:srgbClr val="D45F1E"/>
          </a:solidFill>
          <a:ln>
            <a:solidFill>
              <a:srgbClr val="D45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560" kern="12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174" y="781191"/>
            <a:ext cx="11485316" cy="16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1174" y="2357121"/>
            <a:ext cx="11485316" cy="53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Main bullet style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6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9pPr>
    </p:titleStyle>
    <p:bodyStyle>
      <a:lvl1pPr marL="519281" indent="-5192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 b="1">
          <a:solidFill>
            <a:schemeClr val="tx1"/>
          </a:solidFill>
          <a:latin typeface="+mn-lt"/>
          <a:ea typeface="+mn-ea"/>
          <a:cs typeface="+mn-cs"/>
        </a:defRPr>
      </a:lvl1pPr>
      <a:lvl2pPr marL="1187573" indent="-413168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2pPr>
      <a:lvl3pPr marL="1702338" indent="-259641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</a:defRPr>
      </a:lvl3pPr>
      <a:lvl4pPr marL="2282578" indent="-325115" algn="l" rtl="0" eaLnBrk="0" fontAlgn="base" hangingPunct="0">
        <a:spcBef>
          <a:spcPct val="20000"/>
        </a:spcBef>
        <a:spcAft>
          <a:spcPct val="0"/>
        </a:spcAft>
        <a:buChar char="–"/>
        <a:defRPr sz="2276">
          <a:solidFill>
            <a:schemeClr val="tx1"/>
          </a:solidFill>
          <a:latin typeface="+mn-lt"/>
        </a:defRPr>
      </a:lvl4pPr>
      <a:lvl5pPr marL="2813147" indent="-275445" algn="l" rtl="0" eaLnBrk="0" fontAlgn="base" hangingPunct="0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5pPr>
      <a:lvl6pPr marL="346337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6pPr>
      <a:lvl7pPr marL="411360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7pPr>
      <a:lvl8pPr marL="476383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8pPr>
      <a:lvl9pPr marL="541406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773" y="1"/>
            <a:ext cx="13004801" cy="1189850"/>
          </a:xfrm>
          <a:prstGeom prst="rect">
            <a:avLst/>
          </a:prstGeom>
          <a:solidFill>
            <a:srgbClr val="D45F1E"/>
          </a:solidFill>
          <a:ln>
            <a:solidFill>
              <a:srgbClr val="D45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560" kern="12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174" y="781191"/>
            <a:ext cx="11485316" cy="16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1174" y="2357121"/>
            <a:ext cx="11485316" cy="53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Main bullet style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18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9pPr>
    </p:titleStyle>
    <p:bodyStyle>
      <a:lvl1pPr marL="519281" indent="-5192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 b="1">
          <a:solidFill>
            <a:schemeClr val="tx1"/>
          </a:solidFill>
          <a:latin typeface="+mn-lt"/>
          <a:ea typeface="+mn-ea"/>
          <a:cs typeface="+mn-cs"/>
        </a:defRPr>
      </a:lvl1pPr>
      <a:lvl2pPr marL="1187573" indent="-413168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2pPr>
      <a:lvl3pPr marL="1702338" indent="-259641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</a:defRPr>
      </a:lvl3pPr>
      <a:lvl4pPr marL="2282578" indent="-325115" algn="l" rtl="0" eaLnBrk="0" fontAlgn="base" hangingPunct="0">
        <a:spcBef>
          <a:spcPct val="20000"/>
        </a:spcBef>
        <a:spcAft>
          <a:spcPct val="0"/>
        </a:spcAft>
        <a:buChar char="–"/>
        <a:defRPr sz="2276">
          <a:solidFill>
            <a:schemeClr val="tx1"/>
          </a:solidFill>
          <a:latin typeface="+mn-lt"/>
        </a:defRPr>
      </a:lvl4pPr>
      <a:lvl5pPr marL="2813147" indent="-275445" algn="l" rtl="0" eaLnBrk="0" fontAlgn="base" hangingPunct="0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5pPr>
      <a:lvl6pPr marL="346337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6pPr>
      <a:lvl7pPr marL="411360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7pPr>
      <a:lvl8pPr marL="476383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8pPr>
      <a:lvl9pPr marL="541406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6773" y="1"/>
            <a:ext cx="13004801" cy="1189850"/>
          </a:xfrm>
          <a:prstGeom prst="rect">
            <a:avLst/>
          </a:prstGeom>
          <a:solidFill>
            <a:srgbClr val="D45F1E"/>
          </a:solidFill>
          <a:ln>
            <a:solidFill>
              <a:srgbClr val="D45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560" kern="12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174" y="781191"/>
            <a:ext cx="11485316" cy="16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1174" y="2357121"/>
            <a:ext cx="11485316" cy="53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bullet style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4"/>
          <p:cNvSpPr>
            <a:spLocks noChangeArrowheads="1"/>
          </p:cNvSpPr>
          <p:nvPr userDrawn="1"/>
        </p:nvSpPr>
        <p:spPr bwMode="auto">
          <a:xfrm>
            <a:off x="0" y="8155093"/>
            <a:ext cx="13004800" cy="15985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56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3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4551" b="1">
          <a:solidFill>
            <a:schemeClr val="tx1"/>
          </a:solidFill>
          <a:latin typeface="Arial" charset="0"/>
        </a:defRPr>
      </a:lvl9pPr>
    </p:titleStyle>
    <p:bodyStyle>
      <a:lvl1pPr marL="519281" indent="-51928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 b="1">
          <a:solidFill>
            <a:schemeClr val="tx1"/>
          </a:solidFill>
          <a:latin typeface="+mn-lt"/>
          <a:ea typeface="+mn-ea"/>
          <a:cs typeface="+mn-cs"/>
        </a:defRPr>
      </a:lvl1pPr>
      <a:lvl2pPr marL="1187573" indent="-413168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tx1"/>
          </a:solidFill>
          <a:latin typeface="+mn-lt"/>
        </a:defRPr>
      </a:lvl2pPr>
      <a:lvl3pPr marL="1702338" indent="-259641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</a:defRPr>
      </a:lvl3pPr>
      <a:lvl4pPr marL="2282578" indent="-325115" algn="l" rtl="0" eaLnBrk="0" fontAlgn="base" hangingPunct="0">
        <a:spcBef>
          <a:spcPct val="20000"/>
        </a:spcBef>
        <a:spcAft>
          <a:spcPct val="0"/>
        </a:spcAft>
        <a:buChar char="–"/>
        <a:defRPr sz="2276">
          <a:solidFill>
            <a:schemeClr val="tx1"/>
          </a:solidFill>
          <a:latin typeface="+mn-lt"/>
        </a:defRPr>
      </a:lvl4pPr>
      <a:lvl5pPr marL="2813147" indent="-275445" algn="l" rtl="0" eaLnBrk="0" fontAlgn="base" hangingPunct="0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5pPr>
      <a:lvl6pPr marL="346337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6pPr>
      <a:lvl7pPr marL="411360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7pPr>
      <a:lvl8pPr marL="476383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8pPr>
      <a:lvl9pPr marL="5414067" indent="-275445" algn="l" rtl="0" fontAlgn="base">
        <a:spcBef>
          <a:spcPct val="20000"/>
        </a:spcBef>
        <a:spcAft>
          <a:spcPct val="0"/>
        </a:spcAft>
        <a:buChar char="»"/>
        <a:defRPr sz="22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73103" y="63218"/>
            <a:ext cx="10855396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1707" kern="1200" dirty="0">
                <a:solidFill>
                  <a:srgbClr val="000000"/>
                </a:solidFill>
                <a:ea typeface="+mn-ea"/>
                <a:cs typeface="+mn-cs"/>
              </a:rPr>
              <a:t>RESTRICTED - Policy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3004800" cy="5082258"/>
          </a:xfrm>
          <a:prstGeom prst="rect">
            <a:avLst/>
          </a:prstGeom>
          <a:solidFill>
            <a:srgbClr val="D45F1E"/>
          </a:solidFill>
          <a:ln>
            <a:solidFill>
              <a:srgbClr val="D45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560" kern="1200" dirty="0">
              <a:solidFill>
                <a:srgbClr val="FFFFFF"/>
              </a:solidFill>
            </a:endParaRPr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291255" y="3637281"/>
            <a:ext cx="124584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Policy Learning from US School-based VET Models</a:t>
            </a:r>
            <a:endParaRPr lang="en-GB" altLang="en-US" sz="4267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6098" y="5549241"/>
            <a:ext cx="12458418" cy="15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b="0" i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Olly Newton</a:t>
            </a:r>
          </a:p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b="0" i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July 2018</a:t>
            </a:r>
            <a:endParaRPr lang="en-GB" altLang="en-US" sz="4267" b="0" i="1" kern="1200" dirty="0">
              <a:solidFill>
                <a:srgbClr val="000000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8167851"/>
            <a:ext cx="3331464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3191" y="185069"/>
            <a:ext cx="124584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</a:rPr>
              <a:t>High Tech High – </a:t>
            </a:r>
            <a:r>
              <a:rPr lang="en-GB" altLang="en-US" sz="4267" kern="1200" dirty="0">
                <a:solidFill>
                  <a:srgbClr val="FFFFFF"/>
                </a:solidFill>
                <a:latin typeface="Calibri" pitchFamily="34" charset="0"/>
              </a:rPr>
              <a:t>Evidence of </a:t>
            </a: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</a:rPr>
              <a:t>Success</a:t>
            </a:r>
            <a:endParaRPr lang="en-GB" altLang="en-US" sz="4267" kern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38" y="5105400"/>
            <a:ext cx="12204524" cy="434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01" t="27600" b="29000"/>
          <a:stretch/>
        </p:blipFill>
        <p:spPr>
          <a:xfrm>
            <a:off x="1534160" y="1335024"/>
            <a:ext cx="9601200" cy="34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895" y="100198"/>
            <a:ext cx="12458418" cy="7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551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Edge Future Learning Pilot</a:t>
            </a:r>
            <a:endParaRPr lang="en-GB" altLang="en-US" sz="4551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36" y="1274086"/>
            <a:ext cx="12391777" cy="46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rtl="0">
              <a:spcAft>
                <a:spcPts val="853"/>
              </a:spcAft>
            </a:pPr>
            <a:endParaRPr lang="en-GB" sz="2418" b="1" i="1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1"/>
          <a:stretch/>
        </p:blipFill>
        <p:spPr>
          <a:xfrm>
            <a:off x="8891645" y="1310135"/>
            <a:ext cx="4067396" cy="36689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95" y="1267341"/>
            <a:ext cx="2688000" cy="358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38" y="1202661"/>
            <a:ext cx="2688000" cy="36554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2" descr="http://www.nelep.co.uk/wp-content/themes/nelep/images/logo-nelep-hea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5" y="7744881"/>
            <a:ext cx="4772403" cy="1733973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excelsior academy newcastle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0293" r="9106" b="13633"/>
          <a:stretch/>
        </p:blipFill>
        <p:spPr bwMode="auto">
          <a:xfrm>
            <a:off x="55140" y="1211597"/>
            <a:ext cx="3584398" cy="32771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norhamhigh.com/images/logo/logo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4829825"/>
            <a:ext cx="2226030" cy="273132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9239" y="4867726"/>
            <a:ext cx="2785860" cy="25360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6" descr="Image result for cb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14928"/>
          <a:stretch/>
        </p:blipFill>
        <p:spPr bwMode="auto">
          <a:xfrm>
            <a:off x="9829126" y="7694090"/>
            <a:ext cx="3129916" cy="20482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areers benchmarks pilo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845" y="4932066"/>
            <a:ext cx="2969600" cy="2969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ord NGL Framework_Only Strand Names.pd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50" y="4909395"/>
            <a:ext cx="3695960" cy="26517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4" descr="Image result for city and guild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16386" r="15509" b="15914"/>
          <a:stretch/>
        </p:blipFill>
        <p:spPr bwMode="auto">
          <a:xfrm>
            <a:off x="5880681" y="7500550"/>
            <a:ext cx="3686810" cy="225305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895" y="226166"/>
            <a:ext cx="12458418" cy="6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3698" kern="12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951" y="1906870"/>
            <a:ext cx="11946361" cy="665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836" indent="-243836" algn="l" defTabSz="1300460" rtl="0">
              <a:spcAft>
                <a:spcPts val="853"/>
              </a:spcAft>
              <a:buFont typeface="Arial" pitchFamily="34" charset="0"/>
              <a:buChar char="•"/>
            </a:pPr>
            <a:r>
              <a:rPr lang="en-GB" sz="4835" kern="1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GB" sz="4835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Opportunities for </a:t>
            </a:r>
            <a:r>
              <a:rPr lang="en-GB" sz="4835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US-UK policy learning</a:t>
            </a:r>
            <a:endParaRPr lang="en-GB" sz="4835" b="1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l" defTabSz="1300460" rtl="0">
              <a:spcAft>
                <a:spcPts val="853"/>
              </a:spcAft>
            </a:pPr>
            <a:endParaRPr lang="en-GB" sz="2800" b="1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243836" indent="-243836" algn="l" defTabSz="1300460" rtl="0">
              <a:spcAft>
                <a:spcPts val="853"/>
              </a:spcAft>
              <a:buFont typeface="Arial" pitchFamily="34" charset="0"/>
              <a:buChar char="•"/>
            </a:pPr>
            <a:r>
              <a:rPr lang="en-GB" sz="4835" kern="1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GB" sz="4835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Model 1 – School Transformation in </a:t>
            </a:r>
            <a:r>
              <a:rPr lang="en-GB" sz="4835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Nashville</a:t>
            </a:r>
            <a:endParaRPr lang="en-GB" sz="4835" b="1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l" defTabSz="1300460" rtl="0">
              <a:spcAft>
                <a:spcPts val="853"/>
              </a:spcAft>
            </a:pPr>
            <a:endParaRPr lang="en-GB" sz="2800" b="1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243836" indent="-243836" algn="l" defTabSz="1300460" rtl="0">
              <a:spcAft>
                <a:spcPts val="853"/>
              </a:spcAft>
              <a:buFont typeface="Arial" pitchFamily="34" charset="0"/>
              <a:buChar char="•"/>
            </a:pPr>
            <a:r>
              <a:rPr lang="en-GB" sz="4835" kern="1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GB" sz="4835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Model 2 – </a:t>
            </a:r>
            <a:r>
              <a:rPr lang="en-GB" sz="4835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High Tech High </a:t>
            </a:r>
            <a:endParaRPr lang="en-GB" sz="4835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l" defTabSz="1300460" rtl="0">
              <a:spcAft>
                <a:spcPts val="853"/>
              </a:spcAft>
            </a:pPr>
            <a:endParaRPr lang="en-GB" sz="2800" b="1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243836" indent="-243836" algn="l" defTabSz="1300460" rtl="0">
              <a:spcAft>
                <a:spcPts val="853"/>
              </a:spcAft>
              <a:buFont typeface="Arial" pitchFamily="34" charset="0"/>
              <a:buChar char="•"/>
            </a:pPr>
            <a:r>
              <a:rPr lang="en-GB" sz="4835" kern="1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GB" sz="4835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Putting it into practice – </a:t>
            </a:r>
            <a:r>
              <a:rPr lang="en-GB" sz="4835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Edge Future Learning Pilot</a:t>
            </a:r>
            <a:endParaRPr lang="en-GB" sz="4835" b="1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243836" indent="-243836" algn="l" defTabSz="1300460" rtl="0">
              <a:spcAft>
                <a:spcPts val="853"/>
              </a:spcAft>
              <a:buFont typeface="Arial" pitchFamily="34" charset="0"/>
              <a:buChar char="•"/>
            </a:pPr>
            <a:endParaRPr lang="en-GB" sz="4835" kern="1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895" y="165877"/>
            <a:ext cx="124584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Model 1 - School Transformation in Nashville</a:t>
            </a:r>
            <a:endParaRPr lang="en-GB" altLang="en-US" sz="4267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5"/>
          <a:stretch/>
        </p:blipFill>
        <p:spPr>
          <a:xfrm>
            <a:off x="5349361" y="2000250"/>
            <a:ext cx="2800734" cy="2971800"/>
          </a:xfrm>
          <a:prstGeom prst="rect">
            <a:avLst/>
          </a:prstGeom>
        </p:spPr>
      </p:pic>
      <p:pic>
        <p:nvPicPr>
          <p:cNvPr id="6" name="Picture 4" descr="https://static1.squarespace.com/static/57752cbed1758e541bdeef6b/58263f82414fb518a29fe1a8/58263f83cd0f681af502aad3/1478901804517/Academies+of+Nashvil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r="15659"/>
          <a:stretch/>
        </p:blipFill>
        <p:spPr bwMode="auto">
          <a:xfrm>
            <a:off x="8473561" y="1981200"/>
            <a:ext cx="404863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eldenbrick.com/Gallery/Content/Photos/8532_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1" y="1981200"/>
            <a:ext cx="45280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cademies nashvil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1" y="5829300"/>
            <a:ext cx="11967089" cy="25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0" y="1661607"/>
            <a:ext cx="13004800" cy="672123"/>
          </a:xfrm>
        </p:spPr>
        <p:txBody>
          <a:bodyPr wrap="square">
            <a:spAutoFit/>
          </a:bodyPr>
          <a:lstStyle/>
          <a:p>
            <a:r>
              <a:rPr lang="en-US" sz="3413" dirty="0" smtClean="0">
                <a:solidFill>
                  <a:schemeClr val="tx2"/>
                </a:solidFill>
              </a:rPr>
              <a:t>Transforming </a:t>
            </a:r>
            <a:r>
              <a:rPr lang="en-US" sz="3413" dirty="0">
                <a:solidFill>
                  <a:schemeClr val="tx2"/>
                </a:solidFill>
              </a:rPr>
              <a:t>the Secondary School Experience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103179" y="3309645"/>
            <a:ext cx="828772" cy="828772"/>
            <a:chOff x="817364" y="1776265"/>
            <a:chExt cx="826181" cy="826181"/>
          </a:xfrm>
        </p:grpSpPr>
        <p:sp>
          <p:nvSpPr>
            <p:cNvPr id="45" name="Oval 44"/>
            <p:cNvSpPr/>
            <p:nvPr/>
          </p:nvSpPr>
          <p:spPr>
            <a:xfrm>
              <a:off x="817364" y="1776265"/>
              <a:ext cx="826181" cy="8261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62" dirty="0"/>
            </a:p>
          </p:txBody>
        </p: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1014427" y="1973328"/>
              <a:ext cx="432054" cy="43205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262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03179" y="4734115"/>
            <a:ext cx="828772" cy="828772"/>
            <a:chOff x="2496183" y="1776265"/>
            <a:chExt cx="826181" cy="826181"/>
          </a:xfrm>
        </p:grpSpPr>
        <p:sp>
          <p:nvSpPr>
            <p:cNvPr id="50" name="Oval 49"/>
            <p:cNvSpPr/>
            <p:nvPr/>
          </p:nvSpPr>
          <p:spPr>
            <a:xfrm>
              <a:off x="2496183" y="1776265"/>
              <a:ext cx="826181" cy="8261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62" dirty="0"/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2630264" y="2024210"/>
              <a:ext cx="563673" cy="343936"/>
            </a:xfrm>
            <a:custGeom>
              <a:avLst/>
              <a:gdLst>
                <a:gd name="T0" fmla="*/ 152 w 400"/>
                <a:gd name="T1" fmla="*/ 7 h 244"/>
                <a:gd name="T2" fmla="*/ 127 w 400"/>
                <a:gd name="T3" fmla="*/ 7 h 244"/>
                <a:gd name="T4" fmla="*/ 0 w 400"/>
                <a:gd name="T5" fmla="*/ 122 h 244"/>
                <a:gd name="T6" fmla="*/ 127 w 400"/>
                <a:gd name="T7" fmla="*/ 237 h 244"/>
                <a:gd name="T8" fmla="*/ 152 w 400"/>
                <a:gd name="T9" fmla="*/ 237 h 244"/>
                <a:gd name="T10" fmla="*/ 152 w 400"/>
                <a:gd name="T11" fmla="*/ 212 h 244"/>
                <a:gd name="T12" fmla="*/ 53 w 400"/>
                <a:gd name="T13" fmla="*/ 122 h 244"/>
                <a:gd name="T14" fmla="*/ 152 w 400"/>
                <a:gd name="T15" fmla="*/ 32 h 244"/>
                <a:gd name="T16" fmla="*/ 152 w 400"/>
                <a:gd name="T17" fmla="*/ 7 h 244"/>
                <a:gd name="T18" fmla="*/ 272 w 400"/>
                <a:gd name="T19" fmla="*/ 7 h 244"/>
                <a:gd name="T20" fmla="*/ 248 w 400"/>
                <a:gd name="T21" fmla="*/ 7 h 244"/>
                <a:gd name="T22" fmla="*/ 248 w 400"/>
                <a:gd name="T23" fmla="*/ 32 h 244"/>
                <a:gd name="T24" fmla="*/ 347 w 400"/>
                <a:gd name="T25" fmla="*/ 122 h 244"/>
                <a:gd name="T26" fmla="*/ 248 w 400"/>
                <a:gd name="T27" fmla="*/ 212 h 244"/>
                <a:gd name="T28" fmla="*/ 248 w 400"/>
                <a:gd name="T29" fmla="*/ 237 h 244"/>
                <a:gd name="T30" fmla="*/ 272 w 400"/>
                <a:gd name="T31" fmla="*/ 237 h 244"/>
                <a:gd name="T32" fmla="*/ 400 w 400"/>
                <a:gd name="T33" fmla="*/ 122 h 244"/>
                <a:gd name="T34" fmla="*/ 272 w 400"/>
                <a:gd name="T35" fmla="*/ 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44">
                  <a:moveTo>
                    <a:pt x="152" y="7"/>
                  </a:moveTo>
                  <a:cubicBezTo>
                    <a:pt x="145" y="0"/>
                    <a:pt x="135" y="0"/>
                    <a:pt x="127" y="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35" y="244"/>
                    <a:pt x="145" y="244"/>
                    <a:pt x="152" y="237"/>
                  </a:cubicBezTo>
                  <a:cubicBezTo>
                    <a:pt x="159" y="230"/>
                    <a:pt x="159" y="219"/>
                    <a:pt x="152" y="21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9" y="25"/>
                    <a:pt x="159" y="14"/>
                    <a:pt x="152" y="7"/>
                  </a:cubicBezTo>
                  <a:close/>
                  <a:moveTo>
                    <a:pt x="272" y="7"/>
                  </a:moveTo>
                  <a:cubicBezTo>
                    <a:pt x="265" y="0"/>
                    <a:pt x="255" y="0"/>
                    <a:pt x="248" y="7"/>
                  </a:cubicBezTo>
                  <a:cubicBezTo>
                    <a:pt x="240" y="14"/>
                    <a:pt x="241" y="25"/>
                    <a:pt x="248" y="32"/>
                  </a:cubicBezTo>
                  <a:cubicBezTo>
                    <a:pt x="347" y="122"/>
                    <a:pt x="347" y="122"/>
                    <a:pt x="347" y="122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1" y="219"/>
                    <a:pt x="240" y="230"/>
                    <a:pt x="248" y="237"/>
                  </a:cubicBezTo>
                  <a:cubicBezTo>
                    <a:pt x="255" y="244"/>
                    <a:pt x="265" y="244"/>
                    <a:pt x="272" y="237"/>
                  </a:cubicBezTo>
                  <a:cubicBezTo>
                    <a:pt x="400" y="122"/>
                    <a:pt x="400" y="122"/>
                    <a:pt x="400" y="122"/>
                  </a:cubicBezTo>
                  <a:lnTo>
                    <a:pt x="27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262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696853" y="5167609"/>
            <a:ext cx="828772" cy="828772"/>
            <a:chOff x="5773542" y="1776265"/>
            <a:chExt cx="826181" cy="826181"/>
          </a:xfrm>
        </p:grpSpPr>
        <p:sp>
          <p:nvSpPr>
            <p:cNvPr id="56" name="Oval 55"/>
            <p:cNvSpPr/>
            <p:nvPr/>
          </p:nvSpPr>
          <p:spPr>
            <a:xfrm>
              <a:off x="5773542" y="1776265"/>
              <a:ext cx="826181" cy="8261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62" dirty="0"/>
            </a:p>
          </p:txBody>
        </p:sp>
        <p:sp>
          <p:nvSpPr>
            <p:cNvPr id="57" name="Freeform 22"/>
            <p:cNvSpPr>
              <a:spLocks noEditPoints="1"/>
            </p:cNvSpPr>
            <p:nvPr/>
          </p:nvSpPr>
          <p:spPr bwMode="auto">
            <a:xfrm>
              <a:off x="5989302" y="1999111"/>
              <a:ext cx="394661" cy="394133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262" dirty="0"/>
            </a:p>
          </p:txBody>
        </p:sp>
      </p:grpSp>
      <p:sp>
        <p:nvSpPr>
          <p:cNvPr id="65" name="Content Placeholder 2"/>
          <p:cNvSpPr txBox="1">
            <a:spLocks/>
          </p:cNvSpPr>
          <p:nvPr/>
        </p:nvSpPr>
        <p:spPr>
          <a:xfrm>
            <a:off x="2040443" y="3142827"/>
            <a:ext cx="4198866" cy="1271283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44" b="1" dirty="0">
                <a:solidFill>
                  <a:srgbClr val="485556"/>
                </a:solidFill>
              </a:rPr>
              <a:t>Freshman Academies</a:t>
            </a:r>
          </a:p>
          <a:p>
            <a:pPr marL="0" indent="0">
              <a:buNone/>
            </a:pPr>
            <a:r>
              <a:rPr lang="en-US" sz="1991" dirty="0">
                <a:solidFill>
                  <a:srgbClr val="485556"/>
                </a:solidFill>
              </a:rPr>
              <a:t>All students belong to the Freshman Academy during their 9</a:t>
            </a:r>
            <a:r>
              <a:rPr lang="en-US" sz="1991" baseline="30000" dirty="0">
                <a:solidFill>
                  <a:srgbClr val="485556"/>
                </a:solidFill>
              </a:rPr>
              <a:t>th</a:t>
            </a:r>
            <a:r>
              <a:rPr lang="en-US" sz="1991" dirty="0">
                <a:solidFill>
                  <a:srgbClr val="485556"/>
                </a:solidFill>
              </a:rPr>
              <a:t> grade year. 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040443" y="4551681"/>
            <a:ext cx="4198866" cy="1271283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44" b="1" dirty="0" smtClean="0">
                <a:solidFill>
                  <a:srgbClr val="485556"/>
                </a:solidFill>
              </a:rPr>
              <a:t>Career Academies </a:t>
            </a:r>
            <a:endParaRPr lang="en-US" sz="2844" b="1" dirty="0">
              <a:solidFill>
                <a:srgbClr val="485556"/>
              </a:solidFill>
            </a:endParaRPr>
          </a:p>
          <a:p>
            <a:pPr marL="0" indent="0">
              <a:buNone/>
            </a:pPr>
            <a:r>
              <a:rPr lang="en-US" sz="1991" dirty="0">
                <a:solidFill>
                  <a:srgbClr val="485556"/>
                </a:solidFill>
              </a:rPr>
              <a:t>During the 10</a:t>
            </a:r>
            <a:r>
              <a:rPr lang="en-US" sz="1991" baseline="30000" dirty="0">
                <a:solidFill>
                  <a:srgbClr val="485556"/>
                </a:solidFill>
              </a:rPr>
              <a:t>th</a:t>
            </a:r>
            <a:r>
              <a:rPr lang="en-US" sz="1991" dirty="0">
                <a:solidFill>
                  <a:srgbClr val="485556"/>
                </a:solidFill>
              </a:rPr>
              <a:t> through 12</a:t>
            </a:r>
            <a:r>
              <a:rPr lang="en-US" sz="1991" baseline="30000" dirty="0">
                <a:solidFill>
                  <a:srgbClr val="485556"/>
                </a:solidFill>
              </a:rPr>
              <a:t>th</a:t>
            </a:r>
            <a:r>
              <a:rPr lang="en-US" sz="1991" dirty="0">
                <a:solidFill>
                  <a:srgbClr val="485556"/>
                </a:solidFill>
              </a:rPr>
              <a:t> grade years, students belong to a thematic academy of their choice. 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2040443" y="6206478"/>
            <a:ext cx="4198866" cy="1271283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44" b="1" dirty="0" smtClean="0">
                <a:solidFill>
                  <a:srgbClr val="485556"/>
                </a:solidFill>
              </a:rPr>
              <a:t>Careers Guidance</a:t>
            </a:r>
            <a:endParaRPr lang="en-US" sz="2844" b="1" dirty="0">
              <a:solidFill>
                <a:srgbClr val="485556"/>
              </a:solidFill>
            </a:endParaRPr>
          </a:p>
          <a:p>
            <a:pPr marL="0" indent="0">
              <a:buNone/>
            </a:pPr>
            <a:r>
              <a:rPr lang="en-US" sz="1991" dirty="0" smtClean="0">
                <a:solidFill>
                  <a:srgbClr val="485556"/>
                </a:solidFill>
              </a:rPr>
              <a:t>Young people receive a tailored range of employer engagement and guidance experiences throughout their years in High School</a:t>
            </a:r>
            <a:endParaRPr lang="en-US" sz="1991" dirty="0">
              <a:solidFill>
                <a:srgbClr val="485556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702754" y="3142827"/>
            <a:ext cx="4198866" cy="1271283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44" b="1" dirty="0">
                <a:solidFill>
                  <a:srgbClr val="485556"/>
                </a:solidFill>
              </a:rPr>
              <a:t>Academy Leadership</a:t>
            </a:r>
            <a:endParaRPr lang="en-US" sz="1707" b="1" dirty="0">
              <a:solidFill>
                <a:srgbClr val="485556"/>
              </a:solidFill>
            </a:endParaRPr>
          </a:p>
          <a:p>
            <a:pPr marL="0" indent="0">
              <a:buNone/>
            </a:pPr>
            <a:r>
              <a:rPr lang="en-US" sz="1991" dirty="0">
                <a:solidFill>
                  <a:srgbClr val="485556"/>
                </a:solidFill>
              </a:rPr>
              <a:t>Every school has an Executive Principal, Academy Principals, an Academy Coach, and Academy Counselors. 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702754" y="4985174"/>
            <a:ext cx="4198866" cy="1271283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44" b="1" dirty="0">
                <a:solidFill>
                  <a:srgbClr val="485556"/>
                </a:solidFill>
              </a:rPr>
              <a:t>Workforce Projections </a:t>
            </a:r>
          </a:p>
          <a:p>
            <a:pPr marL="0" indent="0">
              <a:buNone/>
            </a:pPr>
            <a:r>
              <a:rPr lang="en-US" sz="1991" dirty="0">
                <a:solidFill>
                  <a:srgbClr val="485556"/>
                </a:solidFill>
              </a:rPr>
              <a:t>All Academies and Pathways are informed by workforce projections for the Middle Tennessee region.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03179" y="6388912"/>
            <a:ext cx="828772" cy="828772"/>
            <a:chOff x="775673" y="3634954"/>
            <a:chExt cx="582730" cy="582730"/>
          </a:xfrm>
        </p:grpSpPr>
        <p:sp>
          <p:nvSpPr>
            <p:cNvPr id="53" name="Oval 52"/>
            <p:cNvSpPr/>
            <p:nvPr/>
          </p:nvSpPr>
          <p:spPr>
            <a:xfrm>
              <a:off x="775673" y="3634954"/>
              <a:ext cx="582730" cy="5827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62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790950"/>
              <a:ext cx="293221" cy="2857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696865" y="3309645"/>
            <a:ext cx="828773" cy="828772"/>
            <a:chOff x="4708733" y="2079444"/>
            <a:chExt cx="582731" cy="582730"/>
          </a:xfrm>
        </p:grpSpPr>
        <p:sp>
          <p:nvSpPr>
            <p:cNvPr id="63" name="Oval 62"/>
            <p:cNvSpPr/>
            <p:nvPr/>
          </p:nvSpPr>
          <p:spPr>
            <a:xfrm>
              <a:off x="4708733" y="2079444"/>
              <a:ext cx="582731" cy="58273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62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2148869"/>
              <a:ext cx="288528" cy="422881"/>
            </a:xfrm>
            <a:prstGeom prst="rect">
              <a:avLst/>
            </a:prstGeom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650240" y="2357035"/>
            <a:ext cx="11704320" cy="569002"/>
          </a:xfrm>
          <a:prstGeom prst="rect">
            <a:avLst/>
          </a:prstGeom>
        </p:spPr>
        <p:txBody>
          <a:bodyPr vert="horz" lIns="130048" tIns="65024" rIns="130048" bIns="65024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44" dirty="0">
                <a:solidFill>
                  <a:srgbClr val="485556"/>
                </a:solidFill>
              </a:rPr>
              <a:t>Through Redesigning High Schools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7280" y="2350847"/>
            <a:ext cx="650240" cy="33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62" dirty="0"/>
          </a:p>
        </p:txBody>
      </p:sp>
      <p:grpSp>
        <p:nvGrpSpPr>
          <p:cNvPr id="25" name="Group 24"/>
          <p:cNvGrpSpPr/>
          <p:nvPr/>
        </p:nvGrpSpPr>
        <p:grpSpPr>
          <a:xfrm>
            <a:off x="6719146" y="6822405"/>
            <a:ext cx="828772" cy="828772"/>
            <a:chOff x="5773542" y="1776265"/>
            <a:chExt cx="826181" cy="826181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5773542" y="1776265"/>
              <a:ext cx="826181" cy="8261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62" dirty="0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5989302" y="1999111"/>
              <a:ext cx="394661" cy="394133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0048" tIns="65024" rIns="130048" bIns="65024" numCol="1" anchor="t" anchorCtr="0" compatLnSpc="1">
              <a:prstTxWarp prst="textNoShape">
                <a:avLst/>
              </a:prstTxWarp>
            </a:bodyPr>
            <a:lstStyle/>
            <a:p>
              <a:endParaRPr lang="en-US" sz="5262" dirty="0"/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7725048" y="6639971"/>
            <a:ext cx="4198866" cy="1271283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44" b="1" dirty="0">
                <a:solidFill>
                  <a:srgbClr val="485556"/>
                </a:solidFill>
              </a:rPr>
              <a:t>Facilities</a:t>
            </a:r>
          </a:p>
          <a:p>
            <a:pPr marL="0" indent="0">
              <a:buNone/>
            </a:pPr>
            <a:r>
              <a:rPr lang="en-US" sz="1991" dirty="0">
                <a:solidFill>
                  <a:srgbClr val="485556"/>
                </a:solidFill>
              </a:rPr>
              <a:t>Classroom and learning labs are designed to model real world workplaces</a:t>
            </a:r>
          </a:p>
        </p:txBody>
      </p:sp>
      <p:sp>
        <p:nvSpPr>
          <p:cNvPr id="31" name="Action Button: Home 30"/>
          <p:cNvSpPr/>
          <p:nvPr/>
        </p:nvSpPr>
        <p:spPr>
          <a:xfrm>
            <a:off x="6921235" y="7044267"/>
            <a:ext cx="448152" cy="448152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sz="5262"/>
          </a:p>
        </p:txBody>
      </p:sp>
    </p:spTree>
    <p:extLst>
      <p:ext uri="{BB962C8B-B14F-4D97-AF65-F5344CB8AC3E}">
        <p14:creationId xmlns:p14="http://schemas.microsoft.com/office/powerpoint/2010/main" val="11217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/>
      <p:bldP spid="66" grpId="0"/>
      <p:bldP spid="67" grpId="0"/>
      <p:bldP spid="68" grpId="0"/>
      <p:bldP spid="69" grpId="0"/>
      <p:bldP spid="26" grpId="0" build="p"/>
      <p:bldP spid="26" grpId="1" build="allAtOnce"/>
      <p:bldP spid="27" grpId="0" animBg="1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3191" y="185069"/>
            <a:ext cx="124584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Nashville – Evidence of Success (1)</a:t>
            </a:r>
            <a:endParaRPr lang="en-GB" altLang="en-US" sz="4267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4655860" y="4515056"/>
            <a:ext cx="0" cy="3966928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>
          <a:xfrm flipV="1">
            <a:off x="886426" y="4515056"/>
            <a:ext cx="0" cy="3963796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61" name="Rounded Rectangle 160"/>
          <p:cNvSpPr/>
          <p:nvPr/>
        </p:nvSpPr>
        <p:spPr>
          <a:xfrm>
            <a:off x="646049" y="5707167"/>
            <a:ext cx="533195" cy="2492588"/>
          </a:xfrm>
          <a:prstGeom prst="roundRect">
            <a:avLst/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 flipV="1">
            <a:off x="1624412" y="4515056"/>
            <a:ext cx="0" cy="3963796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63" name="Rounded Rectangle 162"/>
          <p:cNvSpPr/>
          <p:nvPr/>
        </p:nvSpPr>
        <p:spPr>
          <a:xfrm>
            <a:off x="1357816" y="5490420"/>
            <a:ext cx="533195" cy="2720161"/>
          </a:xfrm>
          <a:prstGeom prst="roundRect">
            <a:avLst/>
          </a:prstGeom>
          <a:solidFill>
            <a:srgbClr val="16A085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 flipV="1">
            <a:off x="2372014" y="4515056"/>
            <a:ext cx="0" cy="3963796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65" name="Rounded Rectangle 164"/>
          <p:cNvSpPr/>
          <p:nvPr/>
        </p:nvSpPr>
        <p:spPr>
          <a:xfrm>
            <a:off x="2105418" y="5165296"/>
            <a:ext cx="533195" cy="3082897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 flipV="1">
            <a:off x="3130628" y="4515056"/>
            <a:ext cx="0" cy="3963796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67" name="Rounded Rectangle 166"/>
          <p:cNvSpPr/>
          <p:nvPr/>
        </p:nvSpPr>
        <p:spPr>
          <a:xfrm>
            <a:off x="2864032" y="5165298"/>
            <a:ext cx="533195" cy="3097950"/>
          </a:xfrm>
          <a:prstGeom prst="roundRect">
            <a:avLst/>
          </a:prstGeom>
          <a:solidFill>
            <a:srgbClr val="F39C12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flipV="1">
            <a:off x="3889240" y="4515056"/>
            <a:ext cx="0" cy="3963796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69" name="Rounded Rectangle 168"/>
          <p:cNvSpPr/>
          <p:nvPr/>
        </p:nvSpPr>
        <p:spPr>
          <a:xfrm>
            <a:off x="3622642" y="5165298"/>
            <a:ext cx="533195" cy="3075381"/>
          </a:xfrm>
          <a:prstGeom prst="roundRect">
            <a:avLst/>
          </a:prstGeom>
          <a:solidFill>
            <a:srgbClr val="C0392B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 flipV="1">
            <a:off x="4647850" y="4626387"/>
            <a:ext cx="0" cy="3852467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71" name="Rounded Rectangle 170"/>
          <p:cNvSpPr/>
          <p:nvPr/>
        </p:nvSpPr>
        <p:spPr>
          <a:xfrm>
            <a:off x="4381254" y="4515058"/>
            <a:ext cx="533195" cy="3695925"/>
          </a:xfrm>
          <a:prstGeom prst="roundRect">
            <a:avLst/>
          </a:prstGeom>
          <a:solidFill>
            <a:srgbClr val="4B2C50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flipV="1">
            <a:off x="7956912" y="4515056"/>
            <a:ext cx="0" cy="3966928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73" name="Rounded Rectangle 172"/>
          <p:cNvSpPr/>
          <p:nvPr/>
        </p:nvSpPr>
        <p:spPr>
          <a:xfrm>
            <a:off x="7690316" y="5056925"/>
            <a:ext cx="533195" cy="3171839"/>
          </a:xfrm>
          <a:prstGeom prst="roundRect">
            <a:avLst/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8932272" y="4515056"/>
            <a:ext cx="0" cy="3966928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75" name="Rounded Rectangle 174"/>
          <p:cNvSpPr/>
          <p:nvPr/>
        </p:nvSpPr>
        <p:spPr>
          <a:xfrm>
            <a:off x="8665676" y="5056925"/>
            <a:ext cx="533195" cy="3171839"/>
          </a:xfrm>
          <a:prstGeom prst="roundRect">
            <a:avLst/>
          </a:prstGeom>
          <a:solidFill>
            <a:srgbClr val="16A085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9907632" y="4515056"/>
            <a:ext cx="0" cy="3966928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77" name="Rounded Rectangle 176"/>
          <p:cNvSpPr/>
          <p:nvPr/>
        </p:nvSpPr>
        <p:spPr>
          <a:xfrm>
            <a:off x="9641036" y="5056925"/>
            <a:ext cx="533195" cy="3171839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8" name="Rectangle 1436"/>
          <p:cNvSpPr>
            <a:spLocks noChangeArrowheads="1"/>
          </p:cNvSpPr>
          <p:nvPr/>
        </p:nvSpPr>
        <p:spPr bwMode="auto">
          <a:xfrm>
            <a:off x="635606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95A5A6">
                    <a:lumMod val="50000"/>
                  </a:srgbClr>
                </a:solidFill>
                <a:cs typeface="Arial" pitchFamily="34" charset="0"/>
              </a:rPr>
              <a:t>2005</a:t>
            </a:r>
          </a:p>
        </p:txBody>
      </p:sp>
      <p:sp>
        <p:nvSpPr>
          <p:cNvPr id="179" name="Rectangle 1436"/>
          <p:cNvSpPr>
            <a:spLocks noChangeArrowheads="1"/>
          </p:cNvSpPr>
          <p:nvPr/>
        </p:nvSpPr>
        <p:spPr bwMode="auto">
          <a:xfrm>
            <a:off x="1343701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2006</a:t>
            </a:r>
          </a:p>
        </p:txBody>
      </p:sp>
      <p:sp>
        <p:nvSpPr>
          <p:cNvPr id="180" name="Rectangle 1436"/>
          <p:cNvSpPr>
            <a:spLocks noChangeArrowheads="1"/>
          </p:cNvSpPr>
          <p:nvPr/>
        </p:nvSpPr>
        <p:spPr bwMode="auto">
          <a:xfrm>
            <a:off x="2087311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2007</a:t>
            </a:r>
          </a:p>
        </p:txBody>
      </p:sp>
      <p:sp>
        <p:nvSpPr>
          <p:cNvPr id="181" name="Rectangle 1436"/>
          <p:cNvSpPr>
            <a:spLocks noChangeArrowheads="1"/>
          </p:cNvSpPr>
          <p:nvPr/>
        </p:nvSpPr>
        <p:spPr bwMode="auto">
          <a:xfrm>
            <a:off x="2845924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2008</a:t>
            </a:r>
          </a:p>
        </p:txBody>
      </p:sp>
      <p:sp>
        <p:nvSpPr>
          <p:cNvPr id="182" name="Rectangle 1436"/>
          <p:cNvSpPr>
            <a:spLocks noChangeArrowheads="1"/>
          </p:cNvSpPr>
          <p:nvPr/>
        </p:nvSpPr>
        <p:spPr bwMode="auto">
          <a:xfrm>
            <a:off x="3604536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2009</a:t>
            </a:r>
          </a:p>
        </p:txBody>
      </p:sp>
      <p:sp>
        <p:nvSpPr>
          <p:cNvPr id="183" name="Rectangle 1436"/>
          <p:cNvSpPr>
            <a:spLocks noChangeArrowheads="1"/>
          </p:cNvSpPr>
          <p:nvPr/>
        </p:nvSpPr>
        <p:spPr bwMode="auto">
          <a:xfrm>
            <a:off x="4363149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2010</a:t>
            </a:r>
          </a:p>
        </p:txBody>
      </p:sp>
      <p:sp>
        <p:nvSpPr>
          <p:cNvPr id="184" name="Rectangle 1436"/>
          <p:cNvSpPr>
            <a:spLocks noChangeArrowheads="1"/>
          </p:cNvSpPr>
          <p:nvPr/>
        </p:nvSpPr>
        <p:spPr bwMode="auto">
          <a:xfrm>
            <a:off x="7672211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2011</a:t>
            </a:r>
          </a:p>
        </p:txBody>
      </p:sp>
      <p:sp>
        <p:nvSpPr>
          <p:cNvPr id="185" name="Rectangle 1436"/>
          <p:cNvSpPr>
            <a:spLocks noChangeArrowheads="1"/>
          </p:cNvSpPr>
          <p:nvPr/>
        </p:nvSpPr>
        <p:spPr bwMode="auto">
          <a:xfrm>
            <a:off x="8647571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2012</a:t>
            </a:r>
          </a:p>
        </p:txBody>
      </p:sp>
      <p:sp>
        <p:nvSpPr>
          <p:cNvPr id="186" name="Rectangle 1436"/>
          <p:cNvSpPr>
            <a:spLocks noChangeArrowheads="1"/>
          </p:cNvSpPr>
          <p:nvPr/>
        </p:nvSpPr>
        <p:spPr bwMode="auto">
          <a:xfrm>
            <a:off x="9622931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2013</a:t>
            </a:r>
          </a:p>
        </p:txBody>
      </p:sp>
      <p:sp>
        <p:nvSpPr>
          <p:cNvPr id="187" name="Rectangle 1436"/>
          <p:cNvSpPr>
            <a:spLocks noChangeArrowheads="1"/>
          </p:cNvSpPr>
          <p:nvPr/>
        </p:nvSpPr>
        <p:spPr bwMode="auto">
          <a:xfrm>
            <a:off x="557254" y="4081563"/>
            <a:ext cx="727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57.8%</a:t>
            </a:r>
          </a:p>
        </p:txBody>
      </p:sp>
      <p:sp>
        <p:nvSpPr>
          <p:cNvPr id="188" name="Rectangle 1436"/>
          <p:cNvSpPr>
            <a:spLocks noChangeArrowheads="1"/>
          </p:cNvSpPr>
          <p:nvPr/>
        </p:nvSpPr>
        <p:spPr bwMode="auto">
          <a:xfrm>
            <a:off x="4284799" y="4081563"/>
            <a:ext cx="727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82.5%</a:t>
            </a:r>
          </a:p>
        </p:txBody>
      </p:sp>
      <p:sp>
        <p:nvSpPr>
          <p:cNvPr id="189" name="Rectangle 1436"/>
          <p:cNvSpPr>
            <a:spLocks noChangeArrowheads="1"/>
          </p:cNvSpPr>
          <p:nvPr/>
        </p:nvSpPr>
        <p:spPr bwMode="auto">
          <a:xfrm>
            <a:off x="7593858" y="4081563"/>
            <a:ext cx="727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73.8%</a:t>
            </a:r>
          </a:p>
        </p:txBody>
      </p:sp>
      <p:sp>
        <p:nvSpPr>
          <p:cNvPr id="190" name="Rectangle 1436"/>
          <p:cNvSpPr>
            <a:spLocks noChangeArrowheads="1"/>
          </p:cNvSpPr>
          <p:nvPr/>
        </p:nvSpPr>
        <p:spPr bwMode="auto">
          <a:xfrm>
            <a:off x="8569218" y="4081563"/>
            <a:ext cx="727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74.6%</a:t>
            </a:r>
          </a:p>
        </p:txBody>
      </p:sp>
      <p:sp>
        <p:nvSpPr>
          <p:cNvPr id="191" name="Rectangle 1436"/>
          <p:cNvSpPr>
            <a:spLocks noChangeArrowheads="1"/>
          </p:cNvSpPr>
          <p:nvPr/>
        </p:nvSpPr>
        <p:spPr bwMode="auto">
          <a:xfrm>
            <a:off x="9544578" y="4081563"/>
            <a:ext cx="727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74.5%</a:t>
            </a:r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10783290" y="4515056"/>
            <a:ext cx="0" cy="3966928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193" name="Rounded Rectangle 192"/>
          <p:cNvSpPr/>
          <p:nvPr/>
        </p:nvSpPr>
        <p:spPr>
          <a:xfrm>
            <a:off x="10516694" y="4840179"/>
            <a:ext cx="533195" cy="3388585"/>
          </a:xfrm>
          <a:prstGeom prst="roundRect">
            <a:avLst/>
          </a:prstGeom>
          <a:solidFill>
            <a:srgbClr val="F39C12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4" name="Rectangle 1436"/>
          <p:cNvSpPr>
            <a:spLocks noChangeArrowheads="1"/>
          </p:cNvSpPr>
          <p:nvPr/>
        </p:nvSpPr>
        <p:spPr bwMode="auto">
          <a:xfrm>
            <a:off x="10498589" y="8741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2014</a:t>
            </a:r>
          </a:p>
        </p:txBody>
      </p:sp>
      <p:sp>
        <p:nvSpPr>
          <p:cNvPr id="195" name="Rectangle 1436"/>
          <p:cNvSpPr>
            <a:spLocks noChangeArrowheads="1"/>
          </p:cNvSpPr>
          <p:nvPr/>
        </p:nvSpPr>
        <p:spPr bwMode="auto">
          <a:xfrm>
            <a:off x="10420237" y="4081563"/>
            <a:ext cx="727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78.7%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537673" y="8493678"/>
            <a:ext cx="4551680" cy="31194"/>
          </a:xfrm>
          <a:prstGeom prst="line">
            <a:avLst/>
          </a:prstGeom>
          <a:noFill/>
          <a:ln w="76200" cap="flat" cmpd="sng" algn="ctr">
            <a:solidFill>
              <a:srgbClr val="95A5A6">
                <a:lumMod val="40000"/>
                <a:lumOff val="6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>
          <a:xfrm>
            <a:off x="7581940" y="8524870"/>
            <a:ext cx="5093547" cy="0"/>
          </a:xfrm>
          <a:prstGeom prst="line">
            <a:avLst/>
          </a:prstGeom>
          <a:noFill/>
          <a:ln w="76200" cap="flat" cmpd="sng" algn="ctr">
            <a:solidFill>
              <a:srgbClr val="95A5A6">
                <a:lumMod val="40000"/>
                <a:lumOff val="6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98" name="Content Placeholder 2"/>
          <p:cNvSpPr txBox="1">
            <a:spLocks/>
          </p:cNvSpPr>
          <p:nvPr/>
        </p:nvSpPr>
        <p:spPr>
          <a:xfrm>
            <a:off x="5306100" y="6682523"/>
            <a:ext cx="2384213" cy="1517227"/>
          </a:xfrm>
          <a:prstGeom prst="rect">
            <a:avLst/>
          </a:prstGeom>
        </p:spPr>
        <p:txBody>
          <a:bodyPr vert="horz" lIns="130046" tIns="65023" rIns="130046" bIns="6502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rgbClr val="95A5A6">
                    <a:lumMod val="50000"/>
                  </a:srgbClr>
                </a:solidFill>
                <a:latin typeface="Calibri"/>
              </a:rPr>
              <a:t>Graduation calculation rate changes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510580" y="3461803"/>
            <a:ext cx="12192000" cy="76200"/>
          </a:xfrm>
          <a:prstGeom prst="rect">
            <a:avLst/>
          </a:prstGeom>
          <a:solidFill>
            <a:srgbClr val="16A085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 flipH="1" flipV="1">
            <a:off x="11590751" y="4515056"/>
            <a:ext cx="6999" cy="3982507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201" name="Rectangle 1436"/>
          <p:cNvSpPr>
            <a:spLocks noChangeArrowheads="1"/>
          </p:cNvSpPr>
          <p:nvPr/>
        </p:nvSpPr>
        <p:spPr bwMode="auto">
          <a:xfrm>
            <a:off x="11334047" y="8753327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202" name="Rectangle 1436"/>
          <p:cNvSpPr>
            <a:spLocks noChangeArrowheads="1"/>
          </p:cNvSpPr>
          <p:nvPr/>
        </p:nvSpPr>
        <p:spPr bwMode="auto">
          <a:xfrm>
            <a:off x="11220693" y="4100274"/>
            <a:ext cx="727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81.6%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1332000" y="4623432"/>
            <a:ext cx="533195" cy="3635958"/>
          </a:xfrm>
          <a:prstGeom prst="roundRect">
            <a:avLst/>
          </a:prstGeom>
          <a:solidFill>
            <a:srgbClr val="C0392B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 flipH="1" flipV="1">
            <a:off x="12364369" y="4496345"/>
            <a:ext cx="6999" cy="3982507"/>
          </a:xfrm>
          <a:prstGeom prst="line">
            <a:avLst/>
          </a:prstGeom>
          <a:noFill/>
          <a:ln w="9525" cap="flat" cmpd="sng" algn="ctr">
            <a:solidFill>
              <a:srgbClr val="95A5A6">
                <a:lumMod val="40000"/>
                <a:lumOff val="60000"/>
              </a:srgb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205" name="Rectangle 1436"/>
          <p:cNvSpPr>
            <a:spLocks noChangeArrowheads="1"/>
          </p:cNvSpPr>
          <p:nvPr/>
        </p:nvSpPr>
        <p:spPr bwMode="auto">
          <a:xfrm>
            <a:off x="12107664" y="8734616"/>
            <a:ext cx="570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206" name="Rectangle 1436"/>
          <p:cNvSpPr>
            <a:spLocks noChangeArrowheads="1"/>
          </p:cNvSpPr>
          <p:nvPr/>
        </p:nvSpPr>
        <p:spPr bwMode="auto">
          <a:xfrm>
            <a:off x="12101262" y="4081563"/>
            <a:ext cx="513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85556"/>
                </a:solidFill>
                <a:cs typeface="Arial" pitchFamily="34" charset="0"/>
              </a:rPr>
              <a:t>81%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2105617" y="4604721"/>
            <a:ext cx="533195" cy="3635958"/>
          </a:xfrm>
          <a:prstGeom prst="roundRect">
            <a:avLst/>
          </a:prstGeom>
          <a:solidFill>
            <a:srgbClr val="4B2C50"/>
          </a:solid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defTabSz="914400">
              <a:defRPr/>
            </a:pPr>
            <a:endParaRPr lang="en-US" sz="18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8" name="Title 1"/>
          <p:cNvSpPr txBox="1">
            <a:spLocks/>
          </p:cNvSpPr>
          <p:nvPr/>
        </p:nvSpPr>
        <p:spPr>
          <a:xfrm>
            <a:off x="754420" y="1600200"/>
            <a:ext cx="11704320" cy="1547729"/>
          </a:xfrm>
          <a:prstGeom prst="rect">
            <a:avLst/>
          </a:prstGeom>
        </p:spPr>
        <p:txBody>
          <a:bodyPr vert="horz" lIns="145581" tIns="72790" rIns="145581" bIns="72790" rtlCol="0" anchor="ctr">
            <a:spAutoFit/>
          </a:bodyPr>
          <a:lstStyle>
            <a:lvl1pPr algn="ctr" defTabSz="1455801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2C3E50"/>
                </a:solidFill>
                <a:latin typeface="Source Sans Pro"/>
              </a:rPr>
              <a:t>Academies of Nashville Graduation Rate</a:t>
            </a:r>
            <a:br>
              <a:rPr lang="en-US" smtClean="0">
                <a:solidFill>
                  <a:srgbClr val="2C3E50"/>
                </a:solidFill>
                <a:latin typeface="Source Sans Pro"/>
              </a:rPr>
            </a:br>
            <a:r>
              <a:rPr lang="en-US" smtClean="0">
                <a:solidFill>
                  <a:srgbClr val="2C3E50"/>
                </a:solidFill>
                <a:latin typeface="Source Sans Pro"/>
              </a:rPr>
              <a:t>+ 23.8% Since 2005</a:t>
            </a:r>
            <a:endParaRPr lang="en-US" dirty="0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574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3191" y="185069"/>
            <a:ext cx="124584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kern="1200" dirty="0">
                <a:solidFill>
                  <a:srgbClr val="FFFFFF"/>
                </a:solidFill>
                <a:latin typeface="Calibri" pitchFamily="34" charset="0"/>
              </a:rPr>
              <a:t>Nashville – Evidence of Success </a:t>
            </a: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</a:rPr>
              <a:t>(2)</a:t>
            </a:r>
            <a:endParaRPr lang="en-GB" altLang="en-US" sz="4267" kern="1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371600"/>
            <a:ext cx="10845800" cy="81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895" y="165877"/>
            <a:ext cx="124584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Model 2 – High Tech High</a:t>
            </a:r>
            <a:endParaRPr lang="en-GB" altLang="en-US" sz="4267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37" y="1752600"/>
            <a:ext cx="5757569" cy="4046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1752600"/>
            <a:ext cx="5715000" cy="4046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6324600"/>
            <a:ext cx="6790420" cy="28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601" y="1524000"/>
            <a:ext cx="16560853" cy="80772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895" y="165877"/>
            <a:ext cx="124584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High Tech High – Key Principles</a:t>
            </a:r>
            <a:endParaRPr lang="en-GB" altLang="en-US" sz="4267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01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895" y="165877"/>
            <a:ext cx="124584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1" fontAlgn="base" hangingPunct="1">
              <a:spcAft>
                <a:spcPct val="0"/>
              </a:spcAft>
              <a:buNone/>
            </a:pPr>
            <a:r>
              <a:rPr lang="en-GB" altLang="en-US" sz="4267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High Tech High – Project Based Learning</a:t>
            </a:r>
            <a:endParaRPr lang="en-GB" altLang="en-US" sz="4267" kern="1200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-1895333" y="1394813"/>
          <a:ext cx="13466374" cy="835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2050" y="1524000"/>
            <a:ext cx="3899263" cy="630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858000"/>
            <a:ext cx="33528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22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Mercurio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BDD00"/>
      </a:accent1>
      <a:accent2>
        <a:srgbClr val="5ABBB1"/>
      </a:accent2>
      <a:accent3>
        <a:srgbClr val="FFFFFF"/>
      </a:accent3>
      <a:accent4>
        <a:srgbClr val="000000"/>
      </a:accent4>
      <a:accent5>
        <a:srgbClr val="FDEBAA"/>
      </a:accent5>
      <a:accent6>
        <a:srgbClr val="51A9A0"/>
      </a:accent6>
      <a:hlink>
        <a:srgbClr val="0092BC"/>
      </a:hlink>
      <a:folHlink>
        <a:srgbClr val="324C5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>
          <a:spcAft>
            <a:spcPts val="600"/>
          </a:spcAft>
          <a:buFont typeface="Arial" pitchFamily="34" charset="0"/>
          <a:buChar char="•"/>
          <a:defRPr sz="1100"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DD00"/>
        </a:accent1>
        <a:accent2>
          <a:srgbClr val="5ABBB1"/>
        </a:accent2>
        <a:accent3>
          <a:srgbClr val="FFFFFF"/>
        </a:accent3>
        <a:accent4>
          <a:srgbClr val="000000"/>
        </a:accent4>
        <a:accent5>
          <a:srgbClr val="FDEBAA"/>
        </a:accent5>
        <a:accent6>
          <a:srgbClr val="51A9A0"/>
        </a:accent6>
        <a:hlink>
          <a:srgbClr val="0092BC"/>
        </a:hlink>
        <a:folHlink>
          <a:srgbClr val="324C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BDD00"/>
      </a:accent1>
      <a:accent2>
        <a:srgbClr val="5ABBB1"/>
      </a:accent2>
      <a:accent3>
        <a:srgbClr val="FFFFFF"/>
      </a:accent3>
      <a:accent4>
        <a:srgbClr val="000000"/>
      </a:accent4>
      <a:accent5>
        <a:srgbClr val="FDEBAA"/>
      </a:accent5>
      <a:accent6>
        <a:srgbClr val="51A9A0"/>
      </a:accent6>
      <a:hlink>
        <a:srgbClr val="0092BC"/>
      </a:hlink>
      <a:folHlink>
        <a:srgbClr val="324C5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>
          <a:spcAft>
            <a:spcPts val="600"/>
          </a:spcAft>
          <a:buFont typeface="Arial" pitchFamily="34" charset="0"/>
          <a:buChar char="•"/>
          <a:defRPr sz="1100"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DD00"/>
        </a:accent1>
        <a:accent2>
          <a:srgbClr val="5ABBB1"/>
        </a:accent2>
        <a:accent3>
          <a:srgbClr val="FFFFFF"/>
        </a:accent3>
        <a:accent4>
          <a:srgbClr val="000000"/>
        </a:accent4>
        <a:accent5>
          <a:srgbClr val="FDEBAA"/>
        </a:accent5>
        <a:accent6>
          <a:srgbClr val="51A9A0"/>
        </a:accent6>
        <a:hlink>
          <a:srgbClr val="0092BC"/>
        </a:hlink>
        <a:folHlink>
          <a:srgbClr val="324C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BDD00"/>
      </a:accent1>
      <a:accent2>
        <a:srgbClr val="5ABBB1"/>
      </a:accent2>
      <a:accent3>
        <a:srgbClr val="FFFFFF"/>
      </a:accent3>
      <a:accent4>
        <a:srgbClr val="000000"/>
      </a:accent4>
      <a:accent5>
        <a:srgbClr val="FDEBAA"/>
      </a:accent5>
      <a:accent6>
        <a:srgbClr val="51A9A0"/>
      </a:accent6>
      <a:hlink>
        <a:srgbClr val="0092BC"/>
      </a:hlink>
      <a:folHlink>
        <a:srgbClr val="324C5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>
          <a:spcAft>
            <a:spcPts val="600"/>
          </a:spcAft>
          <a:buFont typeface="Arial" pitchFamily="34" charset="0"/>
          <a:buChar char="•"/>
          <a:defRPr sz="1100"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DD00"/>
        </a:accent1>
        <a:accent2>
          <a:srgbClr val="5ABBB1"/>
        </a:accent2>
        <a:accent3>
          <a:srgbClr val="FFFFFF"/>
        </a:accent3>
        <a:accent4>
          <a:srgbClr val="000000"/>
        </a:accent4>
        <a:accent5>
          <a:srgbClr val="FDEBAA"/>
        </a:accent5>
        <a:accent6>
          <a:srgbClr val="51A9A0"/>
        </a:accent6>
        <a:hlink>
          <a:srgbClr val="0092BC"/>
        </a:hlink>
        <a:folHlink>
          <a:srgbClr val="324C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BDD00"/>
      </a:accent1>
      <a:accent2>
        <a:srgbClr val="5ABBB1"/>
      </a:accent2>
      <a:accent3>
        <a:srgbClr val="FFFFFF"/>
      </a:accent3>
      <a:accent4>
        <a:srgbClr val="000000"/>
      </a:accent4>
      <a:accent5>
        <a:srgbClr val="FDEBAA"/>
      </a:accent5>
      <a:accent6>
        <a:srgbClr val="51A9A0"/>
      </a:accent6>
      <a:hlink>
        <a:srgbClr val="0092BC"/>
      </a:hlink>
      <a:folHlink>
        <a:srgbClr val="324C5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>
          <a:spcAft>
            <a:spcPts val="600"/>
          </a:spcAft>
          <a:buFont typeface="Arial" pitchFamily="34" charset="0"/>
          <a:buChar char="•"/>
          <a:defRPr sz="1100"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DD00"/>
        </a:accent1>
        <a:accent2>
          <a:srgbClr val="5ABBB1"/>
        </a:accent2>
        <a:accent3>
          <a:srgbClr val="FFFFFF"/>
        </a:accent3>
        <a:accent4>
          <a:srgbClr val="000000"/>
        </a:accent4>
        <a:accent5>
          <a:srgbClr val="FDEBAA"/>
        </a:accent5>
        <a:accent6>
          <a:srgbClr val="51A9A0"/>
        </a:accent6>
        <a:hlink>
          <a:srgbClr val="0092BC"/>
        </a:hlink>
        <a:folHlink>
          <a:srgbClr val="324C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BDD00"/>
      </a:accent1>
      <a:accent2>
        <a:srgbClr val="5ABBB1"/>
      </a:accent2>
      <a:accent3>
        <a:srgbClr val="FFFFFF"/>
      </a:accent3>
      <a:accent4>
        <a:srgbClr val="000000"/>
      </a:accent4>
      <a:accent5>
        <a:srgbClr val="FDEBAA"/>
      </a:accent5>
      <a:accent6>
        <a:srgbClr val="51A9A0"/>
      </a:accent6>
      <a:hlink>
        <a:srgbClr val="0092BC"/>
      </a:hlink>
      <a:folHlink>
        <a:srgbClr val="324C5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>
          <a:spcAft>
            <a:spcPts val="600"/>
          </a:spcAft>
          <a:buFont typeface="Arial" pitchFamily="34" charset="0"/>
          <a:buChar char="•"/>
          <a:defRPr sz="1100"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DD00"/>
        </a:accent1>
        <a:accent2>
          <a:srgbClr val="5ABBB1"/>
        </a:accent2>
        <a:accent3>
          <a:srgbClr val="FFFFFF"/>
        </a:accent3>
        <a:accent4>
          <a:srgbClr val="000000"/>
        </a:accent4>
        <a:accent5>
          <a:srgbClr val="FDEBAA"/>
        </a:accent5>
        <a:accent6>
          <a:srgbClr val="51A9A0"/>
        </a:accent6>
        <a:hlink>
          <a:srgbClr val="0092BC"/>
        </a:hlink>
        <a:folHlink>
          <a:srgbClr val="324C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104466</TotalTime>
  <Words>668</Words>
  <Application>Microsoft Office PowerPoint</Application>
  <PresentationFormat>Custom</PresentationFormat>
  <Paragraphs>84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Helvetica Light</vt:lpstr>
      <vt:lpstr>Helvetica Neue</vt:lpstr>
      <vt:lpstr>Source Sans Pro</vt:lpstr>
      <vt:lpstr>Wingdings</vt:lpstr>
      <vt:lpstr>2_Office Theme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Transforming the Secondary School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Olly Newton</dc:creator>
  <cp:lastModifiedBy>Olly Newton</cp:lastModifiedBy>
  <cp:revision>42</cp:revision>
  <dcterms:modified xsi:type="dcterms:W3CDTF">2018-06-05T14:20:36Z</dcterms:modified>
</cp:coreProperties>
</file>