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293" r:id="rId3"/>
    <p:sldId id="257" r:id="rId4"/>
    <p:sldId id="291" r:id="rId5"/>
    <p:sldId id="262" r:id="rId6"/>
    <p:sldId id="295" r:id="rId7"/>
    <p:sldId id="271" r:id="rId8"/>
    <p:sldId id="287" r:id="rId9"/>
    <p:sldId id="289" r:id="rId10"/>
    <p:sldId id="280" r:id="rId11"/>
    <p:sldId id="297" r:id="rId12"/>
    <p:sldId id="296" r:id="rId13"/>
    <p:sldId id="281" r:id="rId14"/>
    <p:sldId id="270" r:id="rId15"/>
    <p:sldId id="275" r:id="rId16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ANOS, Ilias" initials="LI" lastIdx="19" clrIdx="0"/>
  <p:cmAuthor id="1" name="DESCY, Pascaline" initials="PDE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B84B"/>
    <a:srgbClr val="009CFA"/>
    <a:srgbClr val="FFFF00"/>
    <a:srgbClr val="009CD8"/>
    <a:srgbClr val="50B848"/>
    <a:srgbClr val="D0474B"/>
    <a:srgbClr val="0068AF"/>
    <a:srgbClr val="FFC709"/>
    <a:srgbClr val="FF9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89261" autoAdjust="0"/>
  </p:normalViewPr>
  <p:slideViewPr>
    <p:cSldViewPr>
      <p:cViewPr varScale="1">
        <p:scale>
          <a:sx n="110" d="100"/>
          <a:sy n="110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18" y="-84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6ED7-9651-4101-9D2E-8745AC8883C0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38C50-C1F8-4CC1-B06C-147FF440D9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1FB7-F90E-4DFA-81C5-95A42453CEB8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CF86-E57C-4036-AFC8-FA6B5AE92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18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9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9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1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9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0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0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8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8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7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9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7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8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5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4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6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5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8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03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4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61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8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2212937" y="6517826"/>
            <a:ext cx="6247495" cy="64027"/>
            <a:chOff x="-4475" y="6751484"/>
            <a:chExt cx="9160962" cy="130813"/>
          </a:xfrm>
        </p:grpSpPr>
        <p:sp>
          <p:nvSpPr>
            <p:cNvPr id="22" name="Rectangle 21"/>
            <p:cNvSpPr/>
            <p:nvPr/>
          </p:nvSpPr>
          <p:spPr>
            <a:xfrm>
              <a:off x="-4475" y="6751485"/>
              <a:ext cx="9160962" cy="128108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896786" y="6751484"/>
              <a:ext cx="7586765" cy="130813"/>
              <a:chOff x="896786" y="6751484"/>
              <a:chExt cx="7586765" cy="13081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96786" y="6751484"/>
                <a:ext cx="72141" cy="130813"/>
              </a:xfrm>
              <a:prstGeom prst="rect">
                <a:avLst/>
              </a:prstGeom>
              <a:solidFill>
                <a:srgbClr val="FFE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68926" y="6751484"/>
                <a:ext cx="1659256" cy="128108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28183" y="6751485"/>
                <a:ext cx="1298548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98873" y="6751484"/>
                <a:ext cx="173526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08854" y="6751485"/>
                <a:ext cx="721417" cy="128107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740253" y="6751484"/>
                <a:ext cx="865699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25844" y="6751485"/>
                <a:ext cx="57707" cy="130812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1" name="Picture 2" descr="H:\Area_CID\00 Common\IMAGE BANK\Photos\Resources\Logos\Cedefop\2008-today\Logo no lines\H2_CMYK_EN_no line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8382"/>
            <a:ext cx="1619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6830888" y="63457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755EB9-6E32-4836-8B27-EC6F842DA678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/>
          <a:stretch/>
        </p:blipFill>
        <p:spPr>
          <a:xfrm>
            <a:off x="-54053" y="1771"/>
            <a:ext cx="7276165" cy="6856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Triangle 7"/>
          <p:cNvSpPr/>
          <p:nvPr userDrawn="1"/>
        </p:nvSpPr>
        <p:spPr>
          <a:xfrm flipH="1">
            <a:off x="6119664" y="4286960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499992" y="-27384"/>
            <a:ext cx="4646388" cy="6912768"/>
          </a:xfrm>
          <a:prstGeom prst="rect">
            <a:avLst/>
          </a:prstGeom>
          <a:solidFill>
            <a:srgbClr val="009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4871077" y="1340768"/>
            <a:ext cx="3600400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4000" b="1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40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GB" sz="2200" b="0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22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496772" cy="496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496772" cy="496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496772" cy="49677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 userDrawn="1"/>
        </p:nvSpPr>
        <p:spPr>
          <a:xfrm>
            <a:off x="4932040" y="3421716"/>
            <a:ext cx="3600400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media: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19872" y="1771"/>
            <a:ext cx="466742" cy="685622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6119664" y="4314344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3886614" y="0"/>
            <a:ext cx="406027" cy="6858000"/>
          </a:xfrm>
          <a:prstGeom prst="rect">
            <a:avLst/>
          </a:prstGeom>
          <a:solidFill>
            <a:srgbClr val="0E419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085290" y="-6591"/>
            <a:ext cx="414702" cy="6858000"/>
          </a:xfrm>
          <a:prstGeom prst="rect">
            <a:avLst/>
          </a:prstGeom>
          <a:solidFill>
            <a:srgbClr val="0096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 descr="H:\Area_CID\00 Common\IMAGE BANK\Photos\Resources\Logos\Cedefop\2008-today\EN\V2\JPG_PNG\V2_RGB_72_EN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2016224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32656"/>
            <a:ext cx="8561387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1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54013"/>
            <a:ext cx="9231313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2113"/>
            <a:ext cx="8135937" cy="60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692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28280" y="2514382"/>
            <a:ext cx="3460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Antonio.Ranieri@cedefop.europa.eu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779748"/>
            <a:ext cx="346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cedefop</a:t>
            </a:r>
            <a:endParaRPr lang="en-GB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2413" cy="656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18" y="524594"/>
            <a:ext cx="9291638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" y="44152"/>
            <a:ext cx="88947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1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" y="44152"/>
            <a:ext cx="88947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4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" y="44152"/>
            <a:ext cx="88947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8947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52"/>
            <a:ext cx="87772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1" y="44624"/>
            <a:ext cx="8850313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5942</TotalTime>
  <Words>15</Words>
  <Application>Microsoft Office PowerPoint</Application>
  <PresentationFormat>On-screen Show (4:3)</PresentationFormat>
  <Paragraphs>14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Pages</vt:lpstr>
      <vt:lpstr>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Cedefop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 Skills Forecast</dc:title>
  <dc:creator>LIVANOS, Ilias</dc:creator>
  <cp:lastModifiedBy>RANIERI, Antonio</cp:lastModifiedBy>
  <cp:revision>375</cp:revision>
  <cp:lastPrinted>2018-05-29T07:45:15Z</cp:lastPrinted>
  <dcterms:created xsi:type="dcterms:W3CDTF">2018-04-30T05:45:41Z</dcterms:created>
  <dcterms:modified xsi:type="dcterms:W3CDTF">2018-07-03T08:27:49Z</dcterms:modified>
</cp:coreProperties>
</file>